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2.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3.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4.xml" ContentType="application/vnd.openxmlformats-officedocument.theme+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theme/theme5.xml" ContentType="application/vnd.openxmlformats-officedocument.theme+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theme/theme6.xml" ContentType="application/vnd.openxmlformats-officedocument.theme+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notesSlides/notesSlide2.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drawings/drawing4.xml" ContentType="application/vnd.openxmlformats-officedocument.drawingml.chartshapes+xml"/>
  <Override PartName="/ppt/charts/chart5.xml" ContentType="application/vnd.openxmlformats-officedocument.drawingml.chart+xml"/>
  <Override PartName="/ppt/drawings/drawing5.xml" ContentType="application/vnd.openxmlformats-officedocument.drawingml.chartshape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charts/chart6.xml" ContentType="application/vnd.openxmlformats-officedocument.drawingml.chart+xml"/>
  <Override PartName="/ppt/drawings/drawing6.xml" ContentType="application/vnd.openxmlformats-officedocument.drawingml.chartshape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notesSlides/notesSlide3.xml" ContentType="application/vnd.openxmlformats-officedocument.presentationml.notesSlide+xml"/>
  <Override PartName="/ppt/charts/chart7.xml" ContentType="application/vnd.openxmlformats-officedocument.drawingml.chart+xml"/>
  <Override PartName="/ppt/drawings/drawing7.xml" ContentType="application/vnd.openxmlformats-officedocument.drawingml.chartshape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notesSlides/notesSlide4.xml" ContentType="application/vnd.openxmlformats-officedocument.presentationml.notesSlide+xml"/>
  <Override PartName="/ppt/charts/chart8.xml" ContentType="application/vnd.openxmlformats-officedocument.drawingml.chart+xml"/>
  <Override PartName="/ppt/drawings/drawing8.xml" ContentType="application/vnd.openxmlformats-officedocument.drawingml.chartshape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notesSlides/notesSlide5.xml" ContentType="application/vnd.openxmlformats-officedocument.presentationml.notesSlide+xml"/>
  <Override PartName="/ppt/charts/chart9.xml" ContentType="application/vnd.openxmlformats-officedocument.drawingml.chart+xml"/>
  <Override PartName="/ppt/drawings/drawing9.xml" ContentType="application/vnd.openxmlformats-officedocument.drawingml.chartshape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notesSlides/notesSlide6.xml" ContentType="application/vnd.openxmlformats-officedocument.presentationml.notesSlide+xml"/>
  <Override PartName="/ppt/charts/chart10.xml" ContentType="application/vnd.openxmlformats-officedocument.drawingml.chart+xml"/>
  <Override PartName="/ppt/drawings/drawing10.xml" ContentType="application/vnd.openxmlformats-officedocument.drawingml.chartshape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notesSlides/notesSlide7.xml" ContentType="application/vnd.openxmlformats-officedocument.presentationml.notesSlide+xml"/>
  <Override PartName="/ppt/charts/chart11.xml" ContentType="application/vnd.openxmlformats-officedocument.drawingml.chart+xml"/>
  <Override PartName="/ppt/drawings/drawing11.xml" ContentType="application/vnd.openxmlformats-officedocument.drawingml.chartshape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notesSlides/notesSlide8.xml" ContentType="application/vnd.openxmlformats-officedocument.presentationml.notesSlide+xml"/>
  <Override PartName="/ppt/charts/chart12.xml" ContentType="application/vnd.openxmlformats-officedocument.drawingml.chart+xml"/>
  <Override PartName="/ppt/drawings/drawing12.xml" ContentType="application/vnd.openxmlformats-officedocument.drawingml.chartshape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notesSlides/notesSlide9.xml" ContentType="application/vnd.openxmlformats-officedocument.presentationml.notesSlide+xml"/>
  <Override PartName="/ppt/charts/chart13.xml" ContentType="application/vnd.openxmlformats-officedocument.drawingml.chart+xml"/>
  <Override PartName="/ppt/drawings/drawing13.xml" ContentType="application/vnd.openxmlformats-officedocument.drawingml.chartshapes+xml"/>
  <Override PartName="/ppt/charts/chart14.xml" ContentType="application/vnd.openxmlformats-officedocument.drawingml.chart+xml"/>
  <Override PartName="/ppt/drawings/drawing14.xml" ContentType="application/vnd.openxmlformats-officedocument.drawingml.chartshape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notesSlides/notesSlide10.xml" ContentType="application/vnd.openxmlformats-officedocument.presentationml.notesSlide+xml"/>
  <Override PartName="/ppt/charts/chart15.xml" ContentType="application/vnd.openxmlformats-officedocument.drawingml.chart+xml"/>
  <Override PartName="/ppt/drawings/drawing15.xml" ContentType="application/vnd.openxmlformats-officedocument.drawingml.chartshape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notesSlides/notesSlide11.xml" ContentType="application/vnd.openxmlformats-officedocument.presentationml.notesSlide+xml"/>
  <Override PartName="/ppt/charts/chart16.xml" ContentType="application/vnd.openxmlformats-officedocument.drawingml.chart+xml"/>
  <Override PartName="/ppt/drawings/drawing16.xml" ContentType="application/vnd.openxmlformats-officedocument.drawingml.chartshape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94" r:id="rId2"/>
    <p:sldMasterId id="2147483735" r:id="rId3"/>
    <p:sldMasterId id="2147483776" r:id="rId4"/>
    <p:sldMasterId id="2147483848" r:id="rId5"/>
    <p:sldMasterId id="2147483886" r:id="rId6"/>
    <p:sldMasterId id="2147483918" r:id="rId7"/>
  </p:sldMasterIdLst>
  <p:notesMasterIdLst>
    <p:notesMasterId r:id="rId57"/>
  </p:notesMasterIdLst>
  <p:handoutMasterIdLst>
    <p:handoutMasterId r:id="rId58"/>
  </p:handoutMasterIdLst>
  <p:sldIdLst>
    <p:sldId id="498" r:id="rId8"/>
    <p:sldId id="445" r:id="rId9"/>
    <p:sldId id="465" r:id="rId10"/>
    <p:sldId id="499" r:id="rId11"/>
    <p:sldId id="502" r:id="rId12"/>
    <p:sldId id="500" r:id="rId13"/>
    <p:sldId id="501" r:id="rId14"/>
    <p:sldId id="519" r:id="rId15"/>
    <p:sldId id="520" r:id="rId16"/>
    <p:sldId id="521" r:id="rId17"/>
    <p:sldId id="518" r:id="rId18"/>
    <p:sldId id="443" r:id="rId19"/>
    <p:sldId id="473" r:id="rId20"/>
    <p:sldId id="504" r:id="rId21"/>
    <p:sldId id="486" r:id="rId22"/>
    <p:sldId id="477" r:id="rId23"/>
    <p:sldId id="516" r:id="rId24"/>
    <p:sldId id="505" r:id="rId25"/>
    <p:sldId id="487" r:id="rId26"/>
    <p:sldId id="517" r:id="rId27"/>
    <p:sldId id="479" r:id="rId28"/>
    <p:sldId id="480" r:id="rId29"/>
    <p:sldId id="495" r:id="rId30"/>
    <p:sldId id="506" r:id="rId31"/>
    <p:sldId id="488" r:id="rId32"/>
    <p:sldId id="507" r:id="rId33"/>
    <p:sldId id="489" r:id="rId34"/>
    <p:sldId id="508" r:id="rId35"/>
    <p:sldId id="496" r:id="rId36"/>
    <p:sldId id="482" r:id="rId37"/>
    <p:sldId id="476" r:id="rId38"/>
    <p:sldId id="481" r:id="rId39"/>
    <p:sldId id="511" r:id="rId40"/>
    <p:sldId id="497" r:id="rId41"/>
    <p:sldId id="509" r:id="rId42"/>
    <p:sldId id="493" r:id="rId43"/>
    <p:sldId id="510" r:id="rId44"/>
    <p:sldId id="491" r:id="rId45"/>
    <p:sldId id="483" r:id="rId46"/>
    <p:sldId id="513" r:id="rId47"/>
    <p:sldId id="514" r:id="rId48"/>
    <p:sldId id="485" r:id="rId49"/>
    <p:sldId id="512" r:id="rId50"/>
    <p:sldId id="494" r:id="rId51"/>
    <p:sldId id="484" r:id="rId52"/>
    <p:sldId id="515" r:id="rId53"/>
    <p:sldId id="468" r:id="rId54"/>
    <p:sldId id="458" r:id="rId55"/>
    <p:sldId id="289" r:id="rId56"/>
  </p:sldIdLst>
  <p:sldSz cx="9144000" cy="6858000" type="screen4x3"/>
  <p:notesSz cx="7010400" cy="92964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9BBB59"/>
    <a:srgbClr val="595959"/>
    <a:srgbClr val="5A5A5A"/>
    <a:srgbClr val="EFF4E4"/>
    <a:srgbClr val="D7E4BD"/>
    <a:srgbClr val="C3D69B"/>
    <a:srgbClr val="EFF6C6"/>
    <a:srgbClr val="EAF2B8"/>
    <a:srgbClr val="C5F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Style léger 2 - Accentuation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40" autoAdjust="0"/>
    <p:restoredTop sz="94660" autoAdjust="0"/>
  </p:normalViewPr>
  <p:slideViewPr>
    <p:cSldViewPr>
      <p:cViewPr>
        <p:scale>
          <a:sx n="82" d="100"/>
          <a:sy n="82" d="100"/>
        </p:scale>
        <p:origin x="-1776" y="-222"/>
      </p:cViewPr>
      <p:guideLst>
        <p:guide orient="horz" pos="1162"/>
        <p:guide pos="510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14.xml"/><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15.xml"/><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16.xml"/><Relationship Id="rId1" Type="http://schemas.openxmlformats.org/officeDocument/2006/relationships/package" Target="../embeddings/Microsoft_Excel_Worksheet16.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772550860781199"/>
          <c:y val="2.5970614806022502E-2"/>
          <c:w val="0.52227449139218796"/>
          <c:h val="0.880159968878923"/>
        </c:manualLayout>
      </c:layout>
      <c:barChart>
        <c:barDir val="bar"/>
        <c:grouping val="stacked"/>
        <c:varyColors val="0"/>
        <c:ser>
          <c:idx val="0"/>
          <c:order val="0"/>
          <c:tx>
            <c:strRef>
              <c:f>Feuil1!$B$1</c:f>
              <c:strCache>
                <c:ptCount val="1"/>
                <c:pt idx="0">
                  <c:v>Fréquentation totale</c:v>
                </c:pt>
              </c:strCache>
            </c:strRef>
          </c:tx>
          <c:spPr>
            <a:solidFill>
              <a:schemeClr val="accent3">
                <a:lumMod val="75000"/>
              </a:schemeClr>
            </a:solidFill>
          </c:spPr>
          <c:invertIfNegative val="0"/>
          <c:dLbls>
            <c:dLbl>
              <c:idx val="3"/>
              <c:layout>
                <c:manualLayout>
                  <c:x val="7.1068412860472198E-3"/>
                  <c:y val="-5.0096380594138499E-17"/>
                </c:manualLayout>
              </c:layout>
              <c:dLblPos val="ctr"/>
              <c:showLegendKey val="0"/>
              <c:showVal val="1"/>
              <c:showCatName val="0"/>
              <c:showSerName val="0"/>
              <c:showPercent val="0"/>
              <c:showBubbleSize val="0"/>
              <c:extLst>
                <c:ext xmlns:c15="http://schemas.microsoft.com/office/drawing/2012/chart" uri="{CE6537A1-D6FC-4f65-9D91-7224C49458BB}"/>
              </c:extLst>
            </c:dLbl>
            <c:dLbl>
              <c:idx val="4"/>
              <c:layout>
                <c:manualLayout>
                  <c:x val="5.3299910660849501E-3"/>
                  <c:y val="2.15162316299793E-7"/>
                </c:manualLayout>
              </c:layout>
              <c:dLblPos val="ctr"/>
              <c:showLegendKey val="0"/>
              <c:showVal val="1"/>
              <c:showCatName val="0"/>
              <c:showSerName val="0"/>
              <c:showPercent val="0"/>
              <c:showBubbleSize val="0"/>
              <c:extLst>
                <c:ext xmlns:c15="http://schemas.microsoft.com/office/drawing/2012/chart" uri="{CE6537A1-D6FC-4f65-9D91-7224C49458BB}"/>
              </c:extLst>
            </c:dLbl>
            <c:dLbl>
              <c:idx val="5"/>
              <c:layout>
                <c:manualLayout>
                  <c:x val="5.3301309645354001E-3"/>
                  <c:y val="0"/>
                </c:manualLayout>
              </c:layout>
              <c:dLblPos val="ctr"/>
              <c:showLegendKey val="0"/>
              <c:showVal val="1"/>
              <c:showCatName val="0"/>
              <c:showSerName val="0"/>
              <c:showPercent val="0"/>
              <c:showBubbleSize val="0"/>
              <c:extLst>
                <c:ext xmlns:c15="http://schemas.microsoft.com/office/drawing/2012/chart" uri="{CE6537A1-D6FC-4f65-9D91-7224C49458BB}"/>
              </c:extLst>
            </c:dLbl>
            <c:dLbl>
              <c:idx val="6"/>
              <c:layout>
                <c:manualLayout>
                  <c:x val="7.1067013875967715E-3"/>
                  <c:y val="-2.8409891716231288E-3"/>
                </c:manualLayout>
              </c:layout>
              <c:dLblPos val="ctr"/>
              <c:showLegendKey val="0"/>
              <c:showVal val="1"/>
              <c:showCatName val="0"/>
              <c:showSerName val="0"/>
              <c:showPercent val="0"/>
              <c:showBubbleSize val="0"/>
            </c:dLbl>
            <c:dLbl>
              <c:idx val="7"/>
              <c:layout>
                <c:manualLayout>
                  <c:x val="7.1068412860472189E-3"/>
                  <c:y val="5.6824257783470193E-3"/>
                </c:manualLayout>
              </c:layout>
              <c:dLblPos val="ctr"/>
              <c:showLegendKey val="0"/>
              <c:showVal val="1"/>
              <c:showCatName val="0"/>
              <c:showSerName val="0"/>
              <c:showPercent val="0"/>
              <c:showBubbleSize val="0"/>
            </c:dLbl>
            <c:spPr>
              <a:noFill/>
              <a:ln>
                <a:noFill/>
              </a:ln>
              <a:effectLst/>
            </c:spPr>
            <c:txPr>
              <a:bodyPr/>
              <a:lstStyle/>
              <a:p>
                <a:pPr>
                  <a:defRPr sz="1200" b="1">
                    <a:solidFill>
                      <a:schemeClr val="bg1"/>
                    </a:solidFill>
                    <a:latin typeface="Arial" panose="020B0604020202020204" pitchFamily="34" charset="0"/>
                    <a:cs typeface="Arial" panose="020B0604020202020204"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Feuil1!$A$2:$A$8</c:f>
              <c:strCache>
                <c:ptCount val="7"/>
                <c:pt idx="0">
                  <c:v>Des personnes ayant une confession religieuse différente de la vôtre</c:v>
                </c:pt>
                <c:pt idx="1">
                  <c:v>Des personnes d’une couleur de peau différente de la vôtre</c:v>
                </c:pt>
                <c:pt idx="2">
                  <c:v>Des personnes d’une communauté culturelle différente de la vôtre</c:v>
                </c:pt>
                <c:pt idx="3">
                  <c:v>Des personnes homosexuelles ou bisexuelles</c:v>
                </c:pt>
                <c:pt idx="4">
                  <c:v>Des personnes ayant un handicap mental</c:v>
                </c:pt>
                <c:pt idx="5">
                  <c:v>Des personnes ayant un handicap physique</c:v>
                </c:pt>
                <c:pt idx="6">
                  <c:v>Des personnes transgenres</c:v>
                </c:pt>
              </c:strCache>
            </c:strRef>
          </c:cat>
          <c:val>
            <c:numRef>
              <c:f>Feuil1!$B$2:$B$8</c:f>
              <c:numCache>
                <c:formatCode>0%</c:formatCode>
                <c:ptCount val="7"/>
                <c:pt idx="0">
                  <c:v>0.64</c:v>
                </c:pt>
                <c:pt idx="1">
                  <c:v>0.63</c:v>
                </c:pt>
                <c:pt idx="2">
                  <c:v>0.62</c:v>
                </c:pt>
                <c:pt idx="3">
                  <c:v>0.56000000000000005</c:v>
                </c:pt>
                <c:pt idx="4">
                  <c:v>0.37</c:v>
                </c:pt>
                <c:pt idx="5">
                  <c:v>0.35</c:v>
                </c:pt>
                <c:pt idx="6">
                  <c:v>0.09</c:v>
                </c:pt>
              </c:numCache>
            </c:numRef>
          </c:val>
        </c:ser>
        <c:dLbls>
          <c:showLegendKey val="0"/>
          <c:showVal val="0"/>
          <c:showCatName val="0"/>
          <c:showSerName val="0"/>
          <c:showPercent val="0"/>
          <c:showBubbleSize val="0"/>
        </c:dLbls>
        <c:gapWidth val="60"/>
        <c:overlap val="100"/>
        <c:axId val="30844032"/>
        <c:axId val="30845568"/>
      </c:barChart>
      <c:catAx>
        <c:axId val="30844032"/>
        <c:scaling>
          <c:orientation val="maxMin"/>
        </c:scaling>
        <c:delete val="0"/>
        <c:axPos val="l"/>
        <c:numFmt formatCode="General" sourceLinked="1"/>
        <c:majorTickMark val="out"/>
        <c:minorTickMark val="none"/>
        <c:tickLblPos val="nextTo"/>
        <c:txPr>
          <a:bodyPr/>
          <a:lstStyle/>
          <a:p>
            <a:pPr>
              <a:defRPr sz="1100">
                <a:solidFill>
                  <a:schemeClr val="tx1">
                    <a:lumMod val="65000"/>
                    <a:lumOff val="35000"/>
                  </a:schemeClr>
                </a:solidFill>
                <a:latin typeface="Arial Narrow" panose="020B0606020202030204" pitchFamily="34" charset="0"/>
                <a:cs typeface="Arial" panose="020B0604020202020204" pitchFamily="34" charset="0"/>
              </a:defRPr>
            </a:pPr>
            <a:endParaRPr lang="fr-FR"/>
          </a:p>
        </c:txPr>
        <c:crossAx val="30845568"/>
        <c:crosses val="autoZero"/>
        <c:auto val="1"/>
        <c:lblAlgn val="ctr"/>
        <c:lblOffset val="100"/>
        <c:noMultiLvlLbl val="0"/>
      </c:catAx>
      <c:valAx>
        <c:axId val="30845568"/>
        <c:scaling>
          <c:orientation val="minMax"/>
          <c:max val="1.1000000000000001"/>
          <c:min val="0"/>
        </c:scaling>
        <c:delete val="1"/>
        <c:axPos val="t"/>
        <c:numFmt formatCode="0%" sourceLinked="1"/>
        <c:majorTickMark val="out"/>
        <c:minorTickMark val="none"/>
        <c:tickLblPos val="nextTo"/>
        <c:crossAx val="30844032"/>
        <c:crosses val="autoZero"/>
        <c:crossBetween val="between"/>
        <c:majorUnit val="0.2"/>
        <c:minorUnit val="0.02"/>
      </c:valAx>
    </c:plotArea>
    <c:plotVisOnly val="1"/>
    <c:dispBlanksAs val="gap"/>
    <c:showDLblsOverMax val="0"/>
  </c:chart>
  <c:txPr>
    <a:bodyPr/>
    <a:lstStyle/>
    <a:p>
      <a:pPr>
        <a:defRPr sz="1800"/>
      </a:pPr>
      <a:endParaRPr lang="fr-FR"/>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7834748691886447"/>
          <c:y val="2.3115015855905204E-2"/>
          <c:w val="0.52165251308113558"/>
          <c:h val="0.67454931025744291"/>
        </c:manualLayout>
      </c:layout>
      <c:barChart>
        <c:barDir val="bar"/>
        <c:grouping val="stacked"/>
        <c:varyColors val="0"/>
        <c:ser>
          <c:idx val="0"/>
          <c:order val="0"/>
          <c:tx>
            <c:strRef>
              <c:f>Feuil1!$B$1</c:f>
              <c:strCache>
                <c:ptCount val="1"/>
                <c:pt idx="0">
                  <c:v>Tout à fait d’accord</c:v>
                </c:pt>
              </c:strCache>
            </c:strRef>
          </c:tx>
          <c:spPr>
            <a:solidFill>
              <a:schemeClr val="accent3">
                <a:lumMod val="75000"/>
              </a:schemeClr>
            </a:solidFill>
          </c:spPr>
          <c:invertIfNegative val="0"/>
          <c:dLbls>
            <c:dLbl>
              <c:idx val="0"/>
              <c:layout>
                <c:manualLayout>
                  <c:x val="1.1397501165177612E-2"/>
                  <c:y val="2.8557044044630838E-3"/>
                </c:manualLayout>
              </c:layout>
              <c:dLblPos val="ctr"/>
              <c:showLegendKey val="0"/>
              <c:showVal val="1"/>
              <c:showCatName val="0"/>
              <c:showSerName val="0"/>
              <c:showPercent val="0"/>
              <c:showBubbleSize val="0"/>
            </c:dLbl>
            <c:dLbl>
              <c:idx val="1"/>
              <c:layout>
                <c:manualLayout>
                  <c:x val="1.1397501165177612E-2"/>
                  <c:y val="0"/>
                </c:manualLayout>
              </c:layout>
              <c:dLblPos val="ctr"/>
              <c:showLegendKey val="0"/>
              <c:showVal val="1"/>
              <c:showCatName val="0"/>
              <c:showSerName val="0"/>
              <c:showPercent val="0"/>
              <c:showBubbleSize val="0"/>
            </c:dLbl>
            <c:dLbl>
              <c:idx val="3"/>
              <c:layout>
                <c:manualLayout>
                  <c:x val="7.1068412860472198E-3"/>
                  <c:y val="-5.0096380594138499E-17"/>
                </c:manualLayout>
              </c:layout>
              <c:dLblPos val="ctr"/>
              <c:showLegendKey val="0"/>
              <c:showVal val="1"/>
              <c:showCatName val="0"/>
              <c:showSerName val="0"/>
              <c:showPercent val="0"/>
              <c:showBubbleSize val="0"/>
              <c:extLst>
                <c:ext xmlns:c15="http://schemas.microsoft.com/office/drawing/2012/chart" uri="{CE6537A1-D6FC-4f65-9D91-7224C49458BB}"/>
              </c:extLst>
            </c:dLbl>
            <c:dLbl>
              <c:idx val="4"/>
              <c:layout>
                <c:manualLayout>
                  <c:x val="5.3299910660849501E-3"/>
                  <c:y val="2.15162316299793E-7"/>
                </c:manualLayout>
              </c:layout>
              <c:dLblPos val="ctr"/>
              <c:showLegendKey val="0"/>
              <c:showVal val="1"/>
              <c:showCatName val="0"/>
              <c:showSerName val="0"/>
              <c:showPercent val="0"/>
              <c:showBubbleSize val="0"/>
              <c:extLst>
                <c:ext xmlns:c15="http://schemas.microsoft.com/office/drawing/2012/chart" uri="{CE6537A1-D6FC-4f65-9D91-7224C49458BB}"/>
              </c:extLst>
            </c:dLbl>
            <c:dLbl>
              <c:idx val="5"/>
              <c:layout>
                <c:manualLayout>
                  <c:x val="5.3301309645354001E-3"/>
                  <c:y val="0"/>
                </c:manualLayout>
              </c:layout>
              <c:dLblPos val="ctr"/>
              <c:showLegendKey val="0"/>
              <c:showVal val="1"/>
              <c:showCatName val="0"/>
              <c:showSerName val="0"/>
              <c:showPercent val="0"/>
              <c:showBubbleSize val="0"/>
              <c:extLst>
                <c:ext xmlns:c15="http://schemas.microsoft.com/office/drawing/2012/chart" uri="{CE6537A1-D6FC-4f65-9D91-7224C49458BB}"/>
              </c:extLst>
            </c:dLbl>
            <c:dLbl>
              <c:idx val="15"/>
              <c:layout>
                <c:manualLayout>
                  <c:x val="7.7160503203132415E-3"/>
                  <c:y val="0"/>
                </c:manualLayout>
              </c:layout>
              <c:dLblPos val="ctr"/>
              <c:showLegendKey val="0"/>
              <c:showVal val="1"/>
              <c:showCatName val="0"/>
              <c:showSerName val="0"/>
              <c:showPercent val="0"/>
              <c:showBubbleSize val="0"/>
            </c:dLbl>
            <c:dLbl>
              <c:idx val="16"/>
              <c:layout>
                <c:manualLayout>
                  <c:x val="7.7160503203132415E-3"/>
                  <c:y val="0"/>
                </c:manualLayout>
              </c:layout>
              <c:dLblPos val="ctr"/>
              <c:showLegendKey val="0"/>
              <c:showVal val="1"/>
              <c:showCatName val="0"/>
              <c:showSerName val="0"/>
              <c:showPercent val="0"/>
              <c:showBubbleSize val="0"/>
            </c:dLbl>
            <c:dLbl>
              <c:idx val="17"/>
              <c:layout>
                <c:manualLayout>
                  <c:x val="6.1728402562505821E-3"/>
                  <c:y val="9.5062074613445566E-17"/>
                </c:manualLayout>
              </c:layout>
              <c:dLblPos val="ctr"/>
              <c:showLegendKey val="0"/>
              <c:showVal val="1"/>
              <c:showCatName val="0"/>
              <c:showSerName val="0"/>
              <c:showPercent val="0"/>
              <c:showBubbleSize val="0"/>
            </c:dLbl>
            <c:dLbl>
              <c:idx val="18"/>
              <c:layout>
                <c:manualLayout>
                  <c:x val="7.7160503203133552E-3"/>
                  <c:y val="0"/>
                </c:manualLayout>
              </c:layout>
              <c:dLblPos val="ctr"/>
              <c:showLegendKey val="0"/>
              <c:showVal val="1"/>
              <c:showCatName val="0"/>
              <c:showSerName val="0"/>
              <c:showPercent val="0"/>
              <c:showBubbleSize val="0"/>
            </c:dLbl>
            <c:dLbl>
              <c:idx val="19"/>
              <c:layout>
                <c:manualLayout>
                  <c:x val="1.6975310704689314E-2"/>
                  <c:y val="2.0414425077733027E-7"/>
                </c:manualLayout>
              </c:layout>
              <c:dLblPos val="ctr"/>
              <c:showLegendKey val="0"/>
              <c:showVal val="1"/>
              <c:showCatName val="0"/>
              <c:showSerName val="0"/>
              <c:showPercent val="0"/>
              <c:showBubbleSize val="0"/>
            </c:dLbl>
            <c:spPr>
              <a:noFill/>
              <a:ln>
                <a:noFill/>
              </a:ln>
              <a:effectLst/>
            </c:spPr>
            <c:txPr>
              <a:bodyPr/>
              <a:lstStyle/>
              <a:p>
                <a:pPr>
                  <a:defRPr sz="1200" b="1">
                    <a:solidFill>
                      <a:schemeClr val="bg1"/>
                    </a:solidFill>
                    <a:latin typeface="Arial" panose="020B0604020202020204" pitchFamily="34" charset="0"/>
                    <a:cs typeface="Arial" panose="020B0604020202020204"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Feuil1!$A$2:$A$3</c:f>
              <c:strCache>
                <c:ptCount val="2"/>
                <c:pt idx="0">
                  <c:v>Lorsque je suis en présence d’une personne homosexuelle ou bisexuelle de même sexe que moi, j’ai souvent tendance à penser qu’il ou elle va vouloir me « cruiser »  </c:v>
                </c:pt>
                <c:pt idx="1">
                  <c:v>J’ai l’impression que si on est en contact régulier avec des personnes homosexuelles, bisexuelles ou transgenres, on pourrait le devenir soi-même</c:v>
                </c:pt>
              </c:strCache>
            </c:strRef>
          </c:cat>
          <c:val>
            <c:numRef>
              <c:f>Feuil1!$B$2:$B$3</c:f>
              <c:numCache>
                <c:formatCode>0%</c:formatCode>
                <c:ptCount val="2"/>
                <c:pt idx="0">
                  <c:v>0.02</c:v>
                </c:pt>
                <c:pt idx="1">
                  <c:v>0.02</c:v>
                </c:pt>
              </c:numCache>
            </c:numRef>
          </c:val>
        </c:ser>
        <c:ser>
          <c:idx val="1"/>
          <c:order val="1"/>
          <c:tx>
            <c:strRef>
              <c:f>Feuil1!$C$1</c:f>
              <c:strCache>
                <c:ptCount val="1"/>
                <c:pt idx="0">
                  <c:v>Plutôt d’accord</c:v>
                </c:pt>
              </c:strCache>
            </c:strRef>
          </c:tx>
          <c:spPr>
            <a:solidFill>
              <a:schemeClr val="accent3">
                <a:lumMod val="60000"/>
                <a:lumOff val="40000"/>
              </a:schemeClr>
            </a:solidFill>
          </c:spPr>
          <c:invertIfNegative val="0"/>
          <c:dLbls>
            <c:dLbl>
              <c:idx val="0"/>
              <c:layout>
                <c:manualLayout>
                  <c:x val="2.4694585857884827E-2"/>
                  <c:y val="2.8559292630776084E-3"/>
                </c:manualLayout>
              </c:layout>
              <c:dLblPos val="ctr"/>
              <c:showLegendKey val="0"/>
              <c:showVal val="1"/>
              <c:showCatName val="0"/>
              <c:showSerName val="0"/>
              <c:showPercent val="0"/>
              <c:showBubbleSize val="0"/>
            </c:dLbl>
            <c:dLbl>
              <c:idx val="1"/>
              <c:layout>
                <c:manualLayout>
                  <c:x val="2.2795002330355224E-2"/>
                  <c:y val="2.2485861452465225E-7"/>
                </c:manualLayout>
              </c:layout>
              <c:dLblPos val="ctr"/>
              <c:showLegendKey val="0"/>
              <c:showVal val="1"/>
              <c:showCatName val="0"/>
              <c:showSerName val="0"/>
              <c:showPercent val="0"/>
              <c:showBubbleSize val="0"/>
            </c:dLbl>
            <c:dLbl>
              <c:idx val="19"/>
              <c:layout>
                <c:manualLayout>
                  <c:x val="1.5432100640626598E-2"/>
                  <c:y val="0"/>
                </c:manualLayout>
              </c:layout>
              <c:dLblPos val="ctr"/>
              <c:showLegendKey val="0"/>
              <c:showVal val="1"/>
              <c:showCatName val="0"/>
              <c:showSerName val="0"/>
              <c:showPercent val="0"/>
              <c:showBubbleSize val="0"/>
            </c:dLbl>
            <c:spPr>
              <a:noFill/>
              <a:ln>
                <a:noFill/>
              </a:ln>
              <a:effectLst/>
            </c:spPr>
            <c:txPr>
              <a:bodyPr/>
              <a:lstStyle/>
              <a:p>
                <a:pPr>
                  <a:defRPr sz="1200" b="1">
                    <a:solidFill>
                      <a:schemeClr val="bg1"/>
                    </a:solidFill>
                    <a:latin typeface="Arial" panose="020B0604020202020204" pitchFamily="34" charset="0"/>
                    <a:cs typeface="Arial" panose="020B0604020202020204"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Feuil1!$A$2:$A$3</c:f>
              <c:strCache>
                <c:ptCount val="2"/>
                <c:pt idx="0">
                  <c:v>Lorsque je suis en présence d’une personne homosexuelle ou bisexuelle de même sexe que moi, j’ai souvent tendance à penser qu’il ou elle va vouloir me « cruiser »  </c:v>
                </c:pt>
                <c:pt idx="1">
                  <c:v>J’ai l’impression que si on est en contact régulier avec des personnes homosexuelles, bisexuelles ou transgenres, on pourrait le devenir soi-même</c:v>
                </c:pt>
              </c:strCache>
            </c:strRef>
          </c:cat>
          <c:val>
            <c:numRef>
              <c:f>Feuil1!$C$2:$C$3</c:f>
              <c:numCache>
                <c:formatCode>0%</c:formatCode>
                <c:ptCount val="2"/>
                <c:pt idx="0">
                  <c:v>0.11</c:v>
                </c:pt>
                <c:pt idx="1">
                  <c:v>0.08</c:v>
                </c:pt>
              </c:numCache>
            </c:numRef>
          </c:val>
        </c:ser>
        <c:ser>
          <c:idx val="2"/>
          <c:order val="2"/>
          <c:tx>
            <c:strRef>
              <c:f>Feuil1!$D$1</c:f>
              <c:strCache>
                <c:ptCount val="1"/>
                <c:pt idx="0">
                  <c:v>Plutôt en désaccord</c:v>
                </c:pt>
              </c:strCache>
            </c:strRef>
          </c:tx>
          <c:spPr>
            <a:solidFill>
              <a:schemeClr val="accent3">
                <a:lumMod val="40000"/>
                <a:lumOff val="60000"/>
              </a:schemeClr>
            </a:solidFill>
          </c:spPr>
          <c:invertIfNegative val="0"/>
          <c:dLbls>
            <c:txPr>
              <a:bodyPr/>
              <a:lstStyle/>
              <a:p>
                <a:pPr>
                  <a:defRPr sz="1200" b="1">
                    <a:solidFill>
                      <a:schemeClr val="bg1"/>
                    </a:solidFill>
                    <a:latin typeface="Arial" panose="020B0604020202020204" pitchFamily="34" charset="0"/>
                    <a:cs typeface="Arial" panose="020B0604020202020204" pitchFamily="34" charset="0"/>
                  </a:defRPr>
                </a:pPr>
                <a:endParaRPr lang="fr-FR"/>
              </a:p>
            </c:txPr>
            <c:showLegendKey val="0"/>
            <c:showVal val="1"/>
            <c:showCatName val="0"/>
            <c:showSerName val="0"/>
            <c:showPercent val="0"/>
            <c:showBubbleSize val="0"/>
            <c:showLeaderLines val="0"/>
          </c:dLbls>
          <c:cat>
            <c:strRef>
              <c:f>Feuil1!$A$2:$A$3</c:f>
              <c:strCache>
                <c:ptCount val="2"/>
                <c:pt idx="0">
                  <c:v>Lorsque je suis en présence d’une personne homosexuelle ou bisexuelle de même sexe que moi, j’ai souvent tendance à penser qu’il ou elle va vouloir me « cruiser »  </c:v>
                </c:pt>
                <c:pt idx="1">
                  <c:v>J’ai l’impression que si on est en contact régulier avec des personnes homosexuelles, bisexuelles ou transgenres, on pourrait le devenir soi-même</c:v>
                </c:pt>
              </c:strCache>
            </c:strRef>
          </c:cat>
          <c:val>
            <c:numRef>
              <c:f>Feuil1!$D$2:$D$3</c:f>
              <c:numCache>
                <c:formatCode>0%</c:formatCode>
                <c:ptCount val="2"/>
                <c:pt idx="0">
                  <c:v>0.33</c:v>
                </c:pt>
                <c:pt idx="1">
                  <c:v>0.2</c:v>
                </c:pt>
              </c:numCache>
            </c:numRef>
          </c:val>
        </c:ser>
        <c:ser>
          <c:idx val="3"/>
          <c:order val="3"/>
          <c:tx>
            <c:strRef>
              <c:f>Feuil1!$E$1</c:f>
              <c:strCache>
                <c:ptCount val="1"/>
                <c:pt idx="0">
                  <c:v>Tout à fait en désaccord</c:v>
                </c:pt>
              </c:strCache>
            </c:strRef>
          </c:tx>
          <c:spPr>
            <a:solidFill>
              <a:schemeClr val="bg1">
                <a:lumMod val="65000"/>
              </a:schemeClr>
            </a:solidFill>
          </c:spPr>
          <c:invertIfNegative val="0"/>
          <c:dLbls>
            <c:txPr>
              <a:bodyPr/>
              <a:lstStyle/>
              <a:p>
                <a:pPr>
                  <a:defRPr sz="1200" b="1">
                    <a:solidFill>
                      <a:schemeClr val="bg1"/>
                    </a:solidFill>
                    <a:latin typeface="Arial" panose="020B0604020202020204" pitchFamily="34" charset="0"/>
                    <a:cs typeface="Arial" panose="020B0604020202020204" pitchFamily="34" charset="0"/>
                  </a:defRPr>
                </a:pPr>
                <a:endParaRPr lang="fr-FR"/>
              </a:p>
            </c:txPr>
            <c:showLegendKey val="0"/>
            <c:showVal val="1"/>
            <c:showCatName val="0"/>
            <c:showSerName val="0"/>
            <c:showPercent val="0"/>
            <c:showBubbleSize val="0"/>
            <c:showLeaderLines val="0"/>
          </c:dLbls>
          <c:cat>
            <c:strRef>
              <c:f>Feuil1!$A$2:$A$3</c:f>
              <c:strCache>
                <c:ptCount val="2"/>
                <c:pt idx="0">
                  <c:v>Lorsque je suis en présence d’une personne homosexuelle ou bisexuelle de même sexe que moi, j’ai souvent tendance à penser qu’il ou elle va vouloir me « cruiser »  </c:v>
                </c:pt>
                <c:pt idx="1">
                  <c:v>J’ai l’impression que si on est en contact régulier avec des personnes homosexuelles, bisexuelles ou transgenres, on pourrait le devenir soi-même</c:v>
                </c:pt>
              </c:strCache>
            </c:strRef>
          </c:cat>
          <c:val>
            <c:numRef>
              <c:f>Feuil1!$E$2:$E$3</c:f>
              <c:numCache>
                <c:formatCode>0%</c:formatCode>
                <c:ptCount val="2"/>
                <c:pt idx="0">
                  <c:v>0.54</c:v>
                </c:pt>
                <c:pt idx="1">
                  <c:v>0.7</c:v>
                </c:pt>
              </c:numCache>
            </c:numRef>
          </c:val>
        </c:ser>
        <c:dLbls>
          <c:showLegendKey val="0"/>
          <c:showVal val="0"/>
          <c:showCatName val="0"/>
          <c:showSerName val="0"/>
          <c:showPercent val="0"/>
          <c:showBubbleSize val="0"/>
        </c:dLbls>
        <c:gapWidth val="60"/>
        <c:overlap val="100"/>
        <c:axId val="120944896"/>
        <c:axId val="120950784"/>
      </c:barChart>
      <c:catAx>
        <c:axId val="120944896"/>
        <c:scaling>
          <c:orientation val="maxMin"/>
        </c:scaling>
        <c:delete val="0"/>
        <c:axPos val="l"/>
        <c:numFmt formatCode="General" sourceLinked="1"/>
        <c:majorTickMark val="out"/>
        <c:minorTickMark val="none"/>
        <c:tickLblPos val="nextTo"/>
        <c:txPr>
          <a:bodyPr/>
          <a:lstStyle/>
          <a:p>
            <a:pPr>
              <a:defRPr sz="1100">
                <a:solidFill>
                  <a:schemeClr val="tx1">
                    <a:lumMod val="65000"/>
                    <a:lumOff val="35000"/>
                  </a:schemeClr>
                </a:solidFill>
                <a:latin typeface="Arial Narrow" panose="020B0606020202030204" pitchFamily="34" charset="0"/>
                <a:cs typeface="Arial" panose="020B0604020202020204" pitchFamily="34" charset="0"/>
              </a:defRPr>
            </a:pPr>
            <a:endParaRPr lang="fr-FR"/>
          </a:p>
        </c:txPr>
        <c:crossAx val="120950784"/>
        <c:crosses val="autoZero"/>
        <c:auto val="1"/>
        <c:lblAlgn val="ctr"/>
        <c:lblOffset val="100"/>
        <c:noMultiLvlLbl val="0"/>
      </c:catAx>
      <c:valAx>
        <c:axId val="120950784"/>
        <c:scaling>
          <c:orientation val="minMax"/>
          <c:max val="1.1000000000000001"/>
          <c:min val="0"/>
        </c:scaling>
        <c:delete val="1"/>
        <c:axPos val="t"/>
        <c:numFmt formatCode="0%" sourceLinked="1"/>
        <c:majorTickMark val="out"/>
        <c:minorTickMark val="none"/>
        <c:tickLblPos val="nextTo"/>
        <c:crossAx val="120944896"/>
        <c:crosses val="autoZero"/>
        <c:crossBetween val="between"/>
        <c:majorUnit val="0.2"/>
        <c:minorUnit val="0.02"/>
      </c:valAx>
    </c:plotArea>
    <c:legend>
      <c:legendPos val="b"/>
      <c:layout>
        <c:manualLayout>
          <c:xMode val="edge"/>
          <c:yMode val="edge"/>
          <c:x val="0.19246864490591528"/>
          <c:y val="0.8913026711629396"/>
          <c:w val="0.80692034732164708"/>
          <c:h val="9.1563102410281982E-2"/>
        </c:manualLayout>
      </c:layout>
      <c:overlay val="0"/>
      <c:txPr>
        <a:bodyPr/>
        <a:lstStyle/>
        <a:p>
          <a:pPr>
            <a:defRPr sz="1000">
              <a:solidFill>
                <a:srgbClr val="595959"/>
              </a:solidFill>
              <a:latin typeface="Arial" panose="020B0604020202020204" pitchFamily="34" charset="0"/>
              <a:cs typeface="Arial" panose="020B0604020202020204" pitchFamily="34" charset="0"/>
            </a:defRPr>
          </a:pPr>
          <a:endParaRPr lang="fr-FR"/>
        </a:p>
      </c:txPr>
    </c:legend>
    <c:plotVisOnly val="1"/>
    <c:dispBlanksAs val="gap"/>
    <c:showDLblsOverMax val="0"/>
  </c:chart>
  <c:spPr>
    <a:noFill/>
  </c:spPr>
  <c:txPr>
    <a:bodyPr/>
    <a:lstStyle/>
    <a:p>
      <a:pPr>
        <a:defRPr sz="1800"/>
      </a:pPr>
      <a:endParaRPr lang="fr-FR"/>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7834748691886447"/>
          <c:y val="2.3115015855905204E-2"/>
          <c:w val="0.52165251308113558"/>
          <c:h val="0.88301573178324799"/>
        </c:manualLayout>
      </c:layout>
      <c:barChart>
        <c:barDir val="bar"/>
        <c:grouping val="stacked"/>
        <c:varyColors val="0"/>
        <c:ser>
          <c:idx val="0"/>
          <c:order val="0"/>
          <c:tx>
            <c:strRef>
              <c:f>Feuil1!$B$1</c:f>
              <c:strCache>
                <c:ptCount val="1"/>
                <c:pt idx="0">
                  <c:v>Très proche de A</c:v>
                </c:pt>
              </c:strCache>
            </c:strRef>
          </c:tx>
          <c:spPr>
            <a:solidFill>
              <a:schemeClr val="accent3">
                <a:lumMod val="75000"/>
              </a:schemeClr>
            </a:solidFill>
          </c:spPr>
          <c:invertIfNegative val="0"/>
          <c:dLbls>
            <c:dLbl>
              <c:idx val="3"/>
              <c:layout>
                <c:manualLayout>
                  <c:x val="7.1068412860472198E-3"/>
                  <c:y val="-5.0096380594138499E-17"/>
                </c:manualLayout>
              </c:layout>
              <c:dLblPos val="ctr"/>
              <c:showLegendKey val="0"/>
              <c:showVal val="1"/>
              <c:showCatName val="0"/>
              <c:showSerName val="0"/>
              <c:showPercent val="0"/>
              <c:showBubbleSize val="0"/>
              <c:extLst>
                <c:ext xmlns:c15="http://schemas.microsoft.com/office/drawing/2012/chart" uri="{CE6537A1-D6FC-4f65-9D91-7224C49458BB}"/>
              </c:extLst>
            </c:dLbl>
            <c:dLbl>
              <c:idx val="4"/>
              <c:layout>
                <c:manualLayout>
                  <c:x val="5.3299910660849501E-3"/>
                  <c:y val="2.15162316299793E-7"/>
                </c:manualLayout>
              </c:layout>
              <c:dLblPos val="ctr"/>
              <c:showLegendKey val="0"/>
              <c:showVal val="1"/>
              <c:showCatName val="0"/>
              <c:showSerName val="0"/>
              <c:showPercent val="0"/>
              <c:showBubbleSize val="0"/>
              <c:extLst>
                <c:ext xmlns:c15="http://schemas.microsoft.com/office/drawing/2012/chart" uri="{CE6537A1-D6FC-4f65-9D91-7224C49458BB}"/>
              </c:extLst>
            </c:dLbl>
            <c:dLbl>
              <c:idx val="5"/>
              <c:layout>
                <c:manualLayout>
                  <c:x val="5.3301309645354001E-3"/>
                  <c:y val="0"/>
                </c:manualLayout>
              </c:layout>
              <c:dLblPos val="ctr"/>
              <c:showLegendKey val="0"/>
              <c:showVal val="1"/>
              <c:showCatName val="0"/>
              <c:showSerName val="0"/>
              <c:showPercent val="0"/>
              <c:showBubbleSize val="0"/>
              <c:extLst>
                <c:ext xmlns:c15="http://schemas.microsoft.com/office/drawing/2012/chart" uri="{CE6537A1-D6FC-4f65-9D91-7224C49458BB}"/>
              </c:extLst>
            </c:dLbl>
            <c:dLbl>
              <c:idx val="15"/>
              <c:layout>
                <c:manualLayout>
                  <c:x val="7.7160503203132415E-3"/>
                  <c:y val="0"/>
                </c:manualLayout>
              </c:layout>
              <c:dLblPos val="ctr"/>
              <c:showLegendKey val="0"/>
              <c:showVal val="1"/>
              <c:showCatName val="0"/>
              <c:showSerName val="0"/>
              <c:showPercent val="0"/>
              <c:showBubbleSize val="0"/>
            </c:dLbl>
            <c:dLbl>
              <c:idx val="16"/>
              <c:layout>
                <c:manualLayout>
                  <c:x val="7.7160503203132415E-3"/>
                  <c:y val="0"/>
                </c:manualLayout>
              </c:layout>
              <c:dLblPos val="ctr"/>
              <c:showLegendKey val="0"/>
              <c:showVal val="1"/>
              <c:showCatName val="0"/>
              <c:showSerName val="0"/>
              <c:showPercent val="0"/>
              <c:showBubbleSize val="0"/>
            </c:dLbl>
            <c:dLbl>
              <c:idx val="17"/>
              <c:layout>
                <c:manualLayout>
                  <c:x val="6.1728402562505821E-3"/>
                  <c:y val="9.5062074613445566E-17"/>
                </c:manualLayout>
              </c:layout>
              <c:dLblPos val="ctr"/>
              <c:showLegendKey val="0"/>
              <c:showVal val="1"/>
              <c:showCatName val="0"/>
              <c:showSerName val="0"/>
              <c:showPercent val="0"/>
              <c:showBubbleSize val="0"/>
            </c:dLbl>
            <c:dLbl>
              <c:idx val="18"/>
              <c:layout>
                <c:manualLayout>
                  <c:x val="7.7160503203133552E-3"/>
                  <c:y val="0"/>
                </c:manualLayout>
              </c:layout>
              <c:dLblPos val="ctr"/>
              <c:showLegendKey val="0"/>
              <c:showVal val="1"/>
              <c:showCatName val="0"/>
              <c:showSerName val="0"/>
              <c:showPercent val="0"/>
              <c:showBubbleSize val="0"/>
            </c:dLbl>
            <c:dLbl>
              <c:idx val="19"/>
              <c:layout>
                <c:manualLayout>
                  <c:x val="1.6975310704689314E-2"/>
                  <c:y val="2.0414425077733027E-7"/>
                </c:manualLayout>
              </c:layout>
              <c:dLblPos val="ctr"/>
              <c:showLegendKey val="0"/>
              <c:showVal val="1"/>
              <c:showCatName val="0"/>
              <c:showSerName val="0"/>
              <c:showPercent val="0"/>
              <c:showBubbleSize val="0"/>
            </c:dLbl>
            <c:spPr>
              <a:noFill/>
              <a:ln>
                <a:noFill/>
              </a:ln>
              <a:effectLst/>
            </c:spPr>
            <c:txPr>
              <a:bodyPr/>
              <a:lstStyle/>
              <a:p>
                <a:pPr>
                  <a:defRPr sz="1200" b="1">
                    <a:solidFill>
                      <a:schemeClr val="bg1"/>
                    </a:solidFill>
                    <a:latin typeface="Arial" panose="020B0604020202020204" pitchFamily="34" charset="0"/>
                    <a:cs typeface="Arial" panose="020B0604020202020204"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Feuil1!$A$2:$A$4</c:f>
              <c:strCache>
                <c:ptCount val="3"/>
                <c:pt idx="0">
                  <c:v>Les personnes homosexuelles ou bisexuelles ne sont pas plus attirées sexuellement par les enfants que les personnes hétérosexuelles, on peut donc tout autant leur confier un travail en lien avec les enfants</c:v>
                </c:pt>
                <c:pt idx="1">
                  <c:v>La nature humaine est très diversifiée et il est parfaitement normal que certaines personnes soient attirées sexuellement par des personnes du sexe opposé et d’autres par des personnes du même sexe qu’eux.</c:v>
                </c:pt>
                <c:pt idx="2">
                  <c:v>Du moment qu’il reçoit amour et attention de la part de ses parents, je pense qu’un enfant peut se développer aussi bien avec des parents homosexuels qu’avec des parents hétérosexuels </c:v>
                </c:pt>
              </c:strCache>
            </c:strRef>
          </c:cat>
          <c:val>
            <c:numRef>
              <c:f>Feuil1!$B$2:$B$4</c:f>
              <c:numCache>
                <c:formatCode>0%</c:formatCode>
                <c:ptCount val="3"/>
                <c:pt idx="0">
                  <c:v>0.66</c:v>
                </c:pt>
                <c:pt idx="1">
                  <c:v>0.55000000000000004</c:v>
                </c:pt>
                <c:pt idx="2">
                  <c:v>0.49</c:v>
                </c:pt>
              </c:numCache>
            </c:numRef>
          </c:val>
        </c:ser>
        <c:ser>
          <c:idx val="1"/>
          <c:order val="1"/>
          <c:tx>
            <c:strRef>
              <c:f>Feuil1!$C$1</c:f>
              <c:strCache>
                <c:ptCount val="1"/>
                <c:pt idx="0">
                  <c:v>Un peu plus proche de A que de B</c:v>
                </c:pt>
              </c:strCache>
            </c:strRef>
          </c:tx>
          <c:spPr>
            <a:solidFill>
              <a:schemeClr val="accent3">
                <a:lumMod val="60000"/>
                <a:lumOff val="40000"/>
              </a:schemeClr>
            </a:solidFill>
          </c:spPr>
          <c:invertIfNegative val="0"/>
          <c:dLbls>
            <c:dLbl>
              <c:idx val="19"/>
              <c:layout>
                <c:manualLayout>
                  <c:x val="1.5432100640626598E-2"/>
                  <c:y val="0"/>
                </c:manualLayout>
              </c:layout>
              <c:dLblPos val="ctr"/>
              <c:showLegendKey val="0"/>
              <c:showVal val="1"/>
              <c:showCatName val="0"/>
              <c:showSerName val="0"/>
              <c:showPercent val="0"/>
              <c:showBubbleSize val="0"/>
            </c:dLbl>
            <c:spPr>
              <a:noFill/>
              <a:ln>
                <a:noFill/>
              </a:ln>
              <a:effectLst/>
            </c:spPr>
            <c:txPr>
              <a:bodyPr/>
              <a:lstStyle/>
              <a:p>
                <a:pPr>
                  <a:defRPr sz="1200" b="1">
                    <a:solidFill>
                      <a:schemeClr val="bg1"/>
                    </a:solidFill>
                    <a:latin typeface="Arial" panose="020B0604020202020204" pitchFamily="34" charset="0"/>
                    <a:cs typeface="Arial" panose="020B0604020202020204"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Feuil1!$A$2:$A$4</c:f>
              <c:strCache>
                <c:ptCount val="3"/>
                <c:pt idx="0">
                  <c:v>Les personnes homosexuelles ou bisexuelles ne sont pas plus attirées sexuellement par les enfants que les personnes hétérosexuelles, on peut donc tout autant leur confier un travail en lien avec les enfants</c:v>
                </c:pt>
                <c:pt idx="1">
                  <c:v>La nature humaine est très diversifiée et il est parfaitement normal que certaines personnes soient attirées sexuellement par des personnes du sexe opposé et d’autres par des personnes du même sexe qu’eux.</c:v>
                </c:pt>
                <c:pt idx="2">
                  <c:v>Du moment qu’il reçoit amour et attention de la part de ses parents, je pense qu’un enfant peut se développer aussi bien avec des parents homosexuels qu’avec des parents hétérosexuels </c:v>
                </c:pt>
              </c:strCache>
            </c:strRef>
          </c:cat>
          <c:val>
            <c:numRef>
              <c:f>Feuil1!$C$2:$C$4</c:f>
              <c:numCache>
                <c:formatCode>0%</c:formatCode>
                <c:ptCount val="3"/>
                <c:pt idx="0">
                  <c:v>0.2</c:v>
                </c:pt>
                <c:pt idx="1">
                  <c:v>0.25</c:v>
                </c:pt>
                <c:pt idx="2">
                  <c:v>0.25</c:v>
                </c:pt>
              </c:numCache>
            </c:numRef>
          </c:val>
        </c:ser>
        <c:ser>
          <c:idx val="2"/>
          <c:order val="2"/>
          <c:tx>
            <c:strRef>
              <c:f>Feuil1!$D$1</c:f>
              <c:strCache>
                <c:ptCount val="1"/>
                <c:pt idx="0">
                  <c:v>Un peu plus proche de B que de A</c:v>
                </c:pt>
              </c:strCache>
            </c:strRef>
          </c:tx>
          <c:spPr>
            <a:solidFill>
              <a:schemeClr val="accent3">
                <a:lumMod val="40000"/>
                <a:lumOff val="60000"/>
              </a:schemeClr>
            </a:solidFill>
          </c:spPr>
          <c:invertIfNegative val="0"/>
          <c:dLbls>
            <c:txPr>
              <a:bodyPr/>
              <a:lstStyle/>
              <a:p>
                <a:pPr>
                  <a:defRPr sz="1200" b="1">
                    <a:solidFill>
                      <a:schemeClr val="bg1"/>
                    </a:solidFill>
                    <a:latin typeface="Arial" panose="020B0604020202020204" pitchFamily="34" charset="0"/>
                    <a:cs typeface="Arial" panose="020B0604020202020204" pitchFamily="34" charset="0"/>
                  </a:defRPr>
                </a:pPr>
                <a:endParaRPr lang="fr-FR"/>
              </a:p>
            </c:txPr>
            <c:showLegendKey val="0"/>
            <c:showVal val="1"/>
            <c:showCatName val="0"/>
            <c:showSerName val="0"/>
            <c:showPercent val="0"/>
            <c:showBubbleSize val="0"/>
            <c:showLeaderLines val="0"/>
          </c:dLbls>
          <c:cat>
            <c:strRef>
              <c:f>Feuil1!$A$2:$A$4</c:f>
              <c:strCache>
                <c:ptCount val="3"/>
                <c:pt idx="0">
                  <c:v>Les personnes homosexuelles ou bisexuelles ne sont pas plus attirées sexuellement par les enfants que les personnes hétérosexuelles, on peut donc tout autant leur confier un travail en lien avec les enfants</c:v>
                </c:pt>
                <c:pt idx="1">
                  <c:v>La nature humaine est très diversifiée et il est parfaitement normal que certaines personnes soient attirées sexuellement par des personnes du sexe opposé et d’autres par des personnes du même sexe qu’eux.</c:v>
                </c:pt>
                <c:pt idx="2">
                  <c:v>Du moment qu’il reçoit amour et attention de la part de ses parents, je pense qu’un enfant peut se développer aussi bien avec des parents homosexuels qu’avec des parents hétérosexuels </c:v>
                </c:pt>
              </c:strCache>
            </c:strRef>
          </c:cat>
          <c:val>
            <c:numRef>
              <c:f>Feuil1!$D$2:$D$4</c:f>
              <c:numCache>
                <c:formatCode>0%</c:formatCode>
                <c:ptCount val="3"/>
                <c:pt idx="0">
                  <c:v>7.0000000000000007E-2</c:v>
                </c:pt>
                <c:pt idx="1">
                  <c:v>0.13</c:v>
                </c:pt>
                <c:pt idx="2">
                  <c:v>0.16</c:v>
                </c:pt>
              </c:numCache>
            </c:numRef>
          </c:val>
        </c:ser>
        <c:ser>
          <c:idx val="3"/>
          <c:order val="3"/>
          <c:tx>
            <c:strRef>
              <c:f>Feuil1!$E$1</c:f>
              <c:strCache>
                <c:ptCount val="1"/>
                <c:pt idx="0">
                  <c:v>Très proche de B</c:v>
                </c:pt>
              </c:strCache>
            </c:strRef>
          </c:tx>
          <c:spPr>
            <a:solidFill>
              <a:schemeClr val="bg1">
                <a:lumMod val="65000"/>
              </a:schemeClr>
            </a:solidFill>
          </c:spPr>
          <c:invertIfNegative val="0"/>
          <c:dLbls>
            <c:txPr>
              <a:bodyPr/>
              <a:lstStyle/>
              <a:p>
                <a:pPr>
                  <a:defRPr sz="1200" b="1">
                    <a:solidFill>
                      <a:schemeClr val="bg1"/>
                    </a:solidFill>
                    <a:latin typeface="Arial" panose="020B0604020202020204" pitchFamily="34" charset="0"/>
                    <a:cs typeface="Arial" panose="020B0604020202020204" pitchFamily="34" charset="0"/>
                  </a:defRPr>
                </a:pPr>
                <a:endParaRPr lang="fr-FR"/>
              </a:p>
            </c:txPr>
            <c:showLegendKey val="0"/>
            <c:showVal val="1"/>
            <c:showCatName val="0"/>
            <c:showSerName val="0"/>
            <c:showPercent val="0"/>
            <c:showBubbleSize val="0"/>
            <c:showLeaderLines val="0"/>
          </c:dLbls>
          <c:cat>
            <c:strRef>
              <c:f>Feuil1!$A$2:$A$4</c:f>
              <c:strCache>
                <c:ptCount val="3"/>
                <c:pt idx="0">
                  <c:v>Les personnes homosexuelles ou bisexuelles ne sont pas plus attirées sexuellement par les enfants que les personnes hétérosexuelles, on peut donc tout autant leur confier un travail en lien avec les enfants</c:v>
                </c:pt>
                <c:pt idx="1">
                  <c:v>La nature humaine est très diversifiée et il est parfaitement normal que certaines personnes soient attirées sexuellement par des personnes du sexe opposé et d’autres par des personnes du même sexe qu’eux.</c:v>
                </c:pt>
                <c:pt idx="2">
                  <c:v>Du moment qu’il reçoit amour et attention de la part de ses parents, je pense qu’un enfant peut se développer aussi bien avec des parents homosexuels qu’avec des parents hétérosexuels </c:v>
                </c:pt>
              </c:strCache>
            </c:strRef>
          </c:cat>
          <c:val>
            <c:numRef>
              <c:f>Feuil1!$E$2:$E$4</c:f>
              <c:numCache>
                <c:formatCode>0%</c:formatCode>
                <c:ptCount val="3"/>
                <c:pt idx="0">
                  <c:v>0.06</c:v>
                </c:pt>
                <c:pt idx="1">
                  <c:v>0.08</c:v>
                </c:pt>
                <c:pt idx="2">
                  <c:v>0.1</c:v>
                </c:pt>
              </c:numCache>
            </c:numRef>
          </c:val>
        </c:ser>
        <c:dLbls>
          <c:showLegendKey val="0"/>
          <c:showVal val="0"/>
          <c:showCatName val="0"/>
          <c:showSerName val="0"/>
          <c:showPercent val="0"/>
          <c:showBubbleSize val="0"/>
        </c:dLbls>
        <c:gapWidth val="60"/>
        <c:overlap val="100"/>
        <c:axId val="121083392"/>
        <c:axId val="121084928"/>
      </c:barChart>
      <c:catAx>
        <c:axId val="121083392"/>
        <c:scaling>
          <c:orientation val="maxMin"/>
        </c:scaling>
        <c:delete val="0"/>
        <c:axPos val="l"/>
        <c:numFmt formatCode="General" sourceLinked="1"/>
        <c:majorTickMark val="out"/>
        <c:minorTickMark val="none"/>
        <c:tickLblPos val="nextTo"/>
        <c:spPr>
          <a:ln>
            <a:noFill/>
          </a:ln>
        </c:spPr>
        <c:txPr>
          <a:bodyPr/>
          <a:lstStyle/>
          <a:p>
            <a:pPr>
              <a:defRPr sz="1100">
                <a:solidFill>
                  <a:schemeClr val="tx1">
                    <a:lumMod val="65000"/>
                    <a:lumOff val="35000"/>
                  </a:schemeClr>
                </a:solidFill>
                <a:latin typeface="Arial Narrow" panose="020B0606020202030204" pitchFamily="34" charset="0"/>
                <a:cs typeface="Arial" panose="020B0604020202020204" pitchFamily="34" charset="0"/>
              </a:defRPr>
            </a:pPr>
            <a:endParaRPr lang="fr-FR"/>
          </a:p>
        </c:txPr>
        <c:crossAx val="121084928"/>
        <c:crosses val="autoZero"/>
        <c:auto val="1"/>
        <c:lblAlgn val="ctr"/>
        <c:lblOffset val="100"/>
        <c:noMultiLvlLbl val="0"/>
      </c:catAx>
      <c:valAx>
        <c:axId val="121084928"/>
        <c:scaling>
          <c:orientation val="minMax"/>
          <c:max val="1.1000000000000001"/>
          <c:min val="0"/>
        </c:scaling>
        <c:delete val="1"/>
        <c:axPos val="t"/>
        <c:numFmt formatCode="0%" sourceLinked="1"/>
        <c:majorTickMark val="out"/>
        <c:minorTickMark val="none"/>
        <c:tickLblPos val="nextTo"/>
        <c:crossAx val="121083392"/>
        <c:crosses val="autoZero"/>
        <c:crossBetween val="between"/>
        <c:majorUnit val="0.2"/>
        <c:minorUnit val="0.02"/>
      </c:valAx>
    </c:plotArea>
    <c:legend>
      <c:legendPos val="b"/>
      <c:layout>
        <c:manualLayout>
          <c:xMode val="edge"/>
          <c:yMode val="edge"/>
          <c:x val="0.32187843600546756"/>
          <c:y val="0.90141883537178924"/>
          <c:w val="0.67812156399453249"/>
          <c:h val="8.1446938201432395E-2"/>
        </c:manualLayout>
      </c:layout>
      <c:overlay val="0"/>
      <c:txPr>
        <a:bodyPr/>
        <a:lstStyle/>
        <a:p>
          <a:pPr>
            <a:defRPr sz="1100">
              <a:solidFill>
                <a:srgbClr val="595959"/>
              </a:solidFill>
              <a:latin typeface="Arial Narrow" panose="020B0606020202030204" pitchFamily="34" charset="0"/>
            </a:defRPr>
          </a:pPr>
          <a:endParaRPr lang="fr-FR"/>
        </a:p>
      </c:txPr>
    </c:legend>
    <c:plotVisOnly val="1"/>
    <c:dispBlanksAs val="gap"/>
    <c:showDLblsOverMax val="0"/>
  </c:chart>
  <c:spPr>
    <a:noFill/>
  </c:spPr>
  <c:txPr>
    <a:bodyPr/>
    <a:lstStyle/>
    <a:p>
      <a:pPr>
        <a:defRPr sz="1800"/>
      </a:pPr>
      <a:endParaRPr lang="fr-FR"/>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7834748691886447"/>
          <c:y val="2.3115015855905204E-2"/>
          <c:w val="0.52165251308113558"/>
          <c:h val="0.88301573178324799"/>
        </c:manualLayout>
      </c:layout>
      <c:barChart>
        <c:barDir val="bar"/>
        <c:grouping val="stacked"/>
        <c:varyColors val="0"/>
        <c:ser>
          <c:idx val="0"/>
          <c:order val="0"/>
          <c:tx>
            <c:strRef>
              <c:f>Feuil1!$B$1</c:f>
              <c:strCache>
                <c:ptCount val="1"/>
                <c:pt idx="0">
                  <c:v>Très proche de A</c:v>
                </c:pt>
              </c:strCache>
            </c:strRef>
          </c:tx>
          <c:spPr>
            <a:solidFill>
              <a:schemeClr val="accent3">
                <a:lumMod val="75000"/>
              </a:schemeClr>
            </a:solidFill>
          </c:spPr>
          <c:invertIfNegative val="0"/>
          <c:dLbls>
            <c:dLbl>
              <c:idx val="3"/>
              <c:layout>
                <c:manualLayout>
                  <c:x val="7.1068412860472198E-3"/>
                  <c:y val="-5.0096380594138499E-17"/>
                </c:manualLayout>
              </c:layout>
              <c:dLblPos val="ctr"/>
              <c:showLegendKey val="0"/>
              <c:showVal val="1"/>
              <c:showCatName val="0"/>
              <c:showSerName val="0"/>
              <c:showPercent val="0"/>
              <c:showBubbleSize val="0"/>
              <c:extLst>
                <c:ext xmlns:c15="http://schemas.microsoft.com/office/drawing/2012/chart" uri="{CE6537A1-D6FC-4f65-9D91-7224C49458BB}"/>
              </c:extLst>
            </c:dLbl>
            <c:dLbl>
              <c:idx val="4"/>
              <c:layout>
                <c:manualLayout>
                  <c:x val="5.3299910660849501E-3"/>
                  <c:y val="2.15162316299793E-7"/>
                </c:manualLayout>
              </c:layout>
              <c:dLblPos val="ctr"/>
              <c:showLegendKey val="0"/>
              <c:showVal val="1"/>
              <c:showCatName val="0"/>
              <c:showSerName val="0"/>
              <c:showPercent val="0"/>
              <c:showBubbleSize val="0"/>
              <c:extLst>
                <c:ext xmlns:c15="http://schemas.microsoft.com/office/drawing/2012/chart" uri="{CE6537A1-D6FC-4f65-9D91-7224C49458BB}"/>
              </c:extLst>
            </c:dLbl>
            <c:dLbl>
              <c:idx val="5"/>
              <c:layout>
                <c:manualLayout>
                  <c:x val="5.3301309645354001E-3"/>
                  <c:y val="0"/>
                </c:manualLayout>
              </c:layout>
              <c:dLblPos val="ctr"/>
              <c:showLegendKey val="0"/>
              <c:showVal val="1"/>
              <c:showCatName val="0"/>
              <c:showSerName val="0"/>
              <c:showPercent val="0"/>
              <c:showBubbleSize val="0"/>
              <c:extLst>
                <c:ext xmlns:c15="http://schemas.microsoft.com/office/drawing/2012/chart" uri="{CE6537A1-D6FC-4f65-9D91-7224C49458BB}"/>
              </c:extLst>
            </c:dLbl>
            <c:dLbl>
              <c:idx val="15"/>
              <c:layout>
                <c:manualLayout>
                  <c:x val="7.7160503203132415E-3"/>
                  <c:y val="0"/>
                </c:manualLayout>
              </c:layout>
              <c:dLblPos val="ctr"/>
              <c:showLegendKey val="0"/>
              <c:showVal val="1"/>
              <c:showCatName val="0"/>
              <c:showSerName val="0"/>
              <c:showPercent val="0"/>
              <c:showBubbleSize val="0"/>
            </c:dLbl>
            <c:dLbl>
              <c:idx val="16"/>
              <c:layout>
                <c:manualLayout>
                  <c:x val="7.7160503203132415E-3"/>
                  <c:y val="0"/>
                </c:manualLayout>
              </c:layout>
              <c:dLblPos val="ctr"/>
              <c:showLegendKey val="0"/>
              <c:showVal val="1"/>
              <c:showCatName val="0"/>
              <c:showSerName val="0"/>
              <c:showPercent val="0"/>
              <c:showBubbleSize val="0"/>
            </c:dLbl>
            <c:dLbl>
              <c:idx val="17"/>
              <c:layout>
                <c:manualLayout>
                  <c:x val="6.1728402562505821E-3"/>
                  <c:y val="9.5062074613445566E-17"/>
                </c:manualLayout>
              </c:layout>
              <c:dLblPos val="ctr"/>
              <c:showLegendKey val="0"/>
              <c:showVal val="1"/>
              <c:showCatName val="0"/>
              <c:showSerName val="0"/>
              <c:showPercent val="0"/>
              <c:showBubbleSize val="0"/>
            </c:dLbl>
            <c:dLbl>
              <c:idx val="18"/>
              <c:layout>
                <c:manualLayout>
                  <c:x val="7.7160503203133552E-3"/>
                  <c:y val="0"/>
                </c:manualLayout>
              </c:layout>
              <c:dLblPos val="ctr"/>
              <c:showLegendKey val="0"/>
              <c:showVal val="1"/>
              <c:showCatName val="0"/>
              <c:showSerName val="0"/>
              <c:showPercent val="0"/>
              <c:showBubbleSize val="0"/>
            </c:dLbl>
            <c:dLbl>
              <c:idx val="19"/>
              <c:layout>
                <c:manualLayout>
                  <c:x val="1.6975310704689314E-2"/>
                  <c:y val="2.0414425077733027E-7"/>
                </c:manualLayout>
              </c:layout>
              <c:dLblPos val="ctr"/>
              <c:showLegendKey val="0"/>
              <c:showVal val="1"/>
              <c:showCatName val="0"/>
              <c:showSerName val="0"/>
              <c:showPercent val="0"/>
              <c:showBubbleSize val="0"/>
            </c:dLbl>
            <c:spPr>
              <a:noFill/>
              <a:ln>
                <a:noFill/>
              </a:ln>
              <a:effectLst/>
            </c:spPr>
            <c:txPr>
              <a:bodyPr/>
              <a:lstStyle/>
              <a:p>
                <a:pPr>
                  <a:defRPr sz="1200" b="1">
                    <a:solidFill>
                      <a:schemeClr val="bg1"/>
                    </a:solidFill>
                    <a:latin typeface="Arial" panose="020B0604020202020204" pitchFamily="34" charset="0"/>
                    <a:cs typeface="Arial" panose="020B0604020202020204"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Feuil1!$A$2:$A$4</c:f>
              <c:strCache>
                <c:ptCount val="3"/>
                <c:pt idx="0">
                  <c:v>La présence de plus en plus visible de personnes homosexuelles, bisexuelles ou transgenre est une preuve que les valeurs de notre société évoluent vers une plus grande humanité</c:v>
                </c:pt>
                <c:pt idx="1">
                  <c:v>Il est tout à fait possible que le genre (homme ou femme) que la nature assigne à une personne à sa naissance puisse être différent du genre auquel cette personne se sent véritablement appartenir </c:v>
                </c:pt>
                <c:pt idx="2">
                  <c:v>Le genre d’une personne n’est pas nécessairement binaire (homme OU femme) mais qu’il existe différentes variantes de cette notion qui peuvent aussi évoluer au cours de la vie</c:v>
                </c:pt>
              </c:strCache>
            </c:strRef>
          </c:cat>
          <c:val>
            <c:numRef>
              <c:f>Feuil1!$B$2:$B$4</c:f>
              <c:numCache>
                <c:formatCode>0%</c:formatCode>
                <c:ptCount val="3"/>
                <c:pt idx="0">
                  <c:v>0.42</c:v>
                </c:pt>
                <c:pt idx="1">
                  <c:v>0.39</c:v>
                </c:pt>
                <c:pt idx="2">
                  <c:v>0.25</c:v>
                </c:pt>
              </c:numCache>
            </c:numRef>
          </c:val>
        </c:ser>
        <c:ser>
          <c:idx val="1"/>
          <c:order val="1"/>
          <c:tx>
            <c:strRef>
              <c:f>Feuil1!$C$1</c:f>
              <c:strCache>
                <c:ptCount val="1"/>
                <c:pt idx="0">
                  <c:v>Un peu plus proche de A que de B</c:v>
                </c:pt>
              </c:strCache>
            </c:strRef>
          </c:tx>
          <c:spPr>
            <a:solidFill>
              <a:schemeClr val="accent3">
                <a:lumMod val="60000"/>
                <a:lumOff val="40000"/>
              </a:schemeClr>
            </a:solidFill>
          </c:spPr>
          <c:invertIfNegative val="0"/>
          <c:dLbls>
            <c:dLbl>
              <c:idx val="19"/>
              <c:layout>
                <c:manualLayout>
                  <c:x val="1.5432100640626598E-2"/>
                  <c:y val="0"/>
                </c:manualLayout>
              </c:layout>
              <c:dLblPos val="ctr"/>
              <c:showLegendKey val="0"/>
              <c:showVal val="1"/>
              <c:showCatName val="0"/>
              <c:showSerName val="0"/>
              <c:showPercent val="0"/>
              <c:showBubbleSize val="0"/>
            </c:dLbl>
            <c:spPr>
              <a:noFill/>
              <a:ln>
                <a:noFill/>
              </a:ln>
              <a:effectLst/>
            </c:spPr>
            <c:txPr>
              <a:bodyPr/>
              <a:lstStyle/>
              <a:p>
                <a:pPr>
                  <a:defRPr sz="1200" b="1">
                    <a:solidFill>
                      <a:schemeClr val="bg1"/>
                    </a:solidFill>
                    <a:latin typeface="Arial" panose="020B0604020202020204" pitchFamily="34" charset="0"/>
                    <a:cs typeface="Arial" panose="020B0604020202020204"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Feuil1!$A$2:$A$4</c:f>
              <c:strCache>
                <c:ptCount val="3"/>
                <c:pt idx="0">
                  <c:v>La présence de plus en plus visible de personnes homosexuelles, bisexuelles ou transgenre est une preuve que les valeurs de notre société évoluent vers une plus grande humanité</c:v>
                </c:pt>
                <c:pt idx="1">
                  <c:v>Il est tout à fait possible que le genre (homme ou femme) que la nature assigne à une personne à sa naissance puisse être différent du genre auquel cette personne se sent véritablement appartenir </c:v>
                </c:pt>
                <c:pt idx="2">
                  <c:v>Le genre d’une personne n’est pas nécessairement binaire (homme OU femme) mais qu’il existe différentes variantes de cette notion qui peuvent aussi évoluer au cours de la vie</c:v>
                </c:pt>
              </c:strCache>
            </c:strRef>
          </c:cat>
          <c:val>
            <c:numRef>
              <c:f>Feuil1!$C$2:$C$4</c:f>
              <c:numCache>
                <c:formatCode>0%</c:formatCode>
                <c:ptCount val="3"/>
                <c:pt idx="0">
                  <c:v>0.37</c:v>
                </c:pt>
                <c:pt idx="1">
                  <c:v>0.33</c:v>
                </c:pt>
                <c:pt idx="2">
                  <c:v>0.31</c:v>
                </c:pt>
              </c:numCache>
            </c:numRef>
          </c:val>
        </c:ser>
        <c:ser>
          <c:idx val="2"/>
          <c:order val="2"/>
          <c:tx>
            <c:strRef>
              <c:f>Feuil1!$D$1</c:f>
              <c:strCache>
                <c:ptCount val="1"/>
                <c:pt idx="0">
                  <c:v>Un peu plus proche de B que de A</c:v>
                </c:pt>
              </c:strCache>
            </c:strRef>
          </c:tx>
          <c:spPr>
            <a:solidFill>
              <a:schemeClr val="accent3">
                <a:lumMod val="40000"/>
                <a:lumOff val="60000"/>
              </a:schemeClr>
            </a:solidFill>
          </c:spPr>
          <c:invertIfNegative val="0"/>
          <c:dLbls>
            <c:dLbl>
              <c:idx val="0"/>
              <c:layout>
                <c:manualLayout>
                  <c:x val="-1.0154105744697318E-2"/>
                  <c:y val="3.8137661703685624E-6"/>
                </c:manualLayout>
              </c:layout>
              <c:showLegendKey val="0"/>
              <c:showVal val="1"/>
              <c:showCatName val="0"/>
              <c:showSerName val="0"/>
              <c:showPercent val="0"/>
              <c:showBubbleSize val="0"/>
            </c:dLbl>
            <c:txPr>
              <a:bodyPr/>
              <a:lstStyle/>
              <a:p>
                <a:pPr>
                  <a:defRPr sz="1200" b="1">
                    <a:solidFill>
                      <a:schemeClr val="bg1"/>
                    </a:solidFill>
                    <a:latin typeface="Arial" panose="020B0604020202020204" pitchFamily="34" charset="0"/>
                    <a:cs typeface="Arial" panose="020B0604020202020204" pitchFamily="34" charset="0"/>
                  </a:defRPr>
                </a:pPr>
                <a:endParaRPr lang="fr-FR"/>
              </a:p>
            </c:txPr>
            <c:showLegendKey val="0"/>
            <c:showVal val="1"/>
            <c:showCatName val="0"/>
            <c:showSerName val="0"/>
            <c:showPercent val="0"/>
            <c:showBubbleSize val="0"/>
            <c:showLeaderLines val="0"/>
          </c:dLbls>
          <c:cat>
            <c:strRef>
              <c:f>Feuil1!$A$2:$A$4</c:f>
              <c:strCache>
                <c:ptCount val="3"/>
                <c:pt idx="0">
                  <c:v>La présence de plus en plus visible de personnes homosexuelles, bisexuelles ou transgenre est une preuve que les valeurs de notre société évoluent vers une plus grande humanité</c:v>
                </c:pt>
                <c:pt idx="1">
                  <c:v>Il est tout à fait possible que le genre (homme ou femme) que la nature assigne à une personne à sa naissance puisse être différent du genre auquel cette personne se sent véritablement appartenir </c:v>
                </c:pt>
                <c:pt idx="2">
                  <c:v>Le genre d’une personne n’est pas nécessairement binaire (homme OU femme) mais qu’il existe différentes variantes de cette notion qui peuvent aussi évoluer au cours de la vie</c:v>
                </c:pt>
              </c:strCache>
            </c:strRef>
          </c:cat>
          <c:val>
            <c:numRef>
              <c:f>Feuil1!$D$2:$D$4</c:f>
              <c:numCache>
                <c:formatCode>0%</c:formatCode>
                <c:ptCount val="3"/>
                <c:pt idx="0">
                  <c:v>0.11</c:v>
                </c:pt>
                <c:pt idx="1">
                  <c:v>0.18</c:v>
                </c:pt>
                <c:pt idx="2">
                  <c:v>0.23</c:v>
                </c:pt>
              </c:numCache>
            </c:numRef>
          </c:val>
        </c:ser>
        <c:ser>
          <c:idx val="3"/>
          <c:order val="3"/>
          <c:tx>
            <c:strRef>
              <c:f>Feuil1!$E$1</c:f>
              <c:strCache>
                <c:ptCount val="1"/>
                <c:pt idx="0">
                  <c:v>Très proche de B</c:v>
                </c:pt>
              </c:strCache>
            </c:strRef>
          </c:tx>
          <c:spPr>
            <a:solidFill>
              <a:schemeClr val="bg1">
                <a:lumMod val="65000"/>
              </a:schemeClr>
            </a:solidFill>
          </c:spPr>
          <c:invertIfNegative val="0"/>
          <c:dLbls>
            <c:txPr>
              <a:bodyPr/>
              <a:lstStyle/>
              <a:p>
                <a:pPr>
                  <a:defRPr sz="1200" b="1">
                    <a:solidFill>
                      <a:schemeClr val="bg1"/>
                    </a:solidFill>
                    <a:latin typeface="Arial" panose="020B0604020202020204" pitchFamily="34" charset="0"/>
                    <a:cs typeface="Arial" panose="020B0604020202020204" pitchFamily="34" charset="0"/>
                  </a:defRPr>
                </a:pPr>
                <a:endParaRPr lang="fr-FR"/>
              </a:p>
            </c:txPr>
            <c:showLegendKey val="0"/>
            <c:showVal val="1"/>
            <c:showCatName val="0"/>
            <c:showSerName val="0"/>
            <c:showPercent val="0"/>
            <c:showBubbleSize val="0"/>
            <c:showLeaderLines val="0"/>
          </c:dLbls>
          <c:cat>
            <c:strRef>
              <c:f>Feuil1!$A$2:$A$4</c:f>
              <c:strCache>
                <c:ptCount val="3"/>
                <c:pt idx="0">
                  <c:v>La présence de plus en plus visible de personnes homosexuelles, bisexuelles ou transgenre est une preuve que les valeurs de notre société évoluent vers une plus grande humanité</c:v>
                </c:pt>
                <c:pt idx="1">
                  <c:v>Il est tout à fait possible que le genre (homme ou femme) que la nature assigne à une personne à sa naissance puisse être différent du genre auquel cette personne se sent véritablement appartenir </c:v>
                </c:pt>
                <c:pt idx="2">
                  <c:v>Le genre d’une personne n’est pas nécessairement binaire (homme OU femme) mais qu’il existe différentes variantes de cette notion qui peuvent aussi évoluer au cours de la vie</c:v>
                </c:pt>
              </c:strCache>
            </c:strRef>
          </c:cat>
          <c:val>
            <c:numRef>
              <c:f>Feuil1!$E$2:$E$4</c:f>
              <c:numCache>
                <c:formatCode>0%</c:formatCode>
                <c:ptCount val="3"/>
                <c:pt idx="0">
                  <c:v>0.1</c:v>
                </c:pt>
                <c:pt idx="1">
                  <c:v>0.1</c:v>
                </c:pt>
                <c:pt idx="2">
                  <c:v>0.21</c:v>
                </c:pt>
              </c:numCache>
            </c:numRef>
          </c:val>
        </c:ser>
        <c:dLbls>
          <c:showLegendKey val="0"/>
          <c:showVal val="0"/>
          <c:showCatName val="0"/>
          <c:showSerName val="0"/>
          <c:showPercent val="0"/>
          <c:showBubbleSize val="0"/>
        </c:dLbls>
        <c:gapWidth val="60"/>
        <c:overlap val="100"/>
        <c:axId val="121179520"/>
        <c:axId val="121218176"/>
      </c:barChart>
      <c:catAx>
        <c:axId val="121179520"/>
        <c:scaling>
          <c:orientation val="maxMin"/>
        </c:scaling>
        <c:delete val="0"/>
        <c:axPos val="l"/>
        <c:numFmt formatCode="General" sourceLinked="1"/>
        <c:majorTickMark val="out"/>
        <c:minorTickMark val="none"/>
        <c:tickLblPos val="nextTo"/>
        <c:spPr>
          <a:ln>
            <a:noFill/>
          </a:ln>
        </c:spPr>
        <c:txPr>
          <a:bodyPr/>
          <a:lstStyle/>
          <a:p>
            <a:pPr>
              <a:defRPr sz="1100">
                <a:solidFill>
                  <a:schemeClr val="tx1">
                    <a:lumMod val="65000"/>
                    <a:lumOff val="35000"/>
                  </a:schemeClr>
                </a:solidFill>
                <a:latin typeface="Arial Narrow" panose="020B0606020202030204" pitchFamily="34" charset="0"/>
                <a:cs typeface="Arial" panose="020B0604020202020204" pitchFamily="34" charset="0"/>
              </a:defRPr>
            </a:pPr>
            <a:endParaRPr lang="fr-FR"/>
          </a:p>
        </c:txPr>
        <c:crossAx val="121218176"/>
        <c:crosses val="autoZero"/>
        <c:auto val="1"/>
        <c:lblAlgn val="ctr"/>
        <c:lblOffset val="100"/>
        <c:noMultiLvlLbl val="0"/>
      </c:catAx>
      <c:valAx>
        <c:axId val="121218176"/>
        <c:scaling>
          <c:orientation val="minMax"/>
          <c:max val="1.1000000000000001"/>
          <c:min val="0"/>
        </c:scaling>
        <c:delete val="1"/>
        <c:axPos val="t"/>
        <c:numFmt formatCode="0%" sourceLinked="1"/>
        <c:majorTickMark val="out"/>
        <c:minorTickMark val="none"/>
        <c:tickLblPos val="nextTo"/>
        <c:crossAx val="121179520"/>
        <c:crosses val="autoZero"/>
        <c:crossBetween val="between"/>
        <c:majorUnit val="0.2"/>
        <c:minorUnit val="0.02"/>
      </c:valAx>
    </c:plotArea>
    <c:legend>
      <c:legendPos val="b"/>
      <c:layout>
        <c:manualLayout>
          <c:xMode val="edge"/>
          <c:yMode val="edge"/>
          <c:x val="0.31172433026077023"/>
          <c:y val="0.90141883537178924"/>
          <c:w val="0.68827566973922982"/>
          <c:h val="8.1446938201432395E-2"/>
        </c:manualLayout>
      </c:layout>
      <c:overlay val="0"/>
      <c:txPr>
        <a:bodyPr/>
        <a:lstStyle/>
        <a:p>
          <a:pPr>
            <a:defRPr sz="1100">
              <a:solidFill>
                <a:srgbClr val="595959"/>
              </a:solidFill>
              <a:latin typeface="Arial Narrow" panose="020B0606020202030204" pitchFamily="34" charset="0"/>
            </a:defRPr>
          </a:pPr>
          <a:endParaRPr lang="fr-FR"/>
        </a:p>
      </c:txPr>
    </c:legend>
    <c:plotVisOnly val="1"/>
    <c:dispBlanksAs val="gap"/>
    <c:showDLblsOverMax val="0"/>
  </c:chart>
  <c:spPr>
    <a:noFill/>
  </c:spPr>
  <c:txPr>
    <a:bodyPr/>
    <a:lstStyle/>
    <a:p>
      <a:pPr>
        <a:defRPr sz="1800"/>
      </a:pPr>
      <a:endParaRPr lang="fr-FR"/>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772550860781199"/>
          <c:y val="2.5970614806022502E-2"/>
          <c:w val="0.52227449139218796"/>
          <c:h val="0.880159968878923"/>
        </c:manualLayout>
      </c:layout>
      <c:barChart>
        <c:barDir val="bar"/>
        <c:grouping val="stacked"/>
        <c:varyColors val="0"/>
        <c:ser>
          <c:idx val="0"/>
          <c:order val="0"/>
          <c:tx>
            <c:strRef>
              <c:f>Feuil1!$B$1</c:f>
              <c:strCache>
                <c:ptCount val="1"/>
                <c:pt idx="0">
                  <c:v>Colonne2</c:v>
                </c:pt>
              </c:strCache>
            </c:strRef>
          </c:tx>
          <c:spPr>
            <a:solidFill>
              <a:schemeClr val="accent3">
                <a:lumMod val="75000"/>
              </a:schemeClr>
            </a:solidFill>
          </c:spPr>
          <c:invertIfNegative val="0"/>
          <c:dLbls>
            <c:dLbl>
              <c:idx val="3"/>
              <c:layout>
                <c:manualLayout>
                  <c:x val="6.2167073442138031E-2"/>
                  <c:y val="-5.6822020607965864E-3"/>
                </c:manualLayout>
              </c:layout>
              <c:spPr>
                <a:noFill/>
                <a:ln>
                  <a:noFill/>
                </a:ln>
                <a:effectLst/>
              </c:spPr>
              <c:txPr>
                <a:bodyPr/>
                <a:lstStyle/>
                <a:p>
                  <a:pPr>
                    <a:defRPr sz="1200" b="1">
                      <a:solidFill>
                        <a:schemeClr val="bg1">
                          <a:lumMod val="50000"/>
                        </a:schemeClr>
                      </a:solidFill>
                      <a:latin typeface="Arial" panose="020B0604020202020204" pitchFamily="34" charset="0"/>
                      <a:cs typeface="Arial" panose="020B0604020202020204" pitchFamily="34" charset="0"/>
                    </a:defRPr>
                  </a:pPr>
                  <a:endParaRPr lang="fr-FR"/>
                </a:p>
              </c:txPr>
              <c:dLblPos val="ctr"/>
              <c:showLegendKey val="0"/>
              <c:showVal val="1"/>
              <c:showCatName val="0"/>
              <c:showSerName val="0"/>
              <c:showPercent val="0"/>
              <c:showBubbleSize val="0"/>
              <c:extLst>
                <c:ext xmlns:c15="http://schemas.microsoft.com/office/drawing/2012/chart" uri="{CE6537A1-D6FC-4f65-9D91-7224C49458BB}"/>
              </c:extLst>
            </c:dLbl>
            <c:dLbl>
              <c:idx val="4"/>
              <c:layout>
                <c:manualLayout>
                  <c:x val="5.7768241619262285E-2"/>
                  <c:y val="5.6828732134475727E-3"/>
                </c:manualLayout>
              </c:layout>
              <c:spPr>
                <a:noFill/>
                <a:ln>
                  <a:noFill/>
                </a:ln>
                <a:effectLst/>
              </c:spPr>
              <c:txPr>
                <a:bodyPr/>
                <a:lstStyle/>
                <a:p>
                  <a:pPr>
                    <a:defRPr sz="1200" b="1">
                      <a:solidFill>
                        <a:schemeClr val="bg1">
                          <a:lumMod val="50000"/>
                        </a:schemeClr>
                      </a:solidFill>
                      <a:latin typeface="Arial" panose="020B0604020202020204" pitchFamily="34" charset="0"/>
                      <a:cs typeface="Arial" panose="020B0604020202020204" pitchFamily="34" charset="0"/>
                    </a:defRPr>
                  </a:pPr>
                  <a:endParaRPr lang="fr-FR"/>
                </a:p>
              </c:txPr>
              <c:dLblPos val="ctr"/>
              <c:showLegendKey val="0"/>
              <c:showVal val="1"/>
              <c:showCatName val="0"/>
              <c:showSerName val="0"/>
              <c:showPercent val="0"/>
              <c:showBubbleSize val="0"/>
            </c:dLbl>
            <c:dLbl>
              <c:idx val="5"/>
              <c:layout>
                <c:manualLayout>
                  <c:x val="5.3301309645354001E-3"/>
                  <c:y val="0"/>
                </c:manualLayout>
              </c:layout>
              <c:dLblPos val="ctr"/>
              <c:showLegendKey val="0"/>
              <c:showVal val="1"/>
              <c:showCatName val="0"/>
              <c:showSerName val="0"/>
              <c:showPercent val="0"/>
              <c:showBubbleSize val="0"/>
              <c:extLst>
                <c:ext xmlns:c15="http://schemas.microsoft.com/office/drawing/2012/chart" uri="{CE6537A1-D6FC-4f65-9D91-7224C49458BB}"/>
              </c:extLst>
            </c:dLbl>
            <c:dLbl>
              <c:idx val="6"/>
              <c:layout>
                <c:manualLayout>
                  <c:x val="7.1067013875967715E-3"/>
                  <c:y val="-2.8409891716231288E-3"/>
                </c:manualLayout>
              </c:layout>
              <c:dLblPos val="ctr"/>
              <c:showLegendKey val="0"/>
              <c:showVal val="1"/>
              <c:showCatName val="0"/>
              <c:showSerName val="0"/>
              <c:showPercent val="0"/>
              <c:showBubbleSize val="0"/>
            </c:dLbl>
            <c:dLbl>
              <c:idx val="7"/>
              <c:layout>
                <c:manualLayout>
                  <c:x val="7.1068412860472189E-3"/>
                  <c:y val="5.6824257783470193E-3"/>
                </c:manualLayout>
              </c:layout>
              <c:dLblPos val="ctr"/>
              <c:showLegendKey val="0"/>
              <c:showVal val="1"/>
              <c:showCatName val="0"/>
              <c:showSerName val="0"/>
              <c:showPercent val="0"/>
              <c:showBubbleSize val="0"/>
            </c:dLbl>
            <c:spPr>
              <a:noFill/>
              <a:ln>
                <a:noFill/>
              </a:ln>
              <a:effectLst/>
            </c:spPr>
            <c:txPr>
              <a:bodyPr/>
              <a:lstStyle/>
              <a:p>
                <a:pPr>
                  <a:defRPr sz="1200" b="1">
                    <a:solidFill>
                      <a:schemeClr val="bg1"/>
                    </a:solidFill>
                    <a:latin typeface="Arial" panose="020B0604020202020204" pitchFamily="34" charset="0"/>
                    <a:cs typeface="Arial" panose="020B0604020202020204"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Feuil1!$A$2:$A$6</c:f>
              <c:strCache>
                <c:ptCount val="5"/>
                <c:pt idx="0">
                  <c:v>Les toilettes réservées au genre avec lequel ils sont nés</c:v>
                </c:pt>
                <c:pt idx="1">
                  <c:v>Les toilettes réservées au genre auquel ils s’identifient</c:v>
                </c:pt>
                <c:pt idx="2">
                  <c:v>Les toilettes mixtes destinées aux personnes ayant des besoins particuliers (ex. enfants handicapés)</c:v>
                </c:pt>
                <c:pt idx="3">
                  <c:v>Des toilettes qui leur seraient réservées spécifiquement</c:v>
                </c:pt>
                <c:pt idx="4">
                  <c:v>Autre</c:v>
                </c:pt>
              </c:strCache>
            </c:strRef>
          </c:cat>
          <c:val>
            <c:numRef>
              <c:f>Feuil1!$B$2:$B$6</c:f>
              <c:numCache>
                <c:formatCode>0%</c:formatCode>
                <c:ptCount val="5"/>
                <c:pt idx="0">
                  <c:v>0.19</c:v>
                </c:pt>
                <c:pt idx="1">
                  <c:v>0.46</c:v>
                </c:pt>
                <c:pt idx="2">
                  <c:v>0.17</c:v>
                </c:pt>
                <c:pt idx="3">
                  <c:v>0.1</c:v>
                </c:pt>
                <c:pt idx="4">
                  <c:v>0.08</c:v>
                </c:pt>
              </c:numCache>
            </c:numRef>
          </c:val>
        </c:ser>
        <c:dLbls>
          <c:showLegendKey val="0"/>
          <c:showVal val="0"/>
          <c:showCatName val="0"/>
          <c:showSerName val="0"/>
          <c:showPercent val="0"/>
          <c:showBubbleSize val="0"/>
        </c:dLbls>
        <c:gapWidth val="60"/>
        <c:overlap val="100"/>
        <c:axId val="127065472"/>
        <c:axId val="127067264"/>
      </c:barChart>
      <c:catAx>
        <c:axId val="127065472"/>
        <c:scaling>
          <c:orientation val="maxMin"/>
        </c:scaling>
        <c:delete val="0"/>
        <c:axPos val="l"/>
        <c:numFmt formatCode="General" sourceLinked="1"/>
        <c:majorTickMark val="out"/>
        <c:minorTickMark val="none"/>
        <c:tickLblPos val="nextTo"/>
        <c:txPr>
          <a:bodyPr/>
          <a:lstStyle/>
          <a:p>
            <a:pPr>
              <a:defRPr sz="1100">
                <a:solidFill>
                  <a:schemeClr val="tx1">
                    <a:lumMod val="65000"/>
                    <a:lumOff val="35000"/>
                  </a:schemeClr>
                </a:solidFill>
                <a:latin typeface="Arial Narrow" panose="020B0606020202030204" pitchFamily="34" charset="0"/>
                <a:cs typeface="Arial" panose="020B0604020202020204" pitchFamily="34" charset="0"/>
              </a:defRPr>
            </a:pPr>
            <a:endParaRPr lang="fr-FR"/>
          </a:p>
        </c:txPr>
        <c:crossAx val="127067264"/>
        <c:crosses val="autoZero"/>
        <c:auto val="1"/>
        <c:lblAlgn val="ctr"/>
        <c:lblOffset val="100"/>
        <c:noMultiLvlLbl val="0"/>
      </c:catAx>
      <c:valAx>
        <c:axId val="127067264"/>
        <c:scaling>
          <c:orientation val="minMax"/>
          <c:max val="1.1000000000000001"/>
          <c:min val="0"/>
        </c:scaling>
        <c:delete val="1"/>
        <c:axPos val="t"/>
        <c:numFmt formatCode="0%" sourceLinked="1"/>
        <c:majorTickMark val="out"/>
        <c:minorTickMark val="none"/>
        <c:tickLblPos val="nextTo"/>
        <c:crossAx val="127065472"/>
        <c:crosses val="autoZero"/>
        <c:crossBetween val="between"/>
        <c:majorUnit val="0.2"/>
        <c:minorUnit val="0.02"/>
      </c:valAx>
    </c:plotArea>
    <c:plotVisOnly val="1"/>
    <c:dispBlanksAs val="gap"/>
    <c:showDLblsOverMax val="0"/>
  </c:chart>
  <c:txPr>
    <a:bodyPr/>
    <a:lstStyle/>
    <a:p>
      <a:pPr>
        <a:defRPr sz="1800"/>
      </a:pPr>
      <a:endParaRPr lang="fr-FR"/>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772550860781199"/>
          <c:y val="2.5970614806022502E-2"/>
          <c:w val="0.52227449139218796"/>
          <c:h val="0.880159968878923"/>
        </c:manualLayout>
      </c:layout>
      <c:barChart>
        <c:barDir val="bar"/>
        <c:grouping val="stacked"/>
        <c:varyColors val="0"/>
        <c:ser>
          <c:idx val="0"/>
          <c:order val="0"/>
          <c:tx>
            <c:strRef>
              <c:f>Feuil1!$B$1</c:f>
              <c:strCache>
                <c:ptCount val="1"/>
                <c:pt idx="0">
                  <c:v>Colonne2</c:v>
                </c:pt>
              </c:strCache>
            </c:strRef>
          </c:tx>
          <c:spPr>
            <a:solidFill>
              <a:schemeClr val="accent3">
                <a:lumMod val="75000"/>
              </a:schemeClr>
            </a:solidFill>
          </c:spPr>
          <c:invertIfNegative val="0"/>
          <c:dLbls>
            <c:dLbl>
              <c:idx val="3"/>
              <c:layout>
                <c:manualLayout>
                  <c:x val="5.6923241447908723E-2"/>
                  <c:y val="2.2371755032861871E-7"/>
                </c:manualLayout>
              </c:layout>
              <c:spPr>
                <a:noFill/>
                <a:ln>
                  <a:noFill/>
                </a:ln>
                <a:effectLst/>
              </c:spPr>
              <c:txPr>
                <a:bodyPr/>
                <a:lstStyle/>
                <a:p>
                  <a:pPr>
                    <a:defRPr sz="1200" b="1">
                      <a:solidFill>
                        <a:schemeClr val="bg1">
                          <a:lumMod val="50000"/>
                        </a:schemeClr>
                      </a:solidFill>
                      <a:latin typeface="Arial" panose="020B0604020202020204" pitchFamily="34" charset="0"/>
                      <a:cs typeface="Arial" panose="020B0604020202020204" pitchFamily="34" charset="0"/>
                    </a:defRPr>
                  </a:pPr>
                  <a:endParaRPr lang="fr-FR"/>
                </a:p>
              </c:txPr>
              <c:dLblPos val="ctr"/>
              <c:showLegendKey val="0"/>
              <c:showVal val="1"/>
              <c:showCatName val="0"/>
              <c:showSerName val="0"/>
              <c:showPercent val="0"/>
              <c:showBubbleSize val="0"/>
              <c:extLst>
                <c:ext xmlns:c15="http://schemas.microsoft.com/office/drawing/2012/chart" uri="{CE6537A1-D6FC-4f65-9D91-7224C49458BB}"/>
              </c:extLst>
            </c:dLbl>
            <c:dLbl>
              <c:idx val="4"/>
              <c:layout>
                <c:manualLayout>
                  <c:x val="5.3299910660849501E-3"/>
                  <c:y val="2.15162316299793E-7"/>
                </c:manualLayout>
              </c:layout>
              <c:dLblPos val="ctr"/>
              <c:showLegendKey val="0"/>
              <c:showVal val="1"/>
              <c:showCatName val="0"/>
              <c:showSerName val="0"/>
              <c:showPercent val="0"/>
              <c:showBubbleSize val="0"/>
              <c:extLst>
                <c:ext xmlns:c15="http://schemas.microsoft.com/office/drawing/2012/chart" uri="{CE6537A1-D6FC-4f65-9D91-7224C49458BB}"/>
              </c:extLst>
            </c:dLbl>
            <c:dLbl>
              <c:idx val="5"/>
              <c:layout>
                <c:manualLayout>
                  <c:x val="5.3301309645354001E-3"/>
                  <c:y val="0"/>
                </c:manualLayout>
              </c:layout>
              <c:dLblPos val="ctr"/>
              <c:showLegendKey val="0"/>
              <c:showVal val="1"/>
              <c:showCatName val="0"/>
              <c:showSerName val="0"/>
              <c:showPercent val="0"/>
              <c:showBubbleSize val="0"/>
              <c:extLst>
                <c:ext xmlns:c15="http://schemas.microsoft.com/office/drawing/2012/chart" uri="{CE6537A1-D6FC-4f65-9D91-7224C49458BB}"/>
              </c:extLst>
            </c:dLbl>
            <c:dLbl>
              <c:idx val="6"/>
              <c:layout>
                <c:manualLayout>
                  <c:x val="7.1067013875967715E-3"/>
                  <c:y val="-2.8409891716231288E-3"/>
                </c:manualLayout>
              </c:layout>
              <c:dLblPos val="ctr"/>
              <c:showLegendKey val="0"/>
              <c:showVal val="1"/>
              <c:showCatName val="0"/>
              <c:showSerName val="0"/>
              <c:showPercent val="0"/>
              <c:showBubbleSize val="0"/>
            </c:dLbl>
            <c:dLbl>
              <c:idx val="7"/>
              <c:layout>
                <c:manualLayout>
                  <c:x val="7.1068412860472189E-3"/>
                  <c:y val="5.6824257783470193E-3"/>
                </c:manualLayout>
              </c:layout>
              <c:dLblPos val="ctr"/>
              <c:showLegendKey val="0"/>
              <c:showVal val="1"/>
              <c:showCatName val="0"/>
              <c:showSerName val="0"/>
              <c:showPercent val="0"/>
              <c:showBubbleSize val="0"/>
            </c:dLbl>
            <c:spPr>
              <a:noFill/>
              <a:ln>
                <a:noFill/>
              </a:ln>
              <a:effectLst/>
            </c:spPr>
            <c:txPr>
              <a:bodyPr/>
              <a:lstStyle/>
              <a:p>
                <a:pPr>
                  <a:defRPr sz="1200" b="1">
                    <a:solidFill>
                      <a:schemeClr val="bg1"/>
                    </a:solidFill>
                    <a:latin typeface="Arial" panose="020B0604020202020204" pitchFamily="34" charset="0"/>
                    <a:cs typeface="Arial" panose="020B0604020202020204"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Les vestiaires réservés au genre avec lequel ils sont nés</c:v>
                </c:pt>
                <c:pt idx="1">
                  <c:v>Les vestiaires réservés au genre auquel ils s’identifient</c:v>
                </c:pt>
                <c:pt idx="2">
                  <c:v>Des vestiaires où ils pourraient être seuls ou juste entre eux</c:v>
                </c:pt>
                <c:pt idx="3">
                  <c:v>Autre</c:v>
                </c:pt>
              </c:strCache>
            </c:strRef>
          </c:cat>
          <c:val>
            <c:numRef>
              <c:f>Feuil1!$B$2:$B$5</c:f>
              <c:numCache>
                <c:formatCode>0%</c:formatCode>
                <c:ptCount val="4"/>
                <c:pt idx="0">
                  <c:v>0.19</c:v>
                </c:pt>
                <c:pt idx="1">
                  <c:v>0.43</c:v>
                </c:pt>
                <c:pt idx="2">
                  <c:v>0.28999999999999998</c:v>
                </c:pt>
                <c:pt idx="3">
                  <c:v>0.09</c:v>
                </c:pt>
              </c:numCache>
            </c:numRef>
          </c:val>
        </c:ser>
        <c:dLbls>
          <c:showLegendKey val="0"/>
          <c:showVal val="0"/>
          <c:showCatName val="0"/>
          <c:showSerName val="0"/>
          <c:showPercent val="0"/>
          <c:showBubbleSize val="0"/>
        </c:dLbls>
        <c:gapWidth val="60"/>
        <c:overlap val="100"/>
        <c:axId val="127124992"/>
        <c:axId val="127126528"/>
      </c:barChart>
      <c:catAx>
        <c:axId val="127124992"/>
        <c:scaling>
          <c:orientation val="maxMin"/>
        </c:scaling>
        <c:delete val="0"/>
        <c:axPos val="l"/>
        <c:numFmt formatCode="General" sourceLinked="1"/>
        <c:majorTickMark val="out"/>
        <c:minorTickMark val="none"/>
        <c:tickLblPos val="nextTo"/>
        <c:txPr>
          <a:bodyPr/>
          <a:lstStyle/>
          <a:p>
            <a:pPr>
              <a:defRPr sz="1100">
                <a:solidFill>
                  <a:schemeClr val="tx1">
                    <a:lumMod val="65000"/>
                    <a:lumOff val="35000"/>
                  </a:schemeClr>
                </a:solidFill>
                <a:latin typeface="Arial Narrow" panose="020B0606020202030204" pitchFamily="34" charset="0"/>
                <a:cs typeface="Arial" panose="020B0604020202020204" pitchFamily="34" charset="0"/>
              </a:defRPr>
            </a:pPr>
            <a:endParaRPr lang="fr-FR"/>
          </a:p>
        </c:txPr>
        <c:crossAx val="127126528"/>
        <c:crosses val="autoZero"/>
        <c:auto val="1"/>
        <c:lblAlgn val="ctr"/>
        <c:lblOffset val="100"/>
        <c:noMultiLvlLbl val="0"/>
      </c:catAx>
      <c:valAx>
        <c:axId val="127126528"/>
        <c:scaling>
          <c:orientation val="minMax"/>
          <c:max val="1.1000000000000001"/>
          <c:min val="0"/>
        </c:scaling>
        <c:delete val="1"/>
        <c:axPos val="t"/>
        <c:numFmt formatCode="0%" sourceLinked="1"/>
        <c:majorTickMark val="out"/>
        <c:minorTickMark val="none"/>
        <c:tickLblPos val="nextTo"/>
        <c:crossAx val="127124992"/>
        <c:crosses val="autoZero"/>
        <c:crossBetween val="between"/>
        <c:majorUnit val="0.2"/>
        <c:minorUnit val="0.02"/>
      </c:valAx>
    </c:plotArea>
    <c:plotVisOnly val="1"/>
    <c:dispBlanksAs val="gap"/>
    <c:showDLblsOverMax val="0"/>
  </c:chart>
  <c:txPr>
    <a:bodyPr/>
    <a:lstStyle/>
    <a:p>
      <a:pPr>
        <a:defRPr sz="1800"/>
      </a:pPr>
      <a:endParaRPr lang="fr-FR"/>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7834748691886447"/>
          <c:y val="0.20070940288286823"/>
          <c:w val="0.52165251308113558"/>
          <c:h val="0.44710221571339465"/>
        </c:manualLayout>
      </c:layout>
      <c:barChart>
        <c:barDir val="bar"/>
        <c:grouping val="stacked"/>
        <c:varyColors val="0"/>
        <c:ser>
          <c:idx val="0"/>
          <c:order val="0"/>
          <c:tx>
            <c:strRef>
              <c:f>Feuil1!$B$1</c:f>
              <c:strCache>
                <c:ptCount val="1"/>
                <c:pt idx="0">
                  <c:v>Très proche de A</c:v>
                </c:pt>
              </c:strCache>
            </c:strRef>
          </c:tx>
          <c:spPr>
            <a:solidFill>
              <a:schemeClr val="accent3">
                <a:lumMod val="75000"/>
              </a:schemeClr>
            </a:solidFill>
          </c:spPr>
          <c:invertIfNegative val="0"/>
          <c:dLbls>
            <c:dLbl>
              <c:idx val="0"/>
              <c:layout>
                <c:manualLayout>
                  <c:x val="2.0308211489394636E-3"/>
                  <c:y val="2.9662625769533263E-6"/>
                </c:manualLayout>
              </c:layout>
              <c:dLblPos val="ctr"/>
              <c:showLegendKey val="0"/>
              <c:showVal val="1"/>
              <c:showCatName val="0"/>
              <c:showSerName val="0"/>
              <c:showPercent val="0"/>
              <c:showBubbleSize val="0"/>
            </c:dLbl>
            <c:dLbl>
              <c:idx val="3"/>
              <c:layout>
                <c:manualLayout>
                  <c:x val="7.1068412860472198E-3"/>
                  <c:y val="-5.0096380594138499E-17"/>
                </c:manualLayout>
              </c:layout>
              <c:dLblPos val="ctr"/>
              <c:showLegendKey val="0"/>
              <c:showVal val="1"/>
              <c:showCatName val="0"/>
              <c:showSerName val="0"/>
              <c:showPercent val="0"/>
              <c:showBubbleSize val="0"/>
              <c:extLst>
                <c:ext xmlns:c15="http://schemas.microsoft.com/office/drawing/2012/chart" uri="{CE6537A1-D6FC-4f65-9D91-7224C49458BB}"/>
              </c:extLst>
            </c:dLbl>
            <c:dLbl>
              <c:idx val="4"/>
              <c:layout>
                <c:manualLayout>
                  <c:x val="5.3299910660849501E-3"/>
                  <c:y val="2.15162316299793E-7"/>
                </c:manualLayout>
              </c:layout>
              <c:dLblPos val="ctr"/>
              <c:showLegendKey val="0"/>
              <c:showVal val="1"/>
              <c:showCatName val="0"/>
              <c:showSerName val="0"/>
              <c:showPercent val="0"/>
              <c:showBubbleSize val="0"/>
              <c:extLst>
                <c:ext xmlns:c15="http://schemas.microsoft.com/office/drawing/2012/chart" uri="{CE6537A1-D6FC-4f65-9D91-7224C49458BB}"/>
              </c:extLst>
            </c:dLbl>
            <c:dLbl>
              <c:idx val="5"/>
              <c:layout>
                <c:manualLayout>
                  <c:x val="5.3301309645354001E-3"/>
                  <c:y val="0"/>
                </c:manualLayout>
              </c:layout>
              <c:dLblPos val="ctr"/>
              <c:showLegendKey val="0"/>
              <c:showVal val="1"/>
              <c:showCatName val="0"/>
              <c:showSerName val="0"/>
              <c:showPercent val="0"/>
              <c:showBubbleSize val="0"/>
              <c:extLst>
                <c:ext xmlns:c15="http://schemas.microsoft.com/office/drawing/2012/chart" uri="{CE6537A1-D6FC-4f65-9D91-7224C49458BB}"/>
              </c:extLst>
            </c:dLbl>
            <c:dLbl>
              <c:idx val="15"/>
              <c:layout>
                <c:manualLayout>
                  <c:x val="7.7160503203132415E-3"/>
                  <c:y val="0"/>
                </c:manualLayout>
              </c:layout>
              <c:dLblPos val="ctr"/>
              <c:showLegendKey val="0"/>
              <c:showVal val="1"/>
              <c:showCatName val="0"/>
              <c:showSerName val="0"/>
              <c:showPercent val="0"/>
              <c:showBubbleSize val="0"/>
            </c:dLbl>
            <c:dLbl>
              <c:idx val="16"/>
              <c:layout>
                <c:manualLayout>
                  <c:x val="7.7160503203132415E-3"/>
                  <c:y val="0"/>
                </c:manualLayout>
              </c:layout>
              <c:dLblPos val="ctr"/>
              <c:showLegendKey val="0"/>
              <c:showVal val="1"/>
              <c:showCatName val="0"/>
              <c:showSerName val="0"/>
              <c:showPercent val="0"/>
              <c:showBubbleSize val="0"/>
            </c:dLbl>
            <c:dLbl>
              <c:idx val="17"/>
              <c:layout>
                <c:manualLayout>
                  <c:x val="6.1728402562505821E-3"/>
                  <c:y val="9.5062074613445566E-17"/>
                </c:manualLayout>
              </c:layout>
              <c:dLblPos val="ctr"/>
              <c:showLegendKey val="0"/>
              <c:showVal val="1"/>
              <c:showCatName val="0"/>
              <c:showSerName val="0"/>
              <c:showPercent val="0"/>
              <c:showBubbleSize val="0"/>
            </c:dLbl>
            <c:dLbl>
              <c:idx val="18"/>
              <c:layout>
                <c:manualLayout>
                  <c:x val="7.7160503203133552E-3"/>
                  <c:y val="0"/>
                </c:manualLayout>
              </c:layout>
              <c:dLblPos val="ctr"/>
              <c:showLegendKey val="0"/>
              <c:showVal val="1"/>
              <c:showCatName val="0"/>
              <c:showSerName val="0"/>
              <c:showPercent val="0"/>
              <c:showBubbleSize val="0"/>
            </c:dLbl>
            <c:dLbl>
              <c:idx val="19"/>
              <c:layout>
                <c:manualLayout>
                  <c:x val="1.6975310704689314E-2"/>
                  <c:y val="2.0414425077733027E-7"/>
                </c:manualLayout>
              </c:layout>
              <c:dLblPos val="ctr"/>
              <c:showLegendKey val="0"/>
              <c:showVal val="1"/>
              <c:showCatName val="0"/>
              <c:showSerName val="0"/>
              <c:showPercent val="0"/>
              <c:showBubbleSize val="0"/>
            </c:dLbl>
            <c:spPr>
              <a:noFill/>
              <a:ln>
                <a:noFill/>
              </a:ln>
              <a:effectLst/>
            </c:spPr>
            <c:txPr>
              <a:bodyPr/>
              <a:lstStyle/>
              <a:p>
                <a:pPr>
                  <a:defRPr sz="1200" b="1">
                    <a:solidFill>
                      <a:schemeClr val="bg1"/>
                    </a:solidFill>
                    <a:latin typeface="Arial" panose="020B0604020202020204" pitchFamily="34" charset="0"/>
                    <a:cs typeface="Arial" panose="020B0604020202020204"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c:f>
              <c:strCache>
                <c:ptCount val="1"/>
                <c:pt idx="0">
                  <c:v>Au cours des 20-30 dernières années, la société  Canadienne a beaucoup progressé dans son  acceptation de l’homosexualité, mais il reste encore  beaucoup à faire pour faire cesser  les comportements  homophobes et l’intimidation envers les gais </c:v>
                </c:pt>
              </c:strCache>
            </c:strRef>
          </c:cat>
          <c:val>
            <c:numRef>
              <c:f>Feuil1!$B$2</c:f>
              <c:numCache>
                <c:formatCode>0%</c:formatCode>
                <c:ptCount val="1"/>
                <c:pt idx="0">
                  <c:v>0.36</c:v>
                </c:pt>
              </c:numCache>
            </c:numRef>
          </c:val>
        </c:ser>
        <c:ser>
          <c:idx val="1"/>
          <c:order val="1"/>
          <c:tx>
            <c:strRef>
              <c:f>Feuil1!$C$1</c:f>
              <c:strCache>
                <c:ptCount val="1"/>
                <c:pt idx="0">
                  <c:v>Un peu plus proche de A que de B</c:v>
                </c:pt>
              </c:strCache>
            </c:strRef>
          </c:tx>
          <c:spPr>
            <a:solidFill>
              <a:schemeClr val="accent3">
                <a:lumMod val="60000"/>
                <a:lumOff val="40000"/>
              </a:schemeClr>
            </a:solidFill>
          </c:spPr>
          <c:invertIfNegative val="0"/>
          <c:dLbls>
            <c:dLbl>
              <c:idx val="19"/>
              <c:layout>
                <c:manualLayout>
                  <c:x val="1.5432100640626598E-2"/>
                  <c:y val="0"/>
                </c:manualLayout>
              </c:layout>
              <c:dLblPos val="ctr"/>
              <c:showLegendKey val="0"/>
              <c:showVal val="1"/>
              <c:showCatName val="0"/>
              <c:showSerName val="0"/>
              <c:showPercent val="0"/>
              <c:showBubbleSize val="0"/>
            </c:dLbl>
            <c:spPr>
              <a:noFill/>
              <a:ln>
                <a:noFill/>
              </a:ln>
              <a:effectLst/>
            </c:spPr>
            <c:txPr>
              <a:bodyPr/>
              <a:lstStyle/>
              <a:p>
                <a:pPr>
                  <a:defRPr sz="1200" b="1">
                    <a:solidFill>
                      <a:schemeClr val="bg1"/>
                    </a:solidFill>
                    <a:latin typeface="Arial" panose="020B0604020202020204" pitchFamily="34" charset="0"/>
                    <a:cs typeface="Arial" panose="020B0604020202020204"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c:f>
              <c:strCache>
                <c:ptCount val="1"/>
                <c:pt idx="0">
                  <c:v>Au cours des 20-30 dernières années, la société  Canadienne a beaucoup progressé dans son  acceptation de l’homosexualité, mais il reste encore  beaucoup à faire pour faire cesser  les comportements  homophobes et l’intimidation envers les gais </c:v>
                </c:pt>
              </c:strCache>
            </c:strRef>
          </c:cat>
          <c:val>
            <c:numRef>
              <c:f>Feuil1!$C$2</c:f>
              <c:numCache>
                <c:formatCode>0%</c:formatCode>
                <c:ptCount val="1"/>
                <c:pt idx="0">
                  <c:v>0.37</c:v>
                </c:pt>
              </c:numCache>
            </c:numRef>
          </c:val>
        </c:ser>
        <c:ser>
          <c:idx val="2"/>
          <c:order val="2"/>
          <c:tx>
            <c:strRef>
              <c:f>Feuil1!$D$1</c:f>
              <c:strCache>
                <c:ptCount val="1"/>
                <c:pt idx="0">
                  <c:v>Un peu plus proche de B que de A</c:v>
                </c:pt>
              </c:strCache>
            </c:strRef>
          </c:tx>
          <c:spPr>
            <a:solidFill>
              <a:schemeClr val="accent3">
                <a:lumMod val="40000"/>
                <a:lumOff val="60000"/>
              </a:schemeClr>
            </a:solidFill>
          </c:spPr>
          <c:invertIfNegative val="0"/>
          <c:dLbls>
            <c:txPr>
              <a:bodyPr/>
              <a:lstStyle/>
              <a:p>
                <a:pPr>
                  <a:defRPr sz="1200" b="1">
                    <a:solidFill>
                      <a:schemeClr val="bg1"/>
                    </a:solidFill>
                    <a:latin typeface="Arial" panose="020B0604020202020204" pitchFamily="34" charset="0"/>
                    <a:cs typeface="Arial" panose="020B0604020202020204" pitchFamily="34" charset="0"/>
                  </a:defRPr>
                </a:pPr>
                <a:endParaRPr lang="fr-FR"/>
              </a:p>
            </c:txPr>
            <c:showLegendKey val="0"/>
            <c:showVal val="1"/>
            <c:showCatName val="0"/>
            <c:showSerName val="0"/>
            <c:showPercent val="0"/>
            <c:showBubbleSize val="0"/>
            <c:showLeaderLines val="0"/>
          </c:dLbls>
          <c:cat>
            <c:strRef>
              <c:f>Feuil1!$A$2</c:f>
              <c:strCache>
                <c:ptCount val="1"/>
                <c:pt idx="0">
                  <c:v>Au cours des 20-30 dernières années, la société  Canadienne a beaucoup progressé dans son  acceptation de l’homosexualité, mais il reste encore  beaucoup à faire pour faire cesser  les comportements  homophobes et l’intimidation envers les gais </c:v>
                </c:pt>
              </c:strCache>
            </c:strRef>
          </c:cat>
          <c:val>
            <c:numRef>
              <c:f>Feuil1!$D$2</c:f>
              <c:numCache>
                <c:formatCode>0%</c:formatCode>
                <c:ptCount val="1"/>
                <c:pt idx="0">
                  <c:v>0.19</c:v>
                </c:pt>
              </c:numCache>
            </c:numRef>
          </c:val>
        </c:ser>
        <c:ser>
          <c:idx val="3"/>
          <c:order val="3"/>
          <c:tx>
            <c:strRef>
              <c:f>Feuil1!$E$1</c:f>
              <c:strCache>
                <c:ptCount val="1"/>
                <c:pt idx="0">
                  <c:v>Très proche de B</c:v>
                </c:pt>
              </c:strCache>
            </c:strRef>
          </c:tx>
          <c:spPr>
            <a:solidFill>
              <a:schemeClr val="bg1">
                <a:lumMod val="65000"/>
              </a:schemeClr>
            </a:solidFill>
          </c:spPr>
          <c:invertIfNegative val="0"/>
          <c:dLbls>
            <c:txPr>
              <a:bodyPr/>
              <a:lstStyle/>
              <a:p>
                <a:pPr>
                  <a:defRPr sz="1200" b="1">
                    <a:solidFill>
                      <a:schemeClr val="bg1"/>
                    </a:solidFill>
                    <a:latin typeface="Arial" panose="020B0604020202020204" pitchFamily="34" charset="0"/>
                    <a:cs typeface="Arial" panose="020B0604020202020204" pitchFamily="34" charset="0"/>
                  </a:defRPr>
                </a:pPr>
                <a:endParaRPr lang="fr-FR"/>
              </a:p>
            </c:txPr>
            <c:showLegendKey val="0"/>
            <c:showVal val="1"/>
            <c:showCatName val="0"/>
            <c:showSerName val="0"/>
            <c:showPercent val="0"/>
            <c:showBubbleSize val="0"/>
            <c:showLeaderLines val="0"/>
          </c:dLbls>
          <c:cat>
            <c:strRef>
              <c:f>Feuil1!$A$2</c:f>
              <c:strCache>
                <c:ptCount val="1"/>
                <c:pt idx="0">
                  <c:v>Au cours des 20-30 dernières années, la société  Canadienne a beaucoup progressé dans son  acceptation de l’homosexualité, mais il reste encore  beaucoup à faire pour faire cesser  les comportements  homophobes et l’intimidation envers les gais </c:v>
                </c:pt>
              </c:strCache>
            </c:strRef>
          </c:cat>
          <c:val>
            <c:numRef>
              <c:f>Feuil1!$E$2</c:f>
              <c:numCache>
                <c:formatCode>0%</c:formatCode>
                <c:ptCount val="1"/>
                <c:pt idx="0">
                  <c:v>0.08</c:v>
                </c:pt>
              </c:numCache>
            </c:numRef>
          </c:val>
        </c:ser>
        <c:dLbls>
          <c:showLegendKey val="0"/>
          <c:showVal val="0"/>
          <c:showCatName val="0"/>
          <c:showSerName val="0"/>
          <c:showPercent val="0"/>
          <c:showBubbleSize val="0"/>
        </c:dLbls>
        <c:gapWidth val="60"/>
        <c:overlap val="100"/>
        <c:axId val="128561152"/>
        <c:axId val="128562688"/>
      </c:barChart>
      <c:catAx>
        <c:axId val="128561152"/>
        <c:scaling>
          <c:orientation val="maxMin"/>
        </c:scaling>
        <c:delete val="0"/>
        <c:axPos val="l"/>
        <c:numFmt formatCode="General" sourceLinked="1"/>
        <c:majorTickMark val="out"/>
        <c:minorTickMark val="none"/>
        <c:tickLblPos val="nextTo"/>
        <c:spPr>
          <a:ln>
            <a:noFill/>
          </a:ln>
        </c:spPr>
        <c:txPr>
          <a:bodyPr/>
          <a:lstStyle/>
          <a:p>
            <a:pPr>
              <a:defRPr sz="1100">
                <a:solidFill>
                  <a:schemeClr val="tx1">
                    <a:lumMod val="65000"/>
                    <a:lumOff val="35000"/>
                  </a:schemeClr>
                </a:solidFill>
                <a:latin typeface="Arial Narrow" panose="020B0606020202030204" pitchFamily="34" charset="0"/>
                <a:cs typeface="Arial" panose="020B0604020202020204" pitchFamily="34" charset="0"/>
              </a:defRPr>
            </a:pPr>
            <a:endParaRPr lang="fr-FR"/>
          </a:p>
        </c:txPr>
        <c:crossAx val="128562688"/>
        <c:crosses val="autoZero"/>
        <c:auto val="1"/>
        <c:lblAlgn val="ctr"/>
        <c:lblOffset val="100"/>
        <c:noMultiLvlLbl val="0"/>
      </c:catAx>
      <c:valAx>
        <c:axId val="128562688"/>
        <c:scaling>
          <c:orientation val="minMax"/>
          <c:max val="1.1000000000000001"/>
          <c:min val="0"/>
        </c:scaling>
        <c:delete val="1"/>
        <c:axPos val="t"/>
        <c:numFmt formatCode="0%" sourceLinked="1"/>
        <c:majorTickMark val="out"/>
        <c:minorTickMark val="none"/>
        <c:tickLblPos val="nextTo"/>
        <c:crossAx val="128561152"/>
        <c:crosses val="autoZero"/>
        <c:crossBetween val="between"/>
        <c:majorUnit val="0.2"/>
        <c:minorUnit val="0.02"/>
      </c:valAx>
    </c:plotArea>
    <c:legend>
      <c:legendPos val="b"/>
      <c:layout>
        <c:manualLayout>
          <c:xMode val="edge"/>
          <c:yMode val="edge"/>
          <c:x val="0.42545031460138016"/>
          <c:y val="0.75073266685650752"/>
          <c:w val="0.57454968539861984"/>
          <c:h val="0.22944231721042496"/>
        </c:manualLayout>
      </c:layout>
      <c:overlay val="0"/>
      <c:txPr>
        <a:bodyPr/>
        <a:lstStyle/>
        <a:p>
          <a:pPr>
            <a:defRPr sz="1200">
              <a:solidFill>
                <a:srgbClr val="595959"/>
              </a:solidFill>
              <a:latin typeface="Arial Narrow" panose="020B0606020202030204" pitchFamily="34" charset="0"/>
            </a:defRPr>
          </a:pPr>
          <a:endParaRPr lang="fr-FR"/>
        </a:p>
      </c:txPr>
    </c:legend>
    <c:plotVisOnly val="1"/>
    <c:dispBlanksAs val="gap"/>
    <c:showDLblsOverMax val="0"/>
  </c:chart>
  <c:spPr>
    <a:noFill/>
  </c:spPr>
  <c:txPr>
    <a:bodyPr/>
    <a:lstStyle/>
    <a:p>
      <a:pPr>
        <a:defRPr sz="1800"/>
      </a:pPr>
      <a:endParaRPr lang="fr-FR"/>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7834748691886447"/>
          <c:y val="2.3115015855905204E-2"/>
          <c:w val="0.52165251308113558"/>
          <c:h val="0.88301573178324799"/>
        </c:manualLayout>
      </c:layout>
      <c:barChart>
        <c:barDir val="bar"/>
        <c:grouping val="stacked"/>
        <c:varyColors val="0"/>
        <c:ser>
          <c:idx val="0"/>
          <c:order val="0"/>
          <c:tx>
            <c:strRef>
              <c:f>Feuil1!$B$1</c:f>
              <c:strCache>
                <c:ptCount val="1"/>
                <c:pt idx="0">
                  <c:v>Oui très bien</c:v>
                </c:pt>
              </c:strCache>
            </c:strRef>
          </c:tx>
          <c:spPr>
            <a:solidFill>
              <a:schemeClr val="accent3">
                <a:lumMod val="75000"/>
              </a:schemeClr>
            </a:solidFill>
          </c:spPr>
          <c:invertIfNegative val="0"/>
          <c:dLbls>
            <c:dLbl>
              <c:idx val="2"/>
              <c:layout>
                <c:manualLayout>
                  <c:x val="8.9075400151946548E-3"/>
                  <c:y val="-9.8662403576918416E-17"/>
                </c:manualLayout>
              </c:layout>
              <c:dLblPos val="ctr"/>
              <c:showLegendKey val="0"/>
              <c:showVal val="1"/>
              <c:showCatName val="0"/>
              <c:showSerName val="0"/>
              <c:showPercent val="0"/>
              <c:showBubbleSize val="0"/>
            </c:dLbl>
            <c:dLbl>
              <c:idx val="3"/>
              <c:layout>
                <c:manualLayout>
                  <c:x val="7.1068412860472198E-3"/>
                  <c:y val="-5.0096380594138499E-17"/>
                </c:manualLayout>
              </c:layout>
              <c:dLblPos val="ctr"/>
              <c:showLegendKey val="0"/>
              <c:showVal val="1"/>
              <c:showCatName val="0"/>
              <c:showSerName val="0"/>
              <c:showPercent val="0"/>
              <c:showBubbleSize val="0"/>
              <c:extLst>
                <c:ext xmlns:c15="http://schemas.microsoft.com/office/drawing/2012/chart" uri="{CE6537A1-D6FC-4f65-9D91-7224C49458BB}"/>
              </c:extLst>
            </c:dLbl>
            <c:dLbl>
              <c:idx val="4"/>
              <c:layout>
                <c:manualLayout>
                  <c:x val="5.3299910660849501E-3"/>
                  <c:y val="2.15162316299793E-7"/>
                </c:manualLayout>
              </c:layout>
              <c:dLblPos val="ctr"/>
              <c:showLegendKey val="0"/>
              <c:showVal val="1"/>
              <c:showCatName val="0"/>
              <c:showSerName val="0"/>
              <c:showPercent val="0"/>
              <c:showBubbleSize val="0"/>
              <c:extLst>
                <c:ext xmlns:c15="http://schemas.microsoft.com/office/drawing/2012/chart" uri="{CE6537A1-D6FC-4f65-9D91-7224C49458BB}"/>
              </c:extLst>
            </c:dLbl>
            <c:dLbl>
              <c:idx val="5"/>
              <c:layout>
                <c:manualLayout>
                  <c:x val="5.3301309645354001E-3"/>
                  <c:y val="0"/>
                </c:manualLayout>
              </c:layout>
              <c:dLblPos val="ctr"/>
              <c:showLegendKey val="0"/>
              <c:showVal val="1"/>
              <c:showCatName val="0"/>
              <c:showSerName val="0"/>
              <c:showPercent val="0"/>
              <c:showBubbleSize val="0"/>
              <c:extLst>
                <c:ext xmlns:c15="http://schemas.microsoft.com/office/drawing/2012/chart" uri="{CE6537A1-D6FC-4f65-9D91-7224C49458BB}"/>
              </c:extLst>
            </c:dLbl>
            <c:dLbl>
              <c:idx val="15"/>
              <c:layout>
                <c:manualLayout>
                  <c:x val="7.7160503203132415E-3"/>
                  <c:y val="0"/>
                </c:manualLayout>
              </c:layout>
              <c:dLblPos val="ctr"/>
              <c:showLegendKey val="0"/>
              <c:showVal val="1"/>
              <c:showCatName val="0"/>
              <c:showSerName val="0"/>
              <c:showPercent val="0"/>
              <c:showBubbleSize val="0"/>
            </c:dLbl>
            <c:dLbl>
              <c:idx val="16"/>
              <c:layout>
                <c:manualLayout>
                  <c:x val="7.7160503203132415E-3"/>
                  <c:y val="0"/>
                </c:manualLayout>
              </c:layout>
              <c:dLblPos val="ctr"/>
              <c:showLegendKey val="0"/>
              <c:showVal val="1"/>
              <c:showCatName val="0"/>
              <c:showSerName val="0"/>
              <c:showPercent val="0"/>
              <c:showBubbleSize val="0"/>
            </c:dLbl>
            <c:dLbl>
              <c:idx val="17"/>
              <c:layout>
                <c:manualLayout>
                  <c:x val="6.1728402562505821E-3"/>
                  <c:y val="9.5062074613445566E-17"/>
                </c:manualLayout>
              </c:layout>
              <c:dLblPos val="ctr"/>
              <c:showLegendKey val="0"/>
              <c:showVal val="1"/>
              <c:showCatName val="0"/>
              <c:showSerName val="0"/>
              <c:showPercent val="0"/>
              <c:showBubbleSize val="0"/>
            </c:dLbl>
            <c:dLbl>
              <c:idx val="18"/>
              <c:layout>
                <c:manualLayout>
                  <c:x val="7.7160503203133552E-3"/>
                  <c:y val="0"/>
                </c:manualLayout>
              </c:layout>
              <c:dLblPos val="ctr"/>
              <c:showLegendKey val="0"/>
              <c:showVal val="1"/>
              <c:showCatName val="0"/>
              <c:showSerName val="0"/>
              <c:showPercent val="0"/>
              <c:showBubbleSize val="0"/>
            </c:dLbl>
            <c:dLbl>
              <c:idx val="19"/>
              <c:layout>
                <c:manualLayout>
                  <c:x val="1.6975310704689314E-2"/>
                  <c:y val="2.0414425077733027E-7"/>
                </c:manualLayout>
              </c:layout>
              <c:dLblPos val="ctr"/>
              <c:showLegendKey val="0"/>
              <c:showVal val="1"/>
              <c:showCatName val="0"/>
              <c:showSerName val="0"/>
              <c:showPercent val="0"/>
              <c:showBubbleSize val="0"/>
            </c:dLbl>
            <c:spPr>
              <a:noFill/>
              <a:ln>
                <a:noFill/>
              </a:ln>
              <a:effectLst/>
            </c:spPr>
            <c:txPr>
              <a:bodyPr/>
              <a:lstStyle/>
              <a:p>
                <a:pPr>
                  <a:defRPr sz="1200" b="1">
                    <a:solidFill>
                      <a:schemeClr val="bg1"/>
                    </a:solidFill>
                    <a:latin typeface="Arial" panose="020B0604020202020204" pitchFamily="34" charset="0"/>
                    <a:cs typeface="Arial" panose="020B0604020202020204"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Feuil1!$A$2:$A$4</c:f>
              <c:strCache>
                <c:ptCount val="3"/>
                <c:pt idx="0">
                  <c:v>LGBT</c:v>
                </c:pt>
                <c:pt idx="1">
                  <c:v>LGBTQ</c:v>
                </c:pt>
                <c:pt idx="2">
                  <c:v>LGBTTIQ2S+</c:v>
                </c:pt>
              </c:strCache>
            </c:strRef>
          </c:cat>
          <c:val>
            <c:numRef>
              <c:f>Feuil1!$B$2:$B$4</c:f>
              <c:numCache>
                <c:formatCode>0%</c:formatCode>
                <c:ptCount val="3"/>
                <c:pt idx="0">
                  <c:v>0.56999999999999995</c:v>
                </c:pt>
                <c:pt idx="1">
                  <c:v>0.35</c:v>
                </c:pt>
                <c:pt idx="2">
                  <c:v>0.03</c:v>
                </c:pt>
              </c:numCache>
            </c:numRef>
          </c:val>
        </c:ser>
        <c:ser>
          <c:idx val="1"/>
          <c:order val="1"/>
          <c:tx>
            <c:strRef>
              <c:f>Feuil1!$C$1</c:f>
              <c:strCache>
                <c:ptCount val="1"/>
                <c:pt idx="0">
                  <c:v>Oui vaguement</c:v>
                </c:pt>
              </c:strCache>
            </c:strRef>
          </c:tx>
          <c:spPr>
            <a:solidFill>
              <a:schemeClr val="accent3">
                <a:lumMod val="60000"/>
                <a:lumOff val="40000"/>
              </a:schemeClr>
            </a:solidFill>
          </c:spPr>
          <c:invertIfNegative val="0"/>
          <c:dLbls>
            <c:dLbl>
              <c:idx val="2"/>
              <c:layout>
                <c:manualLayout>
                  <c:x val="1.6033572027350562E-2"/>
                  <c:y val="-9.8662403576918416E-17"/>
                </c:manualLayout>
              </c:layout>
              <c:dLblPos val="ctr"/>
              <c:showLegendKey val="0"/>
              <c:showVal val="1"/>
              <c:showCatName val="0"/>
              <c:showSerName val="0"/>
              <c:showPercent val="0"/>
              <c:showBubbleSize val="0"/>
            </c:dLbl>
            <c:dLbl>
              <c:idx val="19"/>
              <c:layout>
                <c:manualLayout>
                  <c:x val="1.5432100640626598E-2"/>
                  <c:y val="0"/>
                </c:manualLayout>
              </c:layout>
              <c:dLblPos val="ctr"/>
              <c:showLegendKey val="0"/>
              <c:showVal val="1"/>
              <c:showCatName val="0"/>
              <c:showSerName val="0"/>
              <c:showPercent val="0"/>
              <c:showBubbleSize val="0"/>
            </c:dLbl>
            <c:spPr>
              <a:noFill/>
              <a:ln>
                <a:noFill/>
              </a:ln>
              <a:effectLst/>
            </c:spPr>
            <c:txPr>
              <a:bodyPr/>
              <a:lstStyle/>
              <a:p>
                <a:pPr>
                  <a:defRPr sz="1200" b="1">
                    <a:solidFill>
                      <a:schemeClr val="bg1"/>
                    </a:solidFill>
                    <a:latin typeface="Arial" panose="020B0604020202020204" pitchFamily="34" charset="0"/>
                    <a:cs typeface="Arial" panose="020B0604020202020204"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Feuil1!$A$2:$A$4</c:f>
              <c:strCache>
                <c:ptCount val="3"/>
                <c:pt idx="0">
                  <c:v>LGBT</c:v>
                </c:pt>
                <c:pt idx="1">
                  <c:v>LGBTQ</c:v>
                </c:pt>
                <c:pt idx="2">
                  <c:v>LGBTTIQ2S+</c:v>
                </c:pt>
              </c:strCache>
            </c:strRef>
          </c:cat>
          <c:val>
            <c:numRef>
              <c:f>Feuil1!$C$2:$C$4</c:f>
              <c:numCache>
                <c:formatCode>0%</c:formatCode>
                <c:ptCount val="3"/>
                <c:pt idx="0">
                  <c:v>0.18</c:v>
                </c:pt>
                <c:pt idx="1">
                  <c:v>0.22</c:v>
                </c:pt>
                <c:pt idx="2">
                  <c:v>7.0000000000000007E-2</c:v>
                </c:pt>
              </c:numCache>
            </c:numRef>
          </c:val>
        </c:ser>
        <c:ser>
          <c:idx val="2"/>
          <c:order val="2"/>
          <c:tx>
            <c:strRef>
              <c:f>Feuil1!$D$1</c:f>
              <c:strCache>
                <c:ptCount val="1"/>
                <c:pt idx="0">
                  <c:v>Juste de nom</c:v>
                </c:pt>
              </c:strCache>
            </c:strRef>
          </c:tx>
          <c:spPr>
            <a:solidFill>
              <a:schemeClr val="bg1">
                <a:lumMod val="65000"/>
              </a:schemeClr>
            </a:solidFill>
          </c:spPr>
          <c:invertIfNegative val="0"/>
          <c:dLbls>
            <c:dLbl>
              <c:idx val="0"/>
              <c:layout>
                <c:manualLayout>
                  <c:x val="3.0285636051662047E-2"/>
                  <c:y val="-5.3748677894394272E-3"/>
                </c:manualLayout>
              </c:layout>
              <c:spPr/>
              <c:txPr>
                <a:bodyPr/>
                <a:lstStyle/>
                <a:p>
                  <a:pPr>
                    <a:defRPr sz="1200" b="1">
                      <a:solidFill>
                        <a:schemeClr val="bg1">
                          <a:lumMod val="50000"/>
                        </a:schemeClr>
                      </a:solidFill>
                      <a:latin typeface="Arial" panose="020B0604020202020204" pitchFamily="34" charset="0"/>
                      <a:cs typeface="Arial" panose="020B0604020202020204" pitchFamily="34" charset="0"/>
                    </a:defRPr>
                  </a:pPr>
                  <a:endParaRPr lang="fr-FR"/>
                </a:p>
              </c:txPr>
              <c:showLegendKey val="0"/>
              <c:showVal val="1"/>
              <c:showCatName val="0"/>
              <c:showSerName val="0"/>
              <c:showPercent val="0"/>
              <c:showBubbleSize val="0"/>
            </c:dLbl>
            <c:dLbl>
              <c:idx val="1"/>
              <c:layout>
                <c:manualLayout>
                  <c:x val="-8.9075400151947207E-3"/>
                  <c:y val="0"/>
                </c:manualLayout>
              </c:layout>
              <c:showLegendKey val="0"/>
              <c:showVal val="1"/>
              <c:showCatName val="0"/>
              <c:showSerName val="0"/>
              <c:showPercent val="0"/>
              <c:showBubbleSize val="0"/>
            </c:dLbl>
            <c:dLbl>
              <c:idx val="2"/>
              <c:layout>
                <c:manualLayout>
                  <c:x val="2.4941112042545215E-2"/>
                  <c:y val="-9.8662403576918416E-17"/>
                </c:manualLayout>
              </c:layout>
              <c:spPr/>
              <c:txPr>
                <a:bodyPr/>
                <a:lstStyle/>
                <a:p>
                  <a:pPr>
                    <a:defRPr sz="1200" b="1">
                      <a:solidFill>
                        <a:schemeClr val="bg1">
                          <a:lumMod val="50000"/>
                        </a:schemeClr>
                      </a:solidFill>
                      <a:latin typeface="Arial" panose="020B0604020202020204" pitchFamily="34" charset="0"/>
                      <a:cs typeface="Arial" panose="020B0604020202020204" pitchFamily="34" charset="0"/>
                    </a:defRPr>
                  </a:pPr>
                  <a:endParaRPr lang="fr-FR"/>
                </a:p>
              </c:txPr>
              <c:showLegendKey val="0"/>
              <c:showVal val="1"/>
              <c:showCatName val="0"/>
              <c:showSerName val="0"/>
              <c:showPercent val="0"/>
              <c:showBubbleSize val="0"/>
            </c:dLbl>
            <c:txPr>
              <a:bodyPr/>
              <a:lstStyle/>
              <a:p>
                <a:pPr>
                  <a:defRPr sz="1200" b="1">
                    <a:solidFill>
                      <a:schemeClr val="bg1"/>
                    </a:solidFill>
                    <a:latin typeface="Arial" panose="020B0604020202020204" pitchFamily="34" charset="0"/>
                    <a:cs typeface="Arial" panose="020B0604020202020204" pitchFamily="34" charset="0"/>
                  </a:defRPr>
                </a:pPr>
                <a:endParaRPr lang="fr-FR"/>
              </a:p>
            </c:txPr>
            <c:showLegendKey val="0"/>
            <c:showVal val="1"/>
            <c:showCatName val="0"/>
            <c:showSerName val="0"/>
            <c:showPercent val="0"/>
            <c:showBubbleSize val="0"/>
            <c:showLeaderLines val="0"/>
          </c:dLbls>
          <c:cat>
            <c:strRef>
              <c:f>Feuil1!$A$2:$A$4</c:f>
              <c:strCache>
                <c:ptCount val="3"/>
                <c:pt idx="0">
                  <c:v>LGBT</c:v>
                </c:pt>
                <c:pt idx="1">
                  <c:v>LGBTQ</c:v>
                </c:pt>
                <c:pt idx="2">
                  <c:v>LGBTTIQ2S+</c:v>
                </c:pt>
              </c:strCache>
            </c:strRef>
          </c:cat>
          <c:val>
            <c:numRef>
              <c:f>Feuil1!$D$2:$D$4</c:f>
              <c:numCache>
                <c:formatCode>0%</c:formatCode>
                <c:ptCount val="3"/>
                <c:pt idx="0">
                  <c:v>0.02</c:v>
                </c:pt>
                <c:pt idx="1">
                  <c:v>0.04</c:v>
                </c:pt>
                <c:pt idx="2">
                  <c:v>0.02</c:v>
                </c:pt>
              </c:numCache>
            </c:numRef>
          </c:val>
        </c:ser>
        <c:dLbls>
          <c:showLegendKey val="0"/>
          <c:showVal val="0"/>
          <c:showCatName val="0"/>
          <c:showSerName val="0"/>
          <c:showPercent val="0"/>
          <c:showBubbleSize val="0"/>
        </c:dLbls>
        <c:gapWidth val="60"/>
        <c:overlap val="100"/>
        <c:axId val="129309312"/>
        <c:axId val="129331584"/>
      </c:barChart>
      <c:catAx>
        <c:axId val="129309312"/>
        <c:scaling>
          <c:orientation val="maxMin"/>
        </c:scaling>
        <c:delete val="0"/>
        <c:axPos val="l"/>
        <c:numFmt formatCode="General" sourceLinked="1"/>
        <c:majorTickMark val="out"/>
        <c:minorTickMark val="none"/>
        <c:tickLblPos val="nextTo"/>
        <c:txPr>
          <a:bodyPr/>
          <a:lstStyle/>
          <a:p>
            <a:pPr>
              <a:defRPr sz="1100">
                <a:solidFill>
                  <a:schemeClr val="tx1">
                    <a:lumMod val="65000"/>
                    <a:lumOff val="35000"/>
                  </a:schemeClr>
                </a:solidFill>
                <a:latin typeface="Arial Narrow" panose="020B0606020202030204" pitchFamily="34" charset="0"/>
                <a:cs typeface="Arial" panose="020B0604020202020204" pitchFamily="34" charset="0"/>
              </a:defRPr>
            </a:pPr>
            <a:endParaRPr lang="fr-FR"/>
          </a:p>
        </c:txPr>
        <c:crossAx val="129331584"/>
        <c:crosses val="autoZero"/>
        <c:auto val="1"/>
        <c:lblAlgn val="ctr"/>
        <c:lblOffset val="100"/>
        <c:noMultiLvlLbl val="0"/>
      </c:catAx>
      <c:valAx>
        <c:axId val="129331584"/>
        <c:scaling>
          <c:orientation val="minMax"/>
          <c:max val="1.1000000000000001"/>
          <c:min val="0"/>
        </c:scaling>
        <c:delete val="1"/>
        <c:axPos val="t"/>
        <c:numFmt formatCode="0%" sourceLinked="1"/>
        <c:majorTickMark val="out"/>
        <c:minorTickMark val="none"/>
        <c:tickLblPos val="nextTo"/>
        <c:crossAx val="129309312"/>
        <c:crosses val="autoZero"/>
        <c:crossBetween val="between"/>
        <c:majorUnit val="0.2"/>
        <c:minorUnit val="0.02"/>
      </c:valAx>
    </c:plotArea>
    <c:legend>
      <c:legendPos val="b"/>
      <c:layout>
        <c:manualLayout>
          <c:xMode val="edge"/>
          <c:yMode val="edge"/>
          <c:x val="0.44402319495364712"/>
          <c:y val="0.90141883537178924"/>
          <c:w val="0.55597680504635283"/>
          <c:h val="8.1446938201432395E-2"/>
        </c:manualLayout>
      </c:layout>
      <c:overlay val="0"/>
      <c:txPr>
        <a:bodyPr/>
        <a:lstStyle/>
        <a:p>
          <a:pPr>
            <a:defRPr sz="1200">
              <a:solidFill>
                <a:srgbClr val="595959"/>
              </a:solidFill>
              <a:latin typeface="Arial Narrow" panose="020B0606020202030204" pitchFamily="34" charset="0"/>
            </a:defRPr>
          </a:pPr>
          <a:endParaRPr lang="fr-FR"/>
        </a:p>
      </c:txPr>
    </c:legend>
    <c:plotVisOnly val="1"/>
    <c:dispBlanksAs val="gap"/>
    <c:showDLblsOverMax val="0"/>
  </c:chart>
  <c:spPr>
    <a:noFill/>
  </c:spPr>
  <c:txPr>
    <a:bodyPr/>
    <a:lstStyle/>
    <a:p>
      <a:pPr>
        <a:defRPr sz="1800"/>
      </a:pPr>
      <a:endParaRPr lang="fr-FR"/>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772550860781199"/>
          <c:y val="2.5970614806022502E-2"/>
          <c:w val="0.52227449139218796"/>
          <c:h val="0.880159968878923"/>
        </c:manualLayout>
      </c:layout>
      <c:barChart>
        <c:barDir val="bar"/>
        <c:grouping val="stacked"/>
        <c:varyColors val="0"/>
        <c:ser>
          <c:idx val="0"/>
          <c:order val="0"/>
          <c:tx>
            <c:strRef>
              <c:f>Feuil1!$B$1</c:f>
              <c:strCache>
                <c:ptCount val="1"/>
                <c:pt idx="0">
                  <c:v>Colonne2</c:v>
                </c:pt>
              </c:strCache>
            </c:strRef>
          </c:tx>
          <c:spPr>
            <a:solidFill>
              <a:schemeClr val="accent3">
                <a:lumMod val="75000"/>
              </a:schemeClr>
            </a:solidFill>
          </c:spPr>
          <c:invertIfNegative val="0"/>
          <c:dLbls>
            <c:dLbl>
              <c:idx val="1"/>
              <c:layout>
                <c:manualLayout>
                  <c:x val="7.5109224652179493E-2"/>
                  <c:y val="4.2290343507544176E-7"/>
                </c:manualLayout>
              </c:layout>
              <c:spPr>
                <a:noFill/>
                <a:ln>
                  <a:noFill/>
                </a:ln>
                <a:effectLst/>
              </c:spPr>
              <c:txPr>
                <a:bodyPr/>
                <a:lstStyle/>
                <a:p>
                  <a:pPr>
                    <a:defRPr sz="1200" b="1">
                      <a:solidFill>
                        <a:srgbClr val="595959"/>
                      </a:solidFill>
                      <a:latin typeface="Arial" panose="020B0604020202020204" pitchFamily="34" charset="0"/>
                      <a:cs typeface="Arial" panose="020B0604020202020204" pitchFamily="34" charset="0"/>
                    </a:defRPr>
                  </a:pPr>
                  <a:endParaRPr lang="fr-FR"/>
                </a:p>
              </c:txPr>
              <c:dLblPos val="ctr"/>
              <c:showLegendKey val="0"/>
              <c:showVal val="1"/>
              <c:showCatName val="0"/>
              <c:showSerName val="0"/>
              <c:showPercent val="0"/>
              <c:showBubbleSize val="0"/>
            </c:dLbl>
            <c:dLbl>
              <c:idx val="2"/>
              <c:layout>
                <c:manualLayout>
                  <c:x val="7.5109224652179438E-2"/>
                  <c:y val="-5.3708736254581097E-3"/>
                </c:manualLayout>
              </c:layout>
              <c:spPr>
                <a:noFill/>
                <a:ln>
                  <a:noFill/>
                </a:ln>
                <a:effectLst/>
              </c:spPr>
              <c:txPr>
                <a:bodyPr/>
                <a:lstStyle/>
                <a:p>
                  <a:pPr>
                    <a:defRPr sz="1200" b="1">
                      <a:solidFill>
                        <a:srgbClr val="595959"/>
                      </a:solidFill>
                      <a:latin typeface="Arial" panose="020B0604020202020204" pitchFamily="34" charset="0"/>
                      <a:cs typeface="Arial" panose="020B0604020202020204" pitchFamily="34" charset="0"/>
                    </a:defRPr>
                  </a:pPr>
                  <a:endParaRPr lang="fr-FR"/>
                </a:p>
              </c:txPr>
              <c:dLblPos val="ctr"/>
              <c:showLegendKey val="0"/>
              <c:showVal val="1"/>
              <c:showCatName val="0"/>
              <c:showSerName val="0"/>
              <c:showPercent val="0"/>
              <c:showBubbleSize val="0"/>
            </c:dLbl>
            <c:dLbl>
              <c:idx val="3"/>
              <c:layout>
                <c:manualLayout>
                  <c:x val="7.1068412860472198E-3"/>
                  <c:y val="-5.0096380594138499E-17"/>
                </c:manualLayout>
              </c:layout>
              <c:dLblPos val="ctr"/>
              <c:showLegendKey val="0"/>
              <c:showVal val="1"/>
              <c:showCatName val="0"/>
              <c:showSerName val="0"/>
              <c:showPercent val="0"/>
              <c:showBubbleSize val="0"/>
              <c:extLst>
                <c:ext xmlns:c15="http://schemas.microsoft.com/office/drawing/2012/chart" uri="{CE6537A1-D6FC-4f65-9D91-7224C49458BB}"/>
              </c:extLst>
            </c:dLbl>
            <c:dLbl>
              <c:idx val="4"/>
              <c:layout>
                <c:manualLayout>
                  <c:x val="5.3299910660849501E-3"/>
                  <c:y val="2.15162316299793E-7"/>
                </c:manualLayout>
              </c:layout>
              <c:dLblPos val="ctr"/>
              <c:showLegendKey val="0"/>
              <c:showVal val="1"/>
              <c:showCatName val="0"/>
              <c:showSerName val="0"/>
              <c:showPercent val="0"/>
              <c:showBubbleSize val="0"/>
              <c:extLst>
                <c:ext xmlns:c15="http://schemas.microsoft.com/office/drawing/2012/chart" uri="{CE6537A1-D6FC-4f65-9D91-7224C49458BB}"/>
              </c:extLst>
            </c:dLbl>
            <c:dLbl>
              <c:idx val="5"/>
              <c:layout>
                <c:manualLayout>
                  <c:x val="5.3301309645354001E-3"/>
                  <c:y val="0"/>
                </c:manualLayout>
              </c:layout>
              <c:dLblPos val="ctr"/>
              <c:showLegendKey val="0"/>
              <c:showVal val="1"/>
              <c:showCatName val="0"/>
              <c:showSerName val="0"/>
              <c:showPercent val="0"/>
              <c:showBubbleSize val="0"/>
              <c:extLst>
                <c:ext xmlns:c15="http://schemas.microsoft.com/office/drawing/2012/chart" uri="{CE6537A1-D6FC-4f65-9D91-7224C49458BB}"/>
              </c:extLst>
            </c:dLbl>
            <c:dLbl>
              <c:idx val="6"/>
              <c:layout>
                <c:manualLayout>
                  <c:x val="7.1067013875967715E-3"/>
                  <c:y val="-2.8409891716231288E-3"/>
                </c:manualLayout>
              </c:layout>
              <c:dLblPos val="ctr"/>
              <c:showLegendKey val="0"/>
              <c:showVal val="1"/>
              <c:showCatName val="0"/>
              <c:showSerName val="0"/>
              <c:showPercent val="0"/>
              <c:showBubbleSize val="0"/>
            </c:dLbl>
            <c:dLbl>
              <c:idx val="7"/>
              <c:layout>
                <c:manualLayout>
                  <c:x val="7.1068412860472189E-3"/>
                  <c:y val="5.6824257783470193E-3"/>
                </c:manualLayout>
              </c:layout>
              <c:dLblPos val="ctr"/>
              <c:showLegendKey val="0"/>
              <c:showVal val="1"/>
              <c:showCatName val="0"/>
              <c:showSerName val="0"/>
              <c:showPercent val="0"/>
              <c:showBubbleSize val="0"/>
            </c:dLbl>
            <c:spPr>
              <a:noFill/>
              <a:ln>
                <a:noFill/>
              </a:ln>
              <a:effectLst/>
            </c:spPr>
            <c:txPr>
              <a:bodyPr/>
              <a:lstStyle/>
              <a:p>
                <a:pPr>
                  <a:defRPr sz="1200" b="1">
                    <a:solidFill>
                      <a:schemeClr val="bg1"/>
                    </a:solidFill>
                    <a:latin typeface="Arial" panose="020B0604020202020204" pitchFamily="34" charset="0"/>
                    <a:cs typeface="Arial" panose="020B0604020202020204"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Feuil1!$A$2:$A$6</c:f>
              <c:strCache>
                <c:ptCount val="5"/>
                <c:pt idx="0">
                  <c:v>Milieu de travail </c:v>
                </c:pt>
                <c:pt idx="1">
                  <c:v>Milieu scolaire </c:v>
                </c:pt>
                <c:pt idx="2">
                  <c:v>Votre cercle familial proche (parents, frère, sœur)</c:v>
                </c:pt>
                <c:pt idx="3">
                  <c:v>Votre cercle familial élargi (oncle, tante, cousin(e), etc.)</c:v>
                </c:pt>
                <c:pt idx="4">
                  <c:v>Votre cercle d’amis</c:v>
                </c:pt>
              </c:strCache>
            </c:strRef>
          </c:cat>
          <c:val>
            <c:numRef>
              <c:f>Feuil1!$B$2:$B$6</c:f>
              <c:numCache>
                <c:formatCode>0%</c:formatCode>
                <c:ptCount val="5"/>
                <c:pt idx="0">
                  <c:v>0.39</c:v>
                </c:pt>
                <c:pt idx="1">
                  <c:v>0.1</c:v>
                </c:pt>
                <c:pt idx="2">
                  <c:v>0.11</c:v>
                </c:pt>
                <c:pt idx="3">
                  <c:v>0.13</c:v>
                </c:pt>
                <c:pt idx="4">
                  <c:v>0.42</c:v>
                </c:pt>
              </c:numCache>
            </c:numRef>
          </c:val>
        </c:ser>
        <c:dLbls>
          <c:showLegendKey val="0"/>
          <c:showVal val="0"/>
          <c:showCatName val="0"/>
          <c:showSerName val="0"/>
          <c:showPercent val="0"/>
          <c:showBubbleSize val="0"/>
        </c:dLbls>
        <c:gapWidth val="60"/>
        <c:overlap val="100"/>
        <c:axId val="27167360"/>
        <c:axId val="27177344"/>
      </c:barChart>
      <c:catAx>
        <c:axId val="27167360"/>
        <c:scaling>
          <c:orientation val="maxMin"/>
        </c:scaling>
        <c:delete val="0"/>
        <c:axPos val="l"/>
        <c:numFmt formatCode="General" sourceLinked="1"/>
        <c:majorTickMark val="out"/>
        <c:minorTickMark val="none"/>
        <c:tickLblPos val="nextTo"/>
        <c:txPr>
          <a:bodyPr/>
          <a:lstStyle/>
          <a:p>
            <a:pPr>
              <a:defRPr sz="1100">
                <a:solidFill>
                  <a:schemeClr val="tx1">
                    <a:lumMod val="65000"/>
                    <a:lumOff val="35000"/>
                  </a:schemeClr>
                </a:solidFill>
                <a:latin typeface="Arial Narrow" panose="020B0606020202030204" pitchFamily="34" charset="0"/>
                <a:cs typeface="Arial" panose="020B0604020202020204" pitchFamily="34" charset="0"/>
              </a:defRPr>
            </a:pPr>
            <a:endParaRPr lang="fr-FR"/>
          </a:p>
        </c:txPr>
        <c:crossAx val="27177344"/>
        <c:crosses val="autoZero"/>
        <c:auto val="1"/>
        <c:lblAlgn val="ctr"/>
        <c:lblOffset val="100"/>
        <c:noMultiLvlLbl val="0"/>
      </c:catAx>
      <c:valAx>
        <c:axId val="27177344"/>
        <c:scaling>
          <c:orientation val="minMax"/>
          <c:max val="1.1000000000000001"/>
          <c:min val="0"/>
        </c:scaling>
        <c:delete val="1"/>
        <c:axPos val="t"/>
        <c:numFmt formatCode="0%" sourceLinked="1"/>
        <c:majorTickMark val="out"/>
        <c:minorTickMark val="none"/>
        <c:tickLblPos val="nextTo"/>
        <c:crossAx val="27167360"/>
        <c:crosses val="autoZero"/>
        <c:crossBetween val="between"/>
        <c:majorUnit val="0.2"/>
        <c:minorUnit val="0.02"/>
      </c:valAx>
    </c:plotArea>
    <c:plotVisOnly val="1"/>
    <c:dispBlanksAs val="gap"/>
    <c:showDLblsOverMax val="0"/>
  </c:chart>
  <c:txPr>
    <a:bodyPr/>
    <a:lstStyle/>
    <a:p>
      <a:pPr>
        <a:defRPr sz="1800"/>
      </a:pPr>
      <a:endParaRPr lang="fr-FR"/>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772550860781199"/>
          <c:y val="2.5970614806022502E-2"/>
          <c:w val="0.52227449139218796"/>
          <c:h val="0.880159968878923"/>
        </c:manualLayout>
      </c:layout>
      <c:barChart>
        <c:barDir val="bar"/>
        <c:grouping val="stacked"/>
        <c:varyColors val="0"/>
        <c:ser>
          <c:idx val="0"/>
          <c:order val="0"/>
          <c:tx>
            <c:strRef>
              <c:f>Feuil1!$B$1</c:f>
              <c:strCache>
                <c:ptCount val="1"/>
                <c:pt idx="0">
                  <c:v>Colonne2</c:v>
                </c:pt>
              </c:strCache>
            </c:strRef>
          </c:tx>
          <c:spPr>
            <a:solidFill>
              <a:schemeClr val="accent3">
                <a:lumMod val="75000"/>
              </a:schemeClr>
            </a:solidFill>
          </c:spPr>
          <c:invertIfNegative val="0"/>
          <c:dLbls>
            <c:dLbl>
              <c:idx val="1"/>
              <c:layout>
                <c:manualLayout>
                  <c:x val="5.5515513873350117E-2"/>
                  <c:y val="0"/>
                </c:manualLayout>
              </c:layout>
              <c:spPr>
                <a:noFill/>
                <a:ln>
                  <a:noFill/>
                </a:ln>
                <a:effectLst/>
              </c:spPr>
              <c:txPr>
                <a:bodyPr/>
                <a:lstStyle/>
                <a:p>
                  <a:pPr>
                    <a:defRPr sz="1200" b="1">
                      <a:solidFill>
                        <a:schemeClr val="bg1">
                          <a:lumMod val="50000"/>
                        </a:schemeClr>
                      </a:solidFill>
                      <a:latin typeface="Arial" panose="020B0604020202020204" pitchFamily="34" charset="0"/>
                      <a:cs typeface="Arial" panose="020B0604020202020204" pitchFamily="34" charset="0"/>
                    </a:defRPr>
                  </a:pPr>
                  <a:endParaRPr lang="fr-FR"/>
                </a:p>
              </c:txPr>
              <c:dLblPos val="ctr"/>
              <c:showLegendKey val="0"/>
              <c:showVal val="1"/>
              <c:showCatName val="0"/>
              <c:showSerName val="0"/>
              <c:showPercent val="0"/>
              <c:showBubbleSize val="0"/>
            </c:dLbl>
            <c:dLbl>
              <c:idx val="2"/>
              <c:layout>
                <c:manualLayout>
                  <c:x val="6.5307226556523615E-3"/>
                  <c:y val="-5.3683362048476575E-3"/>
                </c:manualLayout>
              </c:layout>
              <c:dLblPos val="ctr"/>
              <c:showLegendKey val="0"/>
              <c:showVal val="1"/>
              <c:showCatName val="0"/>
              <c:showSerName val="0"/>
              <c:showPercent val="0"/>
              <c:showBubbleSize val="0"/>
            </c:dLbl>
            <c:dLbl>
              <c:idx val="3"/>
              <c:layout>
                <c:manualLayout>
                  <c:x val="7.1068412860472198E-3"/>
                  <c:y val="-5.0096380594138499E-17"/>
                </c:manualLayout>
              </c:layout>
              <c:dLblPos val="ctr"/>
              <c:showLegendKey val="0"/>
              <c:showVal val="1"/>
              <c:showCatName val="0"/>
              <c:showSerName val="0"/>
              <c:showPercent val="0"/>
              <c:showBubbleSize val="0"/>
              <c:extLst>
                <c:ext xmlns:c15="http://schemas.microsoft.com/office/drawing/2012/chart" uri="{CE6537A1-D6FC-4f65-9D91-7224C49458BB}"/>
              </c:extLst>
            </c:dLbl>
            <c:dLbl>
              <c:idx val="4"/>
              <c:layout>
                <c:manualLayout>
                  <c:x val="5.3299910660849501E-3"/>
                  <c:y val="2.15162316299793E-7"/>
                </c:manualLayout>
              </c:layout>
              <c:dLblPos val="ctr"/>
              <c:showLegendKey val="0"/>
              <c:showVal val="1"/>
              <c:showCatName val="0"/>
              <c:showSerName val="0"/>
              <c:showPercent val="0"/>
              <c:showBubbleSize val="0"/>
              <c:extLst>
                <c:ext xmlns:c15="http://schemas.microsoft.com/office/drawing/2012/chart" uri="{CE6537A1-D6FC-4f65-9D91-7224C49458BB}"/>
              </c:extLst>
            </c:dLbl>
            <c:dLbl>
              <c:idx val="5"/>
              <c:layout>
                <c:manualLayout>
                  <c:x val="5.3301309645354001E-3"/>
                  <c:y val="0"/>
                </c:manualLayout>
              </c:layout>
              <c:dLblPos val="ctr"/>
              <c:showLegendKey val="0"/>
              <c:showVal val="1"/>
              <c:showCatName val="0"/>
              <c:showSerName val="0"/>
              <c:showPercent val="0"/>
              <c:showBubbleSize val="0"/>
              <c:extLst>
                <c:ext xmlns:c15="http://schemas.microsoft.com/office/drawing/2012/chart" uri="{CE6537A1-D6FC-4f65-9D91-7224C49458BB}"/>
              </c:extLst>
            </c:dLbl>
            <c:dLbl>
              <c:idx val="6"/>
              <c:layout>
                <c:manualLayout>
                  <c:x val="7.1067013875967715E-3"/>
                  <c:y val="-2.8409891716231288E-3"/>
                </c:manualLayout>
              </c:layout>
              <c:dLblPos val="ctr"/>
              <c:showLegendKey val="0"/>
              <c:showVal val="1"/>
              <c:showCatName val="0"/>
              <c:showSerName val="0"/>
              <c:showPercent val="0"/>
              <c:showBubbleSize val="0"/>
            </c:dLbl>
            <c:dLbl>
              <c:idx val="7"/>
              <c:layout>
                <c:manualLayout>
                  <c:x val="7.1068412860472189E-3"/>
                  <c:y val="5.6824257783470193E-3"/>
                </c:manualLayout>
              </c:layout>
              <c:dLblPos val="ctr"/>
              <c:showLegendKey val="0"/>
              <c:showVal val="1"/>
              <c:showCatName val="0"/>
              <c:showSerName val="0"/>
              <c:showPercent val="0"/>
              <c:showBubbleSize val="0"/>
            </c:dLbl>
            <c:spPr>
              <a:noFill/>
              <a:ln>
                <a:noFill/>
              </a:ln>
              <a:effectLst/>
            </c:spPr>
            <c:txPr>
              <a:bodyPr/>
              <a:lstStyle/>
              <a:p>
                <a:pPr>
                  <a:defRPr sz="1200" b="1">
                    <a:solidFill>
                      <a:schemeClr val="bg1"/>
                    </a:solidFill>
                    <a:latin typeface="Arial" panose="020B0604020202020204" pitchFamily="34" charset="0"/>
                    <a:cs typeface="Arial" panose="020B0604020202020204"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Feuil1!$A$2:$A$6</c:f>
              <c:strCache>
                <c:ptCount val="5"/>
                <c:pt idx="0">
                  <c:v>Milieu de travail </c:v>
                </c:pt>
                <c:pt idx="1">
                  <c:v>Milieu scolaire </c:v>
                </c:pt>
                <c:pt idx="2">
                  <c:v>Votre cercle familial proche (parents, frère, sœur)</c:v>
                </c:pt>
                <c:pt idx="3">
                  <c:v>Votre cercle familial élargi (oncle, tante, cousin(e), etc.)</c:v>
                </c:pt>
                <c:pt idx="4">
                  <c:v>Votre cercle d’amis</c:v>
                </c:pt>
              </c:strCache>
            </c:strRef>
          </c:cat>
          <c:val>
            <c:numRef>
              <c:f>Feuil1!$B$2:$B$6</c:f>
              <c:numCache>
                <c:formatCode>0%</c:formatCode>
                <c:ptCount val="5"/>
                <c:pt idx="0">
                  <c:v>0.25</c:v>
                </c:pt>
                <c:pt idx="1">
                  <c:v>0.09</c:v>
                </c:pt>
                <c:pt idx="2">
                  <c:v>0.12</c:v>
                </c:pt>
                <c:pt idx="3">
                  <c:v>0.2</c:v>
                </c:pt>
                <c:pt idx="4">
                  <c:v>0.34</c:v>
                </c:pt>
              </c:numCache>
            </c:numRef>
          </c:val>
        </c:ser>
        <c:dLbls>
          <c:showLegendKey val="0"/>
          <c:showVal val="0"/>
          <c:showCatName val="0"/>
          <c:showSerName val="0"/>
          <c:showPercent val="0"/>
          <c:showBubbleSize val="0"/>
        </c:dLbls>
        <c:gapWidth val="60"/>
        <c:overlap val="100"/>
        <c:axId val="27251456"/>
        <c:axId val="27252992"/>
      </c:barChart>
      <c:catAx>
        <c:axId val="27251456"/>
        <c:scaling>
          <c:orientation val="maxMin"/>
        </c:scaling>
        <c:delete val="0"/>
        <c:axPos val="l"/>
        <c:numFmt formatCode="General" sourceLinked="1"/>
        <c:majorTickMark val="out"/>
        <c:minorTickMark val="none"/>
        <c:tickLblPos val="nextTo"/>
        <c:txPr>
          <a:bodyPr/>
          <a:lstStyle/>
          <a:p>
            <a:pPr>
              <a:defRPr sz="1100">
                <a:solidFill>
                  <a:schemeClr val="tx1">
                    <a:lumMod val="65000"/>
                    <a:lumOff val="35000"/>
                  </a:schemeClr>
                </a:solidFill>
                <a:latin typeface="Arial Narrow" panose="020B0606020202030204" pitchFamily="34" charset="0"/>
                <a:cs typeface="Arial" panose="020B0604020202020204" pitchFamily="34" charset="0"/>
              </a:defRPr>
            </a:pPr>
            <a:endParaRPr lang="fr-FR"/>
          </a:p>
        </c:txPr>
        <c:crossAx val="27252992"/>
        <c:crosses val="autoZero"/>
        <c:auto val="1"/>
        <c:lblAlgn val="ctr"/>
        <c:lblOffset val="100"/>
        <c:noMultiLvlLbl val="0"/>
      </c:catAx>
      <c:valAx>
        <c:axId val="27252992"/>
        <c:scaling>
          <c:orientation val="minMax"/>
          <c:max val="1.1000000000000001"/>
          <c:min val="0"/>
        </c:scaling>
        <c:delete val="1"/>
        <c:axPos val="t"/>
        <c:numFmt formatCode="0%" sourceLinked="1"/>
        <c:majorTickMark val="out"/>
        <c:minorTickMark val="none"/>
        <c:tickLblPos val="nextTo"/>
        <c:crossAx val="27251456"/>
        <c:crosses val="autoZero"/>
        <c:crossBetween val="between"/>
        <c:majorUnit val="0.2"/>
        <c:minorUnit val="0.02"/>
      </c:valAx>
    </c:plotArea>
    <c:plotVisOnly val="1"/>
    <c:dispBlanksAs val="gap"/>
    <c:showDLblsOverMax val="0"/>
  </c:chart>
  <c:txPr>
    <a:bodyPr/>
    <a:lstStyle/>
    <a:p>
      <a:pPr>
        <a:defRPr sz="1800"/>
      </a:pPr>
      <a:endParaRPr lang="fr-FR"/>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772550860781199"/>
          <c:y val="2.5970614806022502E-2"/>
          <c:w val="0.52227449139218796"/>
          <c:h val="0.880159968878923"/>
        </c:manualLayout>
      </c:layout>
      <c:barChart>
        <c:barDir val="bar"/>
        <c:grouping val="stacked"/>
        <c:varyColors val="0"/>
        <c:ser>
          <c:idx val="0"/>
          <c:order val="0"/>
          <c:tx>
            <c:strRef>
              <c:f>Feuil1!$B$1</c:f>
              <c:strCache>
                <c:ptCount val="1"/>
                <c:pt idx="0">
                  <c:v>Colonne2</c:v>
                </c:pt>
              </c:strCache>
            </c:strRef>
          </c:tx>
          <c:spPr>
            <a:solidFill>
              <a:schemeClr val="accent3">
                <a:lumMod val="75000"/>
              </a:schemeClr>
            </a:solidFill>
          </c:spPr>
          <c:invertIfNegative val="0"/>
          <c:dLbls>
            <c:dLbl>
              <c:idx val="0"/>
              <c:layout>
                <c:manualLayout>
                  <c:x val="4.8984276947073579E-2"/>
                  <c:y val="-5.370027818587959E-3"/>
                </c:manualLayout>
              </c:layout>
              <c:spPr/>
              <c:txPr>
                <a:bodyPr/>
                <a:lstStyle/>
                <a:p>
                  <a:pPr>
                    <a:defRPr sz="1200" b="1">
                      <a:solidFill>
                        <a:schemeClr val="bg1">
                          <a:lumMod val="50000"/>
                        </a:schemeClr>
                      </a:solidFill>
                      <a:latin typeface="Arial" panose="020B0604020202020204" pitchFamily="34" charset="0"/>
                      <a:cs typeface="Arial" panose="020B0604020202020204" pitchFamily="34" charset="0"/>
                    </a:defRPr>
                  </a:pPr>
                  <a:endParaRPr lang="fr-FR"/>
                </a:p>
              </c:txPr>
              <c:showLegendKey val="0"/>
              <c:showVal val="1"/>
              <c:showCatName val="0"/>
              <c:showSerName val="0"/>
              <c:showPercent val="0"/>
              <c:showBubbleSize val="0"/>
            </c:dLbl>
            <c:dLbl>
              <c:idx val="1"/>
              <c:layout>
                <c:manualLayout>
                  <c:x val="5.224989541021182E-2"/>
                  <c:y val="-5.3708736254581097E-3"/>
                </c:manualLayout>
              </c:layout>
              <c:spPr/>
              <c:txPr>
                <a:bodyPr/>
                <a:lstStyle/>
                <a:p>
                  <a:pPr>
                    <a:defRPr sz="1200" b="1">
                      <a:solidFill>
                        <a:schemeClr val="bg1">
                          <a:lumMod val="50000"/>
                        </a:schemeClr>
                      </a:solidFill>
                      <a:latin typeface="Arial" panose="020B0604020202020204" pitchFamily="34" charset="0"/>
                      <a:cs typeface="Arial" panose="020B0604020202020204" pitchFamily="34" charset="0"/>
                    </a:defRPr>
                  </a:pPr>
                  <a:endParaRPr lang="fr-FR"/>
                </a:p>
              </c:txPr>
              <c:showLegendKey val="0"/>
              <c:showVal val="1"/>
              <c:showCatName val="0"/>
              <c:showSerName val="0"/>
              <c:showPercent val="0"/>
              <c:showBubbleSize val="0"/>
            </c:dLbl>
            <c:dLbl>
              <c:idx val="2"/>
              <c:layout>
                <c:manualLayout>
                  <c:x val="4.2453040020797105E-2"/>
                  <c:y val="1.0742170154351296E-2"/>
                </c:manualLayout>
              </c:layout>
              <c:spPr/>
              <c:txPr>
                <a:bodyPr/>
                <a:lstStyle/>
                <a:p>
                  <a:pPr>
                    <a:defRPr sz="1200" b="1">
                      <a:solidFill>
                        <a:schemeClr val="bg1">
                          <a:lumMod val="50000"/>
                        </a:schemeClr>
                      </a:solidFill>
                      <a:latin typeface="Arial" panose="020B0604020202020204" pitchFamily="34" charset="0"/>
                      <a:cs typeface="Arial" panose="020B0604020202020204" pitchFamily="34" charset="0"/>
                    </a:defRPr>
                  </a:pPr>
                  <a:endParaRPr lang="fr-FR"/>
                </a:p>
              </c:txPr>
              <c:showLegendKey val="0"/>
              <c:showVal val="1"/>
              <c:showCatName val="0"/>
              <c:showSerName val="0"/>
              <c:showPercent val="0"/>
              <c:showBubbleSize val="0"/>
            </c:dLbl>
            <c:dLbl>
              <c:idx val="3"/>
              <c:layout>
                <c:manualLayout>
                  <c:x val="5.2249895410211883E-2"/>
                  <c:y val="5.3708736254581097E-3"/>
                </c:manualLayout>
              </c:layout>
              <c:spPr/>
              <c:txPr>
                <a:bodyPr/>
                <a:lstStyle/>
                <a:p>
                  <a:pPr>
                    <a:defRPr sz="1200" b="1">
                      <a:solidFill>
                        <a:schemeClr val="bg1">
                          <a:lumMod val="50000"/>
                        </a:schemeClr>
                      </a:solidFill>
                      <a:latin typeface="Arial" panose="020B0604020202020204" pitchFamily="34" charset="0"/>
                      <a:cs typeface="Arial" panose="020B0604020202020204" pitchFamily="34" charset="0"/>
                    </a:defRPr>
                  </a:pPr>
                  <a:endParaRPr lang="fr-FR"/>
                </a:p>
              </c:txPr>
              <c:showLegendKey val="0"/>
              <c:showVal val="1"/>
              <c:showCatName val="0"/>
              <c:showSerName val="0"/>
              <c:showPercent val="0"/>
              <c:showBubbleSize val="0"/>
            </c:dLbl>
            <c:dLbl>
              <c:idx val="4"/>
              <c:layout>
                <c:manualLayout>
                  <c:x val="4.8984276947073579E-2"/>
                  <c:y val="0"/>
                </c:manualLayout>
              </c:layout>
              <c:spPr/>
              <c:txPr>
                <a:bodyPr/>
                <a:lstStyle/>
                <a:p>
                  <a:pPr>
                    <a:defRPr sz="1200" b="1">
                      <a:solidFill>
                        <a:schemeClr val="bg1">
                          <a:lumMod val="50000"/>
                        </a:schemeClr>
                      </a:solidFill>
                      <a:latin typeface="Arial" panose="020B0604020202020204" pitchFamily="34" charset="0"/>
                      <a:cs typeface="Arial" panose="020B0604020202020204" pitchFamily="34" charset="0"/>
                    </a:defRPr>
                  </a:pPr>
                  <a:endParaRPr lang="fr-FR"/>
                </a:p>
              </c:txPr>
              <c:showLegendKey val="0"/>
              <c:showVal val="1"/>
              <c:showCatName val="0"/>
              <c:showSerName val="0"/>
              <c:showPercent val="0"/>
              <c:showBubbleSize val="0"/>
            </c:dLbl>
            <c:txPr>
              <a:bodyPr/>
              <a:lstStyle/>
              <a:p>
                <a:pPr>
                  <a:defRPr sz="1200" b="1">
                    <a:solidFill>
                      <a:schemeClr val="bg1"/>
                    </a:solidFill>
                    <a:latin typeface="Arial" panose="020B0604020202020204" pitchFamily="34" charset="0"/>
                    <a:cs typeface="Arial" panose="020B0604020202020204" pitchFamily="34" charset="0"/>
                  </a:defRPr>
                </a:pPr>
                <a:endParaRPr lang="fr-FR"/>
              </a:p>
            </c:txPr>
            <c:showLegendKey val="0"/>
            <c:showVal val="1"/>
            <c:showCatName val="0"/>
            <c:showSerName val="0"/>
            <c:showPercent val="0"/>
            <c:showBubbleSize val="0"/>
            <c:showLeaderLines val="0"/>
          </c:dLbls>
          <c:cat>
            <c:strRef>
              <c:f>Feuil1!$A$2:$A$6</c:f>
              <c:strCache>
                <c:ptCount val="5"/>
                <c:pt idx="0">
                  <c:v>Milieu de travail </c:v>
                </c:pt>
                <c:pt idx="1">
                  <c:v>Milieu scolaire </c:v>
                </c:pt>
                <c:pt idx="2">
                  <c:v>Votre cercle familial proche (parents, frère, sœur)</c:v>
                </c:pt>
                <c:pt idx="3">
                  <c:v>Votre cercle familial élargi (oncle, tante, cousin(e), etc.)</c:v>
                </c:pt>
                <c:pt idx="4">
                  <c:v>Votre cercle d’amis</c:v>
                </c:pt>
              </c:strCache>
            </c:strRef>
          </c:cat>
          <c:val>
            <c:numRef>
              <c:f>Feuil1!$B$2:$B$6</c:f>
              <c:numCache>
                <c:formatCode>0%</c:formatCode>
                <c:ptCount val="5"/>
                <c:pt idx="0">
                  <c:v>0.04</c:v>
                </c:pt>
                <c:pt idx="1">
                  <c:v>0.03</c:v>
                </c:pt>
                <c:pt idx="2">
                  <c:v>0.01</c:v>
                </c:pt>
                <c:pt idx="3">
                  <c:v>0.02</c:v>
                </c:pt>
                <c:pt idx="4">
                  <c:v>0.03</c:v>
                </c:pt>
              </c:numCache>
            </c:numRef>
          </c:val>
        </c:ser>
        <c:dLbls>
          <c:showLegendKey val="0"/>
          <c:showVal val="0"/>
          <c:showCatName val="0"/>
          <c:showSerName val="0"/>
          <c:showPercent val="0"/>
          <c:showBubbleSize val="0"/>
        </c:dLbls>
        <c:gapWidth val="60"/>
        <c:overlap val="100"/>
        <c:axId val="27296128"/>
        <c:axId val="27297664"/>
      </c:barChart>
      <c:catAx>
        <c:axId val="27296128"/>
        <c:scaling>
          <c:orientation val="maxMin"/>
        </c:scaling>
        <c:delete val="0"/>
        <c:axPos val="l"/>
        <c:numFmt formatCode="General" sourceLinked="1"/>
        <c:majorTickMark val="out"/>
        <c:minorTickMark val="none"/>
        <c:tickLblPos val="nextTo"/>
        <c:txPr>
          <a:bodyPr/>
          <a:lstStyle/>
          <a:p>
            <a:pPr>
              <a:defRPr sz="1100">
                <a:solidFill>
                  <a:schemeClr val="tx1">
                    <a:lumMod val="65000"/>
                    <a:lumOff val="35000"/>
                  </a:schemeClr>
                </a:solidFill>
                <a:latin typeface="Arial Narrow" panose="020B0606020202030204" pitchFamily="34" charset="0"/>
                <a:cs typeface="Arial" panose="020B0604020202020204" pitchFamily="34" charset="0"/>
              </a:defRPr>
            </a:pPr>
            <a:endParaRPr lang="fr-FR"/>
          </a:p>
        </c:txPr>
        <c:crossAx val="27297664"/>
        <c:crosses val="autoZero"/>
        <c:auto val="1"/>
        <c:lblAlgn val="ctr"/>
        <c:lblOffset val="100"/>
        <c:noMultiLvlLbl val="0"/>
      </c:catAx>
      <c:valAx>
        <c:axId val="27297664"/>
        <c:scaling>
          <c:orientation val="minMax"/>
          <c:max val="1.1000000000000001"/>
          <c:min val="0"/>
        </c:scaling>
        <c:delete val="1"/>
        <c:axPos val="t"/>
        <c:numFmt formatCode="0%" sourceLinked="1"/>
        <c:majorTickMark val="out"/>
        <c:minorTickMark val="none"/>
        <c:tickLblPos val="nextTo"/>
        <c:crossAx val="27296128"/>
        <c:crosses val="autoZero"/>
        <c:crossBetween val="between"/>
        <c:majorUnit val="0.2"/>
        <c:minorUnit val="0.02"/>
      </c:valAx>
    </c:plotArea>
    <c:plotVisOnly val="1"/>
    <c:dispBlanksAs val="gap"/>
    <c:showDLblsOverMax val="0"/>
  </c:chart>
  <c:txPr>
    <a:bodyPr/>
    <a:lstStyle/>
    <a:p>
      <a:pPr>
        <a:defRPr sz="1800"/>
      </a:pPr>
      <a:endParaRPr lang="fr-FR"/>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772550860781199"/>
          <c:y val="2.5970614806022502E-2"/>
          <c:w val="0.52227449139218796"/>
          <c:h val="0.880159968878923"/>
        </c:manualLayout>
      </c:layout>
      <c:barChart>
        <c:barDir val="bar"/>
        <c:grouping val="stacked"/>
        <c:varyColors val="0"/>
        <c:ser>
          <c:idx val="0"/>
          <c:order val="0"/>
          <c:tx>
            <c:strRef>
              <c:f>Feuil1!$B$1</c:f>
              <c:strCache>
                <c:ptCount val="1"/>
                <c:pt idx="0">
                  <c:v>Colonne2</c:v>
                </c:pt>
              </c:strCache>
            </c:strRef>
          </c:tx>
          <c:spPr>
            <a:solidFill>
              <a:schemeClr val="accent3">
                <a:lumMod val="75000"/>
              </a:schemeClr>
            </a:solidFill>
          </c:spPr>
          <c:invertIfNegative val="0"/>
          <c:dLbls>
            <c:dLbl>
              <c:idx val="1"/>
              <c:layout>
                <c:manualLayout>
                  <c:x val="3.9187421557658926E-2"/>
                  <c:y val="1.0742170154351296E-2"/>
                </c:manualLayout>
              </c:layout>
              <c:spPr/>
              <c:txPr>
                <a:bodyPr/>
                <a:lstStyle/>
                <a:p>
                  <a:pPr>
                    <a:defRPr sz="1100" b="1">
                      <a:solidFill>
                        <a:schemeClr val="bg1">
                          <a:lumMod val="50000"/>
                        </a:schemeClr>
                      </a:solidFill>
                      <a:latin typeface="Arial" panose="020B0604020202020204" pitchFamily="34" charset="0"/>
                      <a:cs typeface="Arial" panose="020B0604020202020204" pitchFamily="34" charset="0"/>
                    </a:defRPr>
                  </a:pPr>
                  <a:endParaRPr lang="fr-FR"/>
                </a:p>
              </c:txPr>
              <c:showLegendKey val="0"/>
              <c:showVal val="1"/>
              <c:showCatName val="0"/>
              <c:showSerName val="0"/>
              <c:showPercent val="0"/>
              <c:showBubbleSize val="0"/>
            </c:dLbl>
            <c:dLbl>
              <c:idx val="2"/>
              <c:layout>
                <c:manualLayout>
                  <c:x val="6.8577987725903011E-2"/>
                  <c:y val="1.0742593057786371E-2"/>
                </c:manualLayout>
              </c:layout>
              <c:spPr/>
              <c:txPr>
                <a:bodyPr/>
                <a:lstStyle/>
                <a:p>
                  <a:pPr>
                    <a:defRPr sz="1100" b="1">
                      <a:solidFill>
                        <a:schemeClr val="bg1">
                          <a:lumMod val="50000"/>
                        </a:schemeClr>
                      </a:solidFill>
                      <a:latin typeface="Arial" panose="020B0604020202020204" pitchFamily="34" charset="0"/>
                      <a:cs typeface="Arial" panose="020B0604020202020204" pitchFamily="34" charset="0"/>
                    </a:defRPr>
                  </a:pPr>
                  <a:endParaRPr lang="fr-FR"/>
                </a:p>
              </c:txPr>
              <c:showLegendKey val="0"/>
              <c:showVal val="1"/>
              <c:showCatName val="0"/>
              <c:showSerName val="0"/>
              <c:showPercent val="0"/>
              <c:showBubbleSize val="0"/>
            </c:dLbl>
            <c:txPr>
              <a:bodyPr/>
              <a:lstStyle/>
              <a:p>
                <a:pPr>
                  <a:defRPr sz="1100" b="1">
                    <a:solidFill>
                      <a:schemeClr val="bg1"/>
                    </a:solidFill>
                    <a:latin typeface="Arial" panose="020B0604020202020204" pitchFamily="34" charset="0"/>
                    <a:cs typeface="Arial" panose="020B0604020202020204" pitchFamily="34" charset="0"/>
                  </a:defRPr>
                </a:pPr>
                <a:endParaRPr lang="fr-FR"/>
              </a:p>
            </c:txPr>
            <c:showLegendKey val="0"/>
            <c:showVal val="1"/>
            <c:showCatName val="0"/>
            <c:showSerName val="0"/>
            <c:showPercent val="0"/>
            <c:showBubbleSize val="0"/>
            <c:showLeaderLines val="0"/>
          </c:dLbls>
          <c:cat>
            <c:strRef>
              <c:f>Feuil1!$A$2:$A$6</c:f>
              <c:strCache>
                <c:ptCount val="5"/>
                <c:pt idx="0">
                  <c:v>Milieu de travail </c:v>
                </c:pt>
                <c:pt idx="1">
                  <c:v>Milieu scolaire </c:v>
                </c:pt>
                <c:pt idx="2">
                  <c:v>Votre cercle familial proche (parents, frère, sœur)</c:v>
                </c:pt>
                <c:pt idx="3">
                  <c:v>Votre cercle familial élargi (oncle, tante, cousin(e), etc.)</c:v>
                </c:pt>
                <c:pt idx="4">
                  <c:v>Votre cercle d’amis</c:v>
                </c:pt>
              </c:strCache>
            </c:strRef>
          </c:cat>
          <c:val>
            <c:numRef>
              <c:f>Feuil1!$B$2:$B$6</c:f>
              <c:numCache>
                <c:formatCode>0%</c:formatCode>
                <c:ptCount val="5"/>
                <c:pt idx="0">
                  <c:v>0.14000000000000001</c:v>
                </c:pt>
                <c:pt idx="1">
                  <c:v>0.05</c:v>
                </c:pt>
                <c:pt idx="2">
                  <c:v>0.1</c:v>
                </c:pt>
                <c:pt idx="3">
                  <c:v>0.13</c:v>
                </c:pt>
                <c:pt idx="4">
                  <c:v>0.16</c:v>
                </c:pt>
              </c:numCache>
            </c:numRef>
          </c:val>
        </c:ser>
        <c:dLbls>
          <c:showLegendKey val="0"/>
          <c:showVal val="0"/>
          <c:showCatName val="0"/>
          <c:showSerName val="0"/>
          <c:showPercent val="0"/>
          <c:showBubbleSize val="0"/>
        </c:dLbls>
        <c:gapWidth val="60"/>
        <c:overlap val="100"/>
        <c:axId val="82352768"/>
        <c:axId val="82370944"/>
      </c:barChart>
      <c:catAx>
        <c:axId val="82352768"/>
        <c:scaling>
          <c:orientation val="maxMin"/>
        </c:scaling>
        <c:delete val="0"/>
        <c:axPos val="l"/>
        <c:numFmt formatCode="General" sourceLinked="1"/>
        <c:majorTickMark val="out"/>
        <c:minorTickMark val="none"/>
        <c:tickLblPos val="nextTo"/>
        <c:txPr>
          <a:bodyPr/>
          <a:lstStyle/>
          <a:p>
            <a:pPr>
              <a:defRPr sz="1100">
                <a:solidFill>
                  <a:schemeClr val="tx1">
                    <a:lumMod val="65000"/>
                    <a:lumOff val="35000"/>
                  </a:schemeClr>
                </a:solidFill>
                <a:latin typeface="Arial Narrow" panose="020B0606020202030204" pitchFamily="34" charset="0"/>
                <a:cs typeface="Arial" panose="020B0604020202020204" pitchFamily="34" charset="0"/>
              </a:defRPr>
            </a:pPr>
            <a:endParaRPr lang="fr-FR"/>
          </a:p>
        </c:txPr>
        <c:crossAx val="82370944"/>
        <c:crosses val="autoZero"/>
        <c:auto val="1"/>
        <c:lblAlgn val="ctr"/>
        <c:lblOffset val="100"/>
        <c:noMultiLvlLbl val="0"/>
      </c:catAx>
      <c:valAx>
        <c:axId val="82370944"/>
        <c:scaling>
          <c:orientation val="minMax"/>
          <c:max val="1.1000000000000001"/>
          <c:min val="0"/>
        </c:scaling>
        <c:delete val="1"/>
        <c:axPos val="t"/>
        <c:numFmt formatCode="0%" sourceLinked="1"/>
        <c:majorTickMark val="out"/>
        <c:minorTickMark val="none"/>
        <c:tickLblPos val="nextTo"/>
        <c:crossAx val="82352768"/>
        <c:crosses val="autoZero"/>
        <c:crossBetween val="between"/>
        <c:majorUnit val="0.2"/>
        <c:minorUnit val="0.02"/>
      </c:valAx>
    </c:plotArea>
    <c:plotVisOnly val="1"/>
    <c:dispBlanksAs val="gap"/>
    <c:showDLblsOverMax val="0"/>
  </c:chart>
  <c:txPr>
    <a:bodyPr/>
    <a:lstStyle/>
    <a:p>
      <a:pPr>
        <a:defRPr sz="1800"/>
      </a:pPr>
      <a:endParaRPr lang="fr-FR"/>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5059816351282483"/>
          <c:y val="2.3115015855905204E-2"/>
          <c:w val="0.54940183648717522"/>
          <c:h val="0.88301573178324799"/>
        </c:manualLayout>
      </c:layout>
      <c:barChart>
        <c:barDir val="bar"/>
        <c:grouping val="stacked"/>
        <c:varyColors val="0"/>
        <c:ser>
          <c:idx val="0"/>
          <c:order val="0"/>
          <c:tx>
            <c:strRef>
              <c:f>Feuil1!$B$1</c:f>
              <c:strCache>
                <c:ptCount val="1"/>
                <c:pt idx="0">
                  <c:v>Très à l’aise</c:v>
                </c:pt>
              </c:strCache>
            </c:strRef>
          </c:tx>
          <c:spPr>
            <a:solidFill>
              <a:schemeClr val="accent3">
                <a:lumMod val="75000"/>
              </a:schemeClr>
            </a:solidFill>
          </c:spPr>
          <c:invertIfNegative val="0"/>
          <c:dLbls>
            <c:dLbl>
              <c:idx val="3"/>
              <c:layout>
                <c:manualLayout>
                  <c:x val="7.1068412860472198E-3"/>
                  <c:y val="-5.0096380594138499E-17"/>
                </c:manualLayout>
              </c:layout>
              <c:dLblPos val="ctr"/>
              <c:showLegendKey val="0"/>
              <c:showVal val="1"/>
              <c:showCatName val="0"/>
              <c:showSerName val="0"/>
              <c:showPercent val="0"/>
              <c:showBubbleSize val="0"/>
              <c:extLst>
                <c:ext xmlns:c15="http://schemas.microsoft.com/office/drawing/2012/chart" uri="{CE6537A1-D6FC-4f65-9D91-7224C49458BB}"/>
              </c:extLst>
            </c:dLbl>
            <c:dLbl>
              <c:idx val="4"/>
              <c:layout>
                <c:manualLayout>
                  <c:x val="5.3299910660849501E-3"/>
                  <c:y val="2.15162316299793E-7"/>
                </c:manualLayout>
              </c:layout>
              <c:dLblPos val="ctr"/>
              <c:showLegendKey val="0"/>
              <c:showVal val="1"/>
              <c:showCatName val="0"/>
              <c:showSerName val="0"/>
              <c:showPercent val="0"/>
              <c:showBubbleSize val="0"/>
              <c:extLst>
                <c:ext xmlns:c15="http://schemas.microsoft.com/office/drawing/2012/chart" uri="{CE6537A1-D6FC-4f65-9D91-7224C49458BB}"/>
              </c:extLst>
            </c:dLbl>
            <c:dLbl>
              <c:idx val="5"/>
              <c:layout>
                <c:manualLayout>
                  <c:x val="5.3301309645354001E-3"/>
                  <c:y val="0"/>
                </c:manualLayout>
              </c:layout>
              <c:dLblPos val="ctr"/>
              <c:showLegendKey val="0"/>
              <c:showVal val="1"/>
              <c:showCatName val="0"/>
              <c:showSerName val="0"/>
              <c:showPercent val="0"/>
              <c:showBubbleSize val="0"/>
              <c:extLst>
                <c:ext xmlns:c15="http://schemas.microsoft.com/office/drawing/2012/chart" uri="{CE6537A1-D6FC-4f65-9D91-7224C49458BB}"/>
              </c:extLst>
            </c:dLbl>
            <c:dLbl>
              <c:idx val="15"/>
              <c:layout>
                <c:manualLayout>
                  <c:x val="7.7160503203132415E-3"/>
                  <c:y val="0"/>
                </c:manualLayout>
              </c:layout>
              <c:dLblPos val="ctr"/>
              <c:showLegendKey val="0"/>
              <c:showVal val="1"/>
              <c:showCatName val="0"/>
              <c:showSerName val="0"/>
              <c:showPercent val="0"/>
              <c:showBubbleSize val="0"/>
            </c:dLbl>
            <c:dLbl>
              <c:idx val="16"/>
              <c:layout>
                <c:manualLayout>
                  <c:x val="7.7160503203132415E-3"/>
                  <c:y val="0"/>
                </c:manualLayout>
              </c:layout>
              <c:dLblPos val="ctr"/>
              <c:showLegendKey val="0"/>
              <c:showVal val="1"/>
              <c:showCatName val="0"/>
              <c:showSerName val="0"/>
              <c:showPercent val="0"/>
              <c:showBubbleSize val="0"/>
            </c:dLbl>
            <c:dLbl>
              <c:idx val="17"/>
              <c:layout>
                <c:manualLayout>
                  <c:x val="6.1728402562505821E-3"/>
                  <c:y val="9.5062074613445566E-17"/>
                </c:manualLayout>
              </c:layout>
              <c:dLblPos val="ctr"/>
              <c:showLegendKey val="0"/>
              <c:showVal val="1"/>
              <c:showCatName val="0"/>
              <c:showSerName val="0"/>
              <c:showPercent val="0"/>
              <c:showBubbleSize val="0"/>
            </c:dLbl>
            <c:dLbl>
              <c:idx val="18"/>
              <c:layout>
                <c:manualLayout>
                  <c:x val="7.7160503203133552E-3"/>
                  <c:y val="0"/>
                </c:manualLayout>
              </c:layout>
              <c:dLblPos val="ctr"/>
              <c:showLegendKey val="0"/>
              <c:showVal val="1"/>
              <c:showCatName val="0"/>
              <c:showSerName val="0"/>
              <c:showPercent val="0"/>
              <c:showBubbleSize val="0"/>
            </c:dLbl>
            <c:dLbl>
              <c:idx val="19"/>
              <c:layout>
                <c:manualLayout>
                  <c:x val="1.6975310704689314E-2"/>
                  <c:y val="2.0414425077733027E-7"/>
                </c:manualLayout>
              </c:layout>
              <c:dLblPos val="ctr"/>
              <c:showLegendKey val="0"/>
              <c:showVal val="1"/>
              <c:showCatName val="0"/>
              <c:showSerName val="0"/>
              <c:showPercent val="0"/>
              <c:showBubbleSize val="0"/>
            </c:dLbl>
            <c:spPr>
              <a:noFill/>
              <a:ln>
                <a:noFill/>
              </a:ln>
              <a:effectLst/>
            </c:spPr>
            <c:txPr>
              <a:bodyPr/>
              <a:lstStyle/>
              <a:p>
                <a:pPr>
                  <a:defRPr sz="1200" b="1">
                    <a:solidFill>
                      <a:schemeClr val="bg1"/>
                    </a:solidFill>
                    <a:latin typeface="Arial" panose="020B0604020202020204" pitchFamily="34" charset="0"/>
                    <a:cs typeface="Arial" panose="020B0604020202020204"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Feuil1!$A$2:$A$10</c:f>
              <c:strCache>
                <c:ptCount val="9"/>
                <c:pt idx="0">
                  <c:v>...d’une couleur de peau différente de la vôtre</c:v>
                </c:pt>
                <c:pt idx="1">
                  <c:v>...d’une communauté culturelle différente de la vôtre</c:v>
                </c:pt>
                <c:pt idx="2">
                  <c:v>...ayant une confession religieuse différente de la vôtre</c:v>
                </c:pt>
                <c:pt idx="3">
                  <c:v>...homosexuelles ou bisexuelles</c:v>
                </c:pt>
                <c:pt idx="4">
                  <c:v>...homosexuelles ou bisexuelles de sexe opposé au vôtre</c:v>
                </c:pt>
                <c:pt idx="5">
                  <c:v>...homosexuelles ou bisexuelles de même sexe que vous</c:v>
                </c:pt>
                <c:pt idx="6">
                  <c:v>...ayant un handicap physique</c:v>
                </c:pt>
                <c:pt idx="7">
                  <c:v>...ayant un handicap mental</c:v>
                </c:pt>
                <c:pt idx="8">
                  <c:v>...transgenres</c:v>
                </c:pt>
              </c:strCache>
            </c:strRef>
          </c:cat>
          <c:val>
            <c:numRef>
              <c:f>Feuil1!$B$2:$B$10</c:f>
              <c:numCache>
                <c:formatCode>0%</c:formatCode>
                <c:ptCount val="9"/>
                <c:pt idx="0">
                  <c:v>0.68</c:v>
                </c:pt>
                <c:pt idx="1">
                  <c:v>0.61</c:v>
                </c:pt>
                <c:pt idx="2">
                  <c:v>0.52</c:v>
                </c:pt>
                <c:pt idx="3">
                  <c:v>0.52</c:v>
                </c:pt>
                <c:pt idx="4">
                  <c:v>0.52</c:v>
                </c:pt>
                <c:pt idx="5">
                  <c:v>0.48</c:v>
                </c:pt>
                <c:pt idx="6">
                  <c:v>0.43</c:v>
                </c:pt>
                <c:pt idx="7">
                  <c:v>0.27</c:v>
                </c:pt>
                <c:pt idx="8">
                  <c:v>0.26</c:v>
                </c:pt>
              </c:numCache>
            </c:numRef>
          </c:val>
        </c:ser>
        <c:ser>
          <c:idx val="1"/>
          <c:order val="1"/>
          <c:tx>
            <c:strRef>
              <c:f>Feuil1!$C$1</c:f>
              <c:strCache>
                <c:ptCount val="1"/>
                <c:pt idx="0">
                  <c:v>Plutôt à l’aise</c:v>
                </c:pt>
              </c:strCache>
            </c:strRef>
          </c:tx>
          <c:spPr>
            <a:solidFill>
              <a:srgbClr val="C3D69B"/>
            </a:solidFill>
          </c:spPr>
          <c:invertIfNegative val="0"/>
          <c:dLbls>
            <c:dLbl>
              <c:idx val="19"/>
              <c:layout>
                <c:manualLayout>
                  <c:x val="1.5432100640626598E-2"/>
                  <c:y val="0"/>
                </c:manualLayout>
              </c:layout>
              <c:dLblPos val="ctr"/>
              <c:showLegendKey val="0"/>
              <c:showVal val="1"/>
              <c:showCatName val="0"/>
              <c:showSerName val="0"/>
              <c:showPercent val="0"/>
              <c:showBubbleSize val="0"/>
            </c:dLbl>
            <c:spPr>
              <a:noFill/>
              <a:ln>
                <a:noFill/>
              </a:ln>
              <a:effectLst/>
            </c:spPr>
            <c:txPr>
              <a:bodyPr/>
              <a:lstStyle/>
              <a:p>
                <a:pPr>
                  <a:defRPr sz="1200" b="1">
                    <a:solidFill>
                      <a:srgbClr val="595959"/>
                    </a:solidFill>
                    <a:latin typeface="Arial" panose="020B0604020202020204" pitchFamily="34" charset="0"/>
                    <a:cs typeface="Arial" panose="020B0604020202020204"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Feuil1!$A$2:$A$10</c:f>
              <c:strCache>
                <c:ptCount val="9"/>
                <c:pt idx="0">
                  <c:v>...d’une couleur de peau différente de la vôtre</c:v>
                </c:pt>
                <c:pt idx="1">
                  <c:v>...d’une communauté culturelle différente de la vôtre</c:v>
                </c:pt>
                <c:pt idx="2">
                  <c:v>...ayant une confession religieuse différente de la vôtre</c:v>
                </c:pt>
                <c:pt idx="3">
                  <c:v>...homosexuelles ou bisexuelles</c:v>
                </c:pt>
                <c:pt idx="4">
                  <c:v>...homosexuelles ou bisexuelles de sexe opposé au vôtre</c:v>
                </c:pt>
                <c:pt idx="5">
                  <c:v>...homosexuelles ou bisexuelles de même sexe que vous</c:v>
                </c:pt>
                <c:pt idx="6">
                  <c:v>...ayant un handicap physique</c:v>
                </c:pt>
                <c:pt idx="7">
                  <c:v>...ayant un handicap mental</c:v>
                </c:pt>
                <c:pt idx="8">
                  <c:v>...transgenres</c:v>
                </c:pt>
              </c:strCache>
            </c:strRef>
          </c:cat>
          <c:val>
            <c:numRef>
              <c:f>Feuil1!$C$2:$C$10</c:f>
              <c:numCache>
                <c:formatCode>0%</c:formatCode>
                <c:ptCount val="9"/>
                <c:pt idx="0">
                  <c:v>0.25</c:v>
                </c:pt>
                <c:pt idx="1">
                  <c:v>0.31</c:v>
                </c:pt>
                <c:pt idx="2">
                  <c:v>0.38</c:v>
                </c:pt>
                <c:pt idx="3">
                  <c:v>0.34</c:v>
                </c:pt>
                <c:pt idx="4">
                  <c:v>0.34</c:v>
                </c:pt>
                <c:pt idx="5">
                  <c:v>0.33</c:v>
                </c:pt>
                <c:pt idx="6">
                  <c:v>0.44</c:v>
                </c:pt>
                <c:pt idx="7">
                  <c:v>0.49</c:v>
                </c:pt>
                <c:pt idx="8">
                  <c:v>0.34</c:v>
                </c:pt>
              </c:numCache>
            </c:numRef>
          </c:val>
        </c:ser>
        <c:ser>
          <c:idx val="2"/>
          <c:order val="2"/>
          <c:tx>
            <c:strRef>
              <c:f>Feuil1!$D$1</c:f>
              <c:strCache>
                <c:ptCount val="1"/>
                <c:pt idx="0">
                  <c:v>Plutôt mal à l’aise</c:v>
                </c:pt>
              </c:strCache>
            </c:strRef>
          </c:tx>
          <c:spPr>
            <a:solidFill>
              <a:srgbClr val="D7E4BD"/>
            </a:solidFill>
          </c:spPr>
          <c:invertIfNegative val="0"/>
          <c:dLbls>
            <c:dLbl>
              <c:idx val="0"/>
              <c:layout>
                <c:manualLayout>
                  <c:x val="-5.6380262823772171E-3"/>
                  <c:y val="2.8557044044630838E-3"/>
                </c:manualLayout>
              </c:layout>
              <c:showLegendKey val="0"/>
              <c:showVal val="1"/>
              <c:showCatName val="0"/>
              <c:showSerName val="0"/>
              <c:showPercent val="0"/>
              <c:showBubbleSize val="0"/>
            </c:dLbl>
            <c:dLbl>
              <c:idx val="1"/>
              <c:layout>
                <c:manualLayout>
                  <c:x val="-1.8793420941257389E-3"/>
                  <c:y val="-1.4278522022315419E-2"/>
                </c:manualLayout>
              </c:layout>
              <c:showLegendKey val="0"/>
              <c:showVal val="1"/>
              <c:showCatName val="0"/>
              <c:showSerName val="0"/>
              <c:showPercent val="0"/>
              <c:showBubbleSize val="0"/>
            </c:dLbl>
            <c:dLbl>
              <c:idx val="2"/>
              <c:layout>
                <c:manualLayout>
                  <c:x val="-1.5034736753005911E-2"/>
                  <c:y val="0"/>
                </c:manualLayout>
              </c:layout>
              <c:showLegendKey val="0"/>
              <c:showVal val="1"/>
              <c:showCatName val="0"/>
              <c:showSerName val="0"/>
              <c:showPercent val="0"/>
              <c:showBubbleSize val="0"/>
            </c:dLbl>
            <c:dLbl>
              <c:idx val="3"/>
              <c:layout>
                <c:manualLayout>
                  <c:x val="-1.1276052564754434E-2"/>
                  <c:y val="0"/>
                </c:manualLayout>
              </c:layout>
              <c:showLegendKey val="0"/>
              <c:showVal val="1"/>
              <c:showCatName val="0"/>
              <c:showSerName val="0"/>
              <c:showPercent val="0"/>
              <c:showBubbleSize val="0"/>
            </c:dLbl>
            <c:dLbl>
              <c:idx val="4"/>
              <c:layout>
                <c:manualLayout>
                  <c:x val="-9.3967104706286948E-3"/>
                  <c:y val="2.8563789803066576E-3"/>
                </c:manualLayout>
              </c:layout>
              <c:showLegendKey val="0"/>
              <c:showVal val="1"/>
              <c:showCatName val="0"/>
              <c:showSerName val="0"/>
              <c:showPercent val="0"/>
              <c:showBubbleSize val="0"/>
            </c:dLbl>
            <c:txPr>
              <a:bodyPr/>
              <a:lstStyle/>
              <a:p>
                <a:pPr>
                  <a:defRPr sz="1200" b="1">
                    <a:solidFill>
                      <a:srgbClr val="595959"/>
                    </a:solidFill>
                    <a:latin typeface="Arial" panose="020B0604020202020204" pitchFamily="34" charset="0"/>
                    <a:cs typeface="Arial" panose="020B0604020202020204" pitchFamily="34" charset="0"/>
                  </a:defRPr>
                </a:pPr>
                <a:endParaRPr lang="fr-FR"/>
              </a:p>
            </c:txPr>
            <c:showLegendKey val="0"/>
            <c:showVal val="1"/>
            <c:showCatName val="0"/>
            <c:showSerName val="0"/>
            <c:showPercent val="0"/>
            <c:showBubbleSize val="0"/>
            <c:showLeaderLines val="0"/>
          </c:dLbls>
          <c:cat>
            <c:strRef>
              <c:f>Feuil1!$A$2:$A$10</c:f>
              <c:strCache>
                <c:ptCount val="9"/>
                <c:pt idx="0">
                  <c:v>...d’une couleur de peau différente de la vôtre</c:v>
                </c:pt>
                <c:pt idx="1">
                  <c:v>...d’une communauté culturelle différente de la vôtre</c:v>
                </c:pt>
                <c:pt idx="2">
                  <c:v>...ayant une confession religieuse différente de la vôtre</c:v>
                </c:pt>
                <c:pt idx="3">
                  <c:v>...homosexuelles ou bisexuelles</c:v>
                </c:pt>
                <c:pt idx="4">
                  <c:v>...homosexuelles ou bisexuelles de sexe opposé au vôtre</c:v>
                </c:pt>
                <c:pt idx="5">
                  <c:v>...homosexuelles ou bisexuelles de même sexe que vous</c:v>
                </c:pt>
                <c:pt idx="6">
                  <c:v>...ayant un handicap physique</c:v>
                </c:pt>
                <c:pt idx="7">
                  <c:v>...ayant un handicap mental</c:v>
                </c:pt>
                <c:pt idx="8">
                  <c:v>...transgenres</c:v>
                </c:pt>
              </c:strCache>
            </c:strRef>
          </c:cat>
          <c:val>
            <c:numRef>
              <c:f>Feuil1!$D$2:$D$10</c:f>
              <c:numCache>
                <c:formatCode>0%</c:formatCode>
                <c:ptCount val="9"/>
                <c:pt idx="0">
                  <c:v>0.03</c:v>
                </c:pt>
                <c:pt idx="1">
                  <c:v>0.04</c:v>
                </c:pt>
                <c:pt idx="2">
                  <c:v>0.05</c:v>
                </c:pt>
                <c:pt idx="3">
                  <c:v>0.05</c:v>
                </c:pt>
                <c:pt idx="4">
                  <c:v>0.05</c:v>
                </c:pt>
                <c:pt idx="5">
                  <c:v>7.0000000000000007E-2</c:v>
                </c:pt>
                <c:pt idx="6">
                  <c:v>0.08</c:v>
                </c:pt>
                <c:pt idx="7">
                  <c:v>0.13</c:v>
                </c:pt>
                <c:pt idx="8">
                  <c:v>0.12</c:v>
                </c:pt>
              </c:numCache>
            </c:numRef>
          </c:val>
        </c:ser>
        <c:ser>
          <c:idx val="3"/>
          <c:order val="3"/>
          <c:tx>
            <c:strRef>
              <c:f>Feuil1!$E$1</c:f>
              <c:strCache>
                <c:ptCount val="1"/>
                <c:pt idx="0">
                  <c:v>Très mal à l’aise</c:v>
                </c:pt>
              </c:strCache>
            </c:strRef>
          </c:tx>
          <c:spPr>
            <a:solidFill>
              <a:schemeClr val="bg1">
                <a:lumMod val="65000"/>
              </a:schemeClr>
            </a:solidFill>
          </c:spPr>
          <c:invertIfNegative val="0"/>
          <c:dLbls>
            <c:dLbl>
              <c:idx val="0"/>
              <c:layout>
                <c:manualLayout>
                  <c:x val="1.8793420941257389E-3"/>
                  <c:y val="1.713467614400755E-2"/>
                </c:manualLayout>
              </c:layout>
              <c:showLegendKey val="0"/>
              <c:showVal val="1"/>
              <c:showCatName val="0"/>
              <c:showSerName val="0"/>
              <c:showPercent val="0"/>
              <c:showBubbleSize val="0"/>
            </c:dLbl>
            <c:dLbl>
              <c:idx val="1"/>
              <c:layout>
                <c:manualLayout>
                  <c:x val="6.2010890121526841E-3"/>
                  <c:y val="1.4279196598158992E-2"/>
                </c:manualLayout>
              </c:layout>
              <c:showLegendKey val="0"/>
              <c:showVal val="1"/>
              <c:showCatName val="0"/>
              <c:showSerName val="0"/>
              <c:showPercent val="0"/>
              <c:showBubbleSize val="0"/>
            </c:dLbl>
            <c:dLbl>
              <c:idx val="2"/>
              <c:layout>
                <c:manualLayout>
                  <c:x val="-3.3265834862950086E-4"/>
                  <c:y val="1.7134901002622077E-2"/>
                </c:manualLayout>
              </c:layout>
              <c:showLegendKey val="0"/>
              <c:showVal val="1"/>
              <c:showCatName val="0"/>
              <c:showSerName val="0"/>
              <c:showPercent val="0"/>
              <c:showBubbleSize val="0"/>
            </c:dLbl>
            <c:dLbl>
              <c:idx val="3"/>
              <c:layout>
                <c:manualLayout>
                  <c:x val="0"/>
                  <c:y val="4.497172290493045E-7"/>
                </c:manualLayout>
              </c:layout>
              <c:showLegendKey val="0"/>
              <c:showVal val="1"/>
              <c:showCatName val="0"/>
              <c:showSerName val="0"/>
              <c:showPercent val="0"/>
              <c:showBubbleSize val="0"/>
            </c:dLbl>
            <c:dLbl>
              <c:idx val="4"/>
              <c:layout>
                <c:manualLayout>
                  <c:x val="2.9342893216078173E-3"/>
                  <c:y val="2.8568286975357068E-3"/>
                </c:manualLayout>
              </c:layout>
              <c:showLegendKey val="0"/>
              <c:showVal val="1"/>
              <c:showCatName val="0"/>
              <c:showSerName val="0"/>
              <c:showPercent val="0"/>
              <c:showBubbleSize val="0"/>
            </c:dLbl>
            <c:dLbl>
              <c:idx val="5"/>
              <c:layout>
                <c:manualLayout>
                  <c:x val="7.6765945255800657E-3"/>
                  <c:y val="2.856154121692133E-3"/>
                </c:manualLayout>
              </c:layout>
              <c:showLegendKey val="0"/>
              <c:showVal val="1"/>
              <c:showCatName val="0"/>
              <c:showSerName val="0"/>
              <c:showPercent val="0"/>
              <c:showBubbleSize val="0"/>
            </c:dLbl>
            <c:dLbl>
              <c:idx val="6"/>
              <c:layout>
                <c:manualLayout>
                  <c:x val="5.6380262823772171E-3"/>
                  <c:y val="2.856154121692133E-3"/>
                </c:manualLayout>
              </c:layout>
              <c:showLegendKey val="0"/>
              <c:showVal val="1"/>
              <c:showCatName val="0"/>
              <c:showSerName val="0"/>
              <c:showPercent val="0"/>
              <c:showBubbleSize val="0"/>
            </c:dLbl>
            <c:dLbl>
              <c:idx val="7"/>
              <c:layout>
                <c:manualLayout>
                  <c:x val="6.2010890121526841E-3"/>
                  <c:y val="-5.7102845158534393E-3"/>
                </c:manualLayout>
              </c:layout>
              <c:showLegendKey val="0"/>
              <c:showVal val="1"/>
              <c:showCatName val="0"/>
              <c:showSerName val="0"/>
              <c:showPercent val="0"/>
              <c:showBubbleSize val="0"/>
            </c:dLbl>
            <c:dLbl>
              <c:idx val="8"/>
              <c:layout>
                <c:manualLayout>
                  <c:x val="1.8793420941257389E-3"/>
                  <c:y val="5.7129828192278402E-3"/>
                </c:manualLayout>
              </c:layout>
              <c:showLegendKey val="0"/>
              <c:showVal val="1"/>
              <c:showCatName val="0"/>
              <c:showSerName val="0"/>
              <c:showPercent val="0"/>
              <c:showBubbleSize val="0"/>
            </c:dLbl>
            <c:txPr>
              <a:bodyPr/>
              <a:lstStyle/>
              <a:p>
                <a:pPr>
                  <a:defRPr sz="1200" b="1">
                    <a:solidFill>
                      <a:schemeClr val="bg1"/>
                    </a:solidFill>
                    <a:latin typeface="Arial" panose="020B0604020202020204" pitchFamily="34" charset="0"/>
                    <a:cs typeface="Arial" panose="020B0604020202020204" pitchFamily="34" charset="0"/>
                  </a:defRPr>
                </a:pPr>
                <a:endParaRPr lang="fr-FR"/>
              </a:p>
            </c:txPr>
            <c:showLegendKey val="0"/>
            <c:showVal val="1"/>
            <c:showCatName val="0"/>
            <c:showSerName val="0"/>
            <c:showPercent val="0"/>
            <c:showBubbleSize val="0"/>
            <c:showLeaderLines val="0"/>
          </c:dLbls>
          <c:cat>
            <c:strRef>
              <c:f>Feuil1!$A$2:$A$10</c:f>
              <c:strCache>
                <c:ptCount val="9"/>
                <c:pt idx="0">
                  <c:v>...d’une couleur de peau différente de la vôtre</c:v>
                </c:pt>
                <c:pt idx="1">
                  <c:v>...d’une communauté culturelle différente de la vôtre</c:v>
                </c:pt>
                <c:pt idx="2">
                  <c:v>...ayant une confession religieuse différente de la vôtre</c:v>
                </c:pt>
                <c:pt idx="3">
                  <c:v>...homosexuelles ou bisexuelles</c:v>
                </c:pt>
                <c:pt idx="4">
                  <c:v>...homosexuelles ou bisexuelles de sexe opposé au vôtre</c:v>
                </c:pt>
                <c:pt idx="5">
                  <c:v>...homosexuelles ou bisexuelles de même sexe que vous</c:v>
                </c:pt>
                <c:pt idx="6">
                  <c:v>...ayant un handicap physique</c:v>
                </c:pt>
                <c:pt idx="7">
                  <c:v>...ayant un handicap mental</c:v>
                </c:pt>
                <c:pt idx="8">
                  <c:v>...transgenres</c:v>
                </c:pt>
              </c:strCache>
            </c:strRef>
          </c:cat>
          <c:val>
            <c:numRef>
              <c:f>Feuil1!$E$2:$E$10</c:f>
              <c:numCache>
                <c:formatCode>0%</c:formatCode>
                <c:ptCount val="9"/>
                <c:pt idx="0">
                  <c:v>0.01</c:v>
                </c:pt>
                <c:pt idx="1">
                  <c:v>0.01</c:v>
                </c:pt>
                <c:pt idx="2">
                  <c:v>0.02</c:v>
                </c:pt>
                <c:pt idx="3">
                  <c:v>0.03</c:v>
                </c:pt>
                <c:pt idx="4">
                  <c:v>0.03</c:v>
                </c:pt>
                <c:pt idx="5">
                  <c:v>0.04</c:v>
                </c:pt>
                <c:pt idx="6">
                  <c:v>0.02</c:v>
                </c:pt>
                <c:pt idx="7">
                  <c:v>0.04</c:v>
                </c:pt>
                <c:pt idx="8">
                  <c:v>7.0000000000000007E-2</c:v>
                </c:pt>
              </c:numCache>
            </c:numRef>
          </c:val>
        </c:ser>
        <c:ser>
          <c:idx val="4"/>
          <c:order val="4"/>
          <c:tx>
            <c:strRef>
              <c:f>Feuil1!$F$1</c:f>
              <c:strCache>
                <c:ptCount val="1"/>
                <c:pt idx="0">
                  <c:v>NSP/Refus</c:v>
                </c:pt>
              </c:strCache>
            </c:strRef>
          </c:tx>
          <c:spPr>
            <a:solidFill>
              <a:srgbClr val="595959"/>
            </a:solidFill>
          </c:spPr>
          <c:invertIfNegative val="0"/>
          <c:dLbls>
            <c:dLbl>
              <c:idx val="0"/>
              <c:layout>
                <c:manualLayout>
                  <c:x val="9.3967104706286948E-3"/>
                  <c:y val="-1.4278297163700894E-2"/>
                </c:manualLayout>
              </c:layout>
              <c:showLegendKey val="0"/>
              <c:showVal val="1"/>
              <c:showCatName val="0"/>
              <c:showSerName val="0"/>
              <c:showPercent val="0"/>
              <c:showBubbleSize val="0"/>
            </c:dLbl>
            <c:dLbl>
              <c:idx val="1"/>
              <c:layout>
                <c:manualLayout>
                  <c:x val="7.5173683765029555E-3"/>
                  <c:y val="-1.4278297163700894E-2"/>
                </c:manualLayout>
              </c:layout>
              <c:showLegendKey val="0"/>
              <c:showVal val="1"/>
              <c:showCatName val="0"/>
              <c:showSerName val="0"/>
              <c:showPercent val="0"/>
              <c:showBubbleSize val="0"/>
            </c:dLbl>
            <c:dLbl>
              <c:idx val="2"/>
              <c:layout>
                <c:manualLayout>
                  <c:x val="1.1276052564754434E-2"/>
                  <c:y val="-1.4278072305086369E-2"/>
                </c:manualLayout>
              </c:layout>
              <c:showLegendKey val="0"/>
              <c:showVal val="1"/>
              <c:showCatName val="0"/>
              <c:showSerName val="0"/>
              <c:showPercent val="0"/>
              <c:showBubbleSize val="0"/>
            </c:dLbl>
            <c:dLbl>
              <c:idx val="3"/>
              <c:layout>
                <c:manualLayout>
                  <c:x val="1.1276052564754434E-2"/>
                  <c:y val="0"/>
                </c:manualLayout>
              </c:layout>
              <c:showLegendKey val="0"/>
              <c:showVal val="1"/>
              <c:showCatName val="0"/>
              <c:showSerName val="0"/>
              <c:showPercent val="0"/>
              <c:showBubbleSize val="0"/>
            </c:dLbl>
            <c:dLbl>
              <c:idx val="4"/>
              <c:layout>
                <c:manualLayout>
                  <c:x val="1.5034736753005911E-2"/>
                  <c:y val="2.8561541216921855E-3"/>
                </c:manualLayout>
              </c:layout>
              <c:showLegendKey val="0"/>
              <c:showVal val="1"/>
              <c:showCatName val="0"/>
              <c:showSerName val="0"/>
              <c:showPercent val="0"/>
              <c:showBubbleSize val="0"/>
            </c:dLbl>
            <c:dLbl>
              <c:idx val="5"/>
              <c:layout>
                <c:manualLayout>
                  <c:x val="1.1276052564754434E-2"/>
                  <c:y val="2.8557044044630838E-3"/>
                </c:manualLayout>
              </c:layout>
              <c:showLegendKey val="0"/>
              <c:showVal val="1"/>
              <c:showCatName val="0"/>
              <c:showSerName val="0"/>
              <c:showPercent val="0"/>
              <c:showBubbleSize val="0"/>
            </c:dLbl>
            <c:dLbl>
              <c:idx val="6"/>
              <c:layout>
                <c:manualLayout>
                  <c:x val="2.4431447223634606E-2"/>
                  <c:y val="2.8557044044630838E-3"/>
                </c:manualLayout>
              </c:layout>
              <c:spPr/>
              <c:txPr>
                <a:bodyPr/>
                <a:lstStyle/>
                <a:p>
                  <a:pPr>
                    <a:defRPr sz="1200" b="1">
                      <a:solidFill>
                        <a:srgbClr val="595959"/>
                      </a:solidFill>
                      <a:latin typeface="Arial" panose="020B0604020202020204" pitchFamily="34" charset="0"/>
                      <a:cs typeface="Arial" panose="020B0604020202020204" pitchFamily="34" charset="0"/>
                    </a:defRPr>
                  </a:pPr>
                  <a:endParaRPr lang="fr-FR"/>
                </a:p>
              </c:txPr>
              <c:showLegendKey val="0"/>
              <c:showVal val="1"/>
              <c:showCatName val="0"/>
              <c:showSerName val="0"/>
              <c:showPercent val="0"/>
              <c:showBubbleSize val="0"/>
            </c:dLbl>
            <c:dLbl>
              <c:idx val="7"/>
              <c:layout>
                <c:manualLayout>
                  <c:x val="1.1276052564754434E-2"/>
                  <c:y val="0"/>
                </c:manualLayout>
              </c:layout>
              <c:showLegendKey val="0"/>
              <c:showVal val="1"/>
              <c:showCatName val="0"/>
              <c:showSerName val="0"/>
              <c:showPercent val="0"/>
              <c:showBubbleSize val="0"/>
            </c:dLbl>
            <c:txPr>
              <a:bodyPr/>
              <a:lstStyle/>
              <a:p>
                <a:pPr>
                  <a:defRPr sz="1200" b="1">
                    <a:solidFill>
                      <a:schemeClr val="bg1"/>
                    </a:solidFill>
                    <a:latin typeface="Arial" panose="020B0604020202020204" pitchFamily="34" charset="0"/>
                    <a:cs typeface="Arial" panose="020B0604020202020204" pitchFamily="34" charset="0"/>
                  </a:defRPr>
                </a:pPr>
                <a:endParaRPr lang="fr-FR"/>
              </a:p>
            </c:txPr>
            <c:showLegendKey val="0"/>
            <c:showVal val="1"/>
            <c:showCatName val="0"/>
            <c:showSerName val="0"/>
            <c:showPercent val="0"/>
            <c:showBubbleSize val="0"/>
            <c:showLeaderLines val="0"/>
          </c:dLbls>
          <c:cat>
            <c:strRef>
              <c:f>Feuil1!$A$2:$A$10</c:f>
              <c:strCache>
                <c:ptCount val="9"/>
                <c:pt idx="0">
                  <c:v>...d’une couleur de peau différente de la vôtre</c:v>
                </c:pt>
                <c:pt idx="1">
                  <c:v>...d’une communauté culturelle différente de la vôtre</c:v>
                </c:pt>
                <c:pt idx="2">
                  <c:v>...ayant une confession religieuse différente de la vôtre</c:v>
                </c:pt>
                <c:pt idx="3">
                  <c:v>...homosexuelles ou bisexuelles</c:v>
                </c:pt>
                <c:pt idx="4">
                  <c:v>...homosexuelles ou bisexuelles de sexe opposé au vôtre</c:v>
                </c:pt>
                <c:pt idx="5">
                  <c:v>...homosexuelles ou bisexuelles de même sexe que vous</c:v>
                </c:pt>
                <c:pt idx="6">
                  <c:v>...ayant un handicap physique</c:v>
                </c:pt>
                <c:pt idx="7">
                  <c:v>...ayant un handicap mental</c:v>
                </c:pt>
                <c:pt idx="8">
                  <c:v>...transgenres</c:v>
                </c:pt>
              </c:strCache>
            </c:strRef>
          </c:cat>
          <c:val>
            <c:numRef>
              <c:f>Feuil1!$F$2:$F$10</c:f>
              <c:numCache>
                <c:formatCode>0%</c:formatCode>
                <c:ptCount val="9"/>
                <c:pt idx="0">
                  <c:v>0.03</c:v>
                </c:pt>
                <c:pt idx="1">
                  <c:v>0.03</c:v>
                </c:pt>
                <c:pt idx="2">
                  <c:v>0.03</c:v>
                </c:pt>
                <c:pt idx="3">
                  <c:v>0.05</c:v>
                </c:pt>
                <c:pt idx="4">
                  <c:v>7.0000000000000007E-2</c:v>
                </c:pt>
                <c:pt idx="5">
                  <c:v>7.0000000000000007E-2</c:v>
                </c:pt>
                <c:pt idx="6">
                  <c:v>0.03</c:v>
                </c:pt>
                <c:pt idx="7">
                  <c:v>7.0000000000000007E-2</c:v>
                </c:pt>
                <c:pt idx="8">
                  <c:v>0.2</c:v>
                </c:pt>
              </c:numCache>
            </c:numRef>
          </c:val>
        </c:ser>
        <c:dLbls>
          <c:showLegendKey val="0"/>
          <c:showVal val="0"/>
          <c:showCatName val="0"/>
          <c:showSerName val="0"/>
          <c:showPercent val="0"/>
          <c:showBubbleSize val="0"/>
        </c:dLbls>
        <c:gapWidth val="60"/>
        <c:overlap val="100"/>
        <c:axId val="82390400"/>
        <c:axId val="82420864"/>
      </c:barChart>
      <c:catAx>
        <c:axId val="82390400"/>
        <c:scaling>
          <c:orientation val="maxMin"/>
        </c:scaling>
        <c:delete val="0"/>
        <c:axPos val="l"/>
        <c:numFmt formatCode="General" sourceLinked="1"/>
        <c:majorTickMark val="out"/>
        <c:minorTickMark val="none"/>
        <c:tickLblPos val="nextTo"/>
        <c:txPr>
          <a:bodyPr/>
          <a:lstStyle/>
          <a:p>
            <a:pPr>
              <a:defRPr sz="1100">
                <a:solidFill>
                  <a:schemeClr val="tx1">
                    <a:lumMod val="65000"/>
                    <a:lumOff val="35000"/>
                  </a:schemeClr>
                </a:solidFill>
                <a:latin typeface="Arial Narrow" panose="020B0606020202030204" pitchFamily="34" charset="0"/>
                <a:cs typeface="Arial" panose="020B0604020202020204" pitchFamily="34" charset="0"/>
              </a:defRPr>
            </a:pPr>
            <a:endParaRPr lang="fr-FR"/>
          </a:p>
        </c:txPr>
        <c:crossAx val="82420864"/>
        <c:crosses val="autoZero"/>
        <c:auto val="1"/>
        <c:lblAlgn val="ctr"/>
        <c:lblOffset val="100"/>
        <c:noMultiLvlLbl val="0"/>
      </c:catAx>
      <c:valAx>
        <c:axId val="82420864"/>
        <c:scaling>
          <c:orientation val="minMax"/>
          <c:max val="1.1000000000000001"/>
          <c:min val="0"/>
        </c:scaling>
        <c:delete val="1"/>
        <c:axPos val="t"/>
        <c:numFmt formatCode="0%" sourceLinked="1"/>
        <c:majorTickMark val="out"/>
        <c:minorTickMark val="none"/>
        <c:tickLblPos val="nextTo"/>
        <c:crossAx val="82390400"/>
        <c:crosses val="autoZero"/>
        <c:crossBetween val="between"/>
        <c:majorUnit val="0.2"/>
        <c:minorUnit val="0.02"/>
      </c:valAx>
    </c:plotArea>
    <c:legend>
      <c:legendPos val="b"/>
      <c:layout>
        <c:manualLayout>
          <c:xMode val="edge"/>
          <c:yMode val="edge"/>
          <c:x val="0.2094273718629045"/>
          <c:y val="0.93371415388289225"/>
          <c:w val="0.69560296101445407"/>
          <c:h val="4.9151619690329211E-2"/>
        </c:manualLayout>
      </c:layout>
      <c:overlay val="0"/>
      <c:txPr>
        <a:bodyPr/>
        <a:lstStyle/>
        <a:p>
          <a:pPr>
            <a:defRPr sz="1000">
              <a:solidFill>
                <a:srgbClr val="595959"/>
              </a:solidFill>
              <a:latin typeface="Arial Narrow" panose="020B0606020202030204" pitchFamily="34" charset="0"/>
              <a:cs typeface="Arial" panose="020B0604020202020204" pitchFamily="34" charset="0"/>
            </a:defRPr>
          </a:pPr>
          <a:endParaRPr lang="fr-FR"/>
        </a:p>
      </c:txPr>
    </c:legend>
    <c:plotVisOnly val="1"/>
    <c:dispBlanksAs val="gap"/>
    <c:showDLblsOverMax val="0"/>
  </c:chart>
  <c:spPr>
    <a:noFill/>
  </c:spPr>
  <c:txPr>
    <a:bodyPr/>
    <a:lstStyle/>
    <a:p>
      <a:pPr>
        <a:defRPr sz="1800"/>
      </a:pPr>
      <a:endParaRPr lang="fr-FR"/>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7834748691886447"/>
          <c:y val="2.3115015855905204E-2"/>
          <c:w val="0.52165251308113558"/>
          <c:h val="0.88301573178324799"/>
        </c:manualLayout>
      </c:layout>
      <c:barChart>
        <c:barDir val="bar"/>
        <c:grouping val="stacked"/>
        <c:varyColors val="0"/>
        <c:ser>
          <c:idx val="0"/>
          <c:order val="0"/>
          <c:tx>
            <c:strRef>
              <c:f>Feuil1!$B$1</c:f>
              <c:strCache>
                <c:ptCount val="1"/>
                <c:pt idx="0">
                  <c:v>Très à l’aise</c:v>
                </c:pt>
              </c:strCache>
            </c:strRef>
          </c:tx>
          <c:spPr>
            <a:solidFill>
              <a:schemeClr val="accent3">
                <a:lumMod val="75000"/>
              </a:schemeClr>
            </a:solidFill>
          </c:spPr>
          <c:invertIfNegative val="0"/>
          <c:dLbls>
            <c:dLbl>
              <c:idx val="3"/>
              <c:layout>
                <c:manualLayout>
                  <c:x val="7.1068412860472198E-3"/>
                  <c:y val="-5.0096380594138499E-17"/>
                </c:manualLayout>
              </c:layout>
              <c:dLblPos val="ctr"/>
              <c:showLegendKey val="0"/>
              <c:showVal val="1"/>
              <c:showCatName val="0"/>
              <c:showSerName val="0"/>
              <c:showPercent val="0"/>
              <c:showBubbleSize val="0"/>
              <c:extLst>
                <c:ext xmlns:c15="http://schemas.microsoft.com/office/drawing/2012/chart" uri="{CE6537A1-D6FC-4f65-9D91-7224C49458BB}"/>
              </c:extLst>
            </c:dLbl>
            <c:dLbl>
              <c:idx val="4"/>
              <c:layout>
                <c:manualLayout>
                  <c:x val="5.3299910660849501E-3"/>
                  <c:y val="2.15162316299793E-7"/>
                </c:manualLayout>
              </c:layout>
              <c:dLblPos val="ctr"/>
              <c:showLegendKey val="0"/>
              <c:showVal val="1"/>
              <c:showCatName val="0"/>
              <c:showSerName val="0"/>
              <c:showPercent val="0"/>
              <c:showBubbleSize val="0"/>
              <c:extLst>
                <c:ext xmlns:c15="http://schemas.microsoft.com/office/drawing/2012/chart" uri="{CE6537A1-D6FC-4f65-9D91-7224C49458BB}"/>
              </c:extLst>
            </c:dLbl>
            <c:dLbl>
              <c:idx val="5"/>
              <c:layout>
                <c:manualLayout>
                  <c:x val="5.3301309645354001E-3"/>
                  <c:y val="0"/>
                </c:manualLayout>
              </c:layout>
              <c:dLblPos val="ctr"/>
              <c:showLegendKey val="0"/>
              <c:showVal val="1"/>
              <c:showCatName val="0"/>
              <c:showSerName val="0"/>
              <c:showPercent val="0"/>
              <c:showBubbleSize val="0"/>
              <c:extLst>
                <c:ext xmlns:c15="http://schemas.microsoft.com/office/drawing/2012/chart" uri="{CE6537A1-D6FC-4f65-9D91-7224C49458BB}"/>
              </c:extLst>
            </c:dLbl>
            <c:dLbl>
              <c:idx val="15"/>
              <c:layout>
                <c:manualLayout>
                  <c:x val="7.7160503203132415E-3"/>
                  <c:y val="0"/>
                </c:manualLayout>
              </c:layout>
              <c:dLblPos val="ctr"/>
              <c:showLegendKey val="0"/>
              <c:showVal val="1"/>
              <c:showCatName val="0"/>
              <c:showSerName val="0"/>
              <c:showPercent val="0"/>
              <c:showBubbleSize val="0"/>
            </c:dLbl>
            <c:dLbl>
              <c:idx val="16"/>
              <c:layout>
                <c:manualLayout>
                  <c:x val="7.7160503203132415E-3"/>
                  <c:y val="0"/>
                </c:manualLayout>
              </c:layout>
              <c:dLblPos val="ctr"/>
              <c:showLegendKey val="0"/>
              <c:showVal val="1"/>
              <c:showCatName val="0"/>
              <c:showSerName val="0"/>
              <c:showPercent val="0"/>
              <c:showBubbleSize val="0"/>
            </c:dLbl>
            <c:dLbl>
              <c:idx val="17"/>
              <c:layout>
                <c:manualLayout>
                  <c:x val="6.1728402562505821E-3"/>
                  <c:y val="9.5062074613445566E-17"/>
                </c:manualLayout>
              </c:layout>
              <c:dLblPos val="ctr"/>
              <c:showLegendKey val="0"/>
              <c:showVal val="1"/>
              <c:showCatName val="0"/>
              <c:showSerName val="0"/>
              <c:showPercent val="0"/>
              <c:showBubbleSize val="0"/>
            </c:dLbl>
            <c:dLbl>
              <c:idx val="18"/>
              <c:layout>
                <c:manualLayout>
                  <c:x val="7.7160503203133552E-3"/>
                  <c:y val="0"/>
                </c:manualLayout>
              </c:layout>
              <c:dLblPos val="ctr"/>
              <c:showLegendKey val="0"/>
              <c:showVal val="1"/>
              <c:showCatName val="0"/>
              <c:showSerName val="0"/>
              <c:showPercent val="0"/>
              <c:showBubbleSize val="0"/>
            </c:dLbl>
            <c:dLbl>
              <c:idx val="19"/>
              <c:layout>
                <c:manualLayout>
                  <c:x val="1.6975310704689314E-2"/>
                  <c:y val="2.0414425077733027E-7"/>
                </c:manualLayout>
              </c:layout>
              <c:dLblPos val="ctr"/>
              <c:showLegendKey val="0"/>
              <c:showVal val="1"/>
              <c:showCatName val="0"/>
              <c:showSerName val="0"/>
              <c:showPercent val="0"/>
              <c:showBubbleSize val="0"/>
            </c:dLbl>
            <c:spPr>
              <a:noFill/>
              <a:ln>
                <a:noFill/>
              </a:ln>
              <a:effectLst/>
            </c:spPr>
            <c:txPr>
              <a:bodyPr/>
              <a:lstStyle/>
              <a:p>
                <a:pPr>
                  <a:defRPr sz="1200" b="1">
                    <a:solidFill>
                      <a:schemeClr val="bg1"/>
                    </a:solidFill>
                    <a:latin typeface="Arial" panose="020B0604020202020204" pitchFamily="34" charset="0"/>
                    <a:cs typeface="Arial" panose="020B0604020202020204"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Lorsque vous voyez des personnes de sexes opposés se tenir la main en public </c:v>
                </c:pt>
                <c:pt idx="1">
                  <c:v>À l’idée que des enfants voient des personnes de sexes opposés se tenir la main en public </c:v>
                </c:pt>
                <c:pt idx="2">
                  <c:v>Lorsque vous voyez des personnes de sexes opposés s’embrasser sur la bouche en public</c:v>
                </c:pt>
                <c:pt idx="3">
                  <c:v>À l’idée que des enfants voient des personnes de sexes opposés s’embrasser sur la bouche en public</c:v>
                </c:pt>
              </c:strCache>
            </c:strRef>
          </c:cat>
          <c:val>
            <c:numRef>
              <c:f>Feuil1!$B$2:$B$5</c:f>
              <c:numCache>
                <c:formatCode>0%</c:formatCode>
                <c:ptCount val="4"/>
                <c:pt idx="0">
                  <c:v>0.68</c:v>
                </c:pt>
                <c:pt idx="1">
                  <c:v>0.59</c:v>
                </c:pt>
                <c:pt idx="2">
                  <c:v>0.41</c:v>
                </c:pt>
                <c:pt idx="3">
                  <c:v>0.34</c:v>
                </c:pt>
              </c:numCache>
            </c:numRef>
          </c:val>
        </c:ser>
        <c:ser>
          <c:idx val="1"/>
          <c:order val="1"/>
          <c:tx>
            <c:strRef>
              <c:f>Feuil1!$C$1</c:f>
              <c:strCache>
                <c:ptCount val="1"/>
                <c:pt idx="0">
                  <c:v>Plutôt à l’aise</c:v>
                </c:pt>
              </c:strCache>
            </c:strRef>
          </c:tx>
          <c:spPr>
            <a:solidFill>
              <a:schemeClr val="accent3">
                <a:lumMod val="60000"/>
                <a:lumOff val="40000"/>
              </a:schemeClr>
            </a:solidFill>
          </c:spPr>
          <c:invertIfNegative val="0"/>
          <c:dLbls>
            <c:dLbl>
              <c:idx val="19"/>
              <c:layout>
                <c:manualLayout>
                  <c:x val="1.5432100640626598E-2"/>
                  <c:y val="0"/>
                </c:manualLayout>
              </c:layout>
              <c:dLblPos val="ctr"/>
              <c:showLegendKey val="0"/>
              <c:showVal val="1"/>
              <c:showCatName val="0"/>
              <c:showSerName val="0"/>
              <c:showPercent val="0"/>
              <c:showBubbleSize val="0"/>
            </c:dLbl>
            <c:spPr>
              <a:noFill/>
              <a:ln>
                <a:noFill/>
              </a:ln>
              <a:effectLst/>
            </c:spPr>
            <c:txPr>
              <a:bodyPr/>
              <a:lstStyle/>
              <a:p>
                <a:pPr>
                  <a:defRPr sz="1200" b="1">
                    <a:solidFill>
                      <a:schemeClr val="bg1"/>
                    </a:solidFill>
                    <a:latin typeface="Arial" panose="020B0604020202020204" pitchFamily="34" charset="0"/>
                    <a:cs typeface="Arial" panose="020B0604020202020204"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Lorsque vous voyez des personnes de sexes opposés se tenir la main en public </c:v>
                </c:pt>
                <c:pt idx="1">
                  <c:v>À l’idée que des enfants voient des personnes de sexes opposés se tenir la main en public </c:v>
                </c:pt>
                <c:pt idx="2">
                  <c:v>Lorsque vous voyez des personnes de sexes opposés s’embrasser sur la bouche en public</c:v>
                </c:pt>
                <c:pt idx="3">
                  <c:v>À l’idée que des enfants voient des personnes de sexes opposés s’embrasser sur la bouche en public</c:v>
                </c:pt>
              </c:strCache>
            </c:strRef>
          </c:cat>
          <c:val>
            <c:numRef>
              <c:f>Feuil1!$C$2:$C$5</c:f>
              <c:numCache>
                <c:formatCode>0%</c:formatCode>
                <c:ptCount val="4"/>
                <c:pt idx="0">
                  <c:v>0.26</c:v>
                </c:pt>
                <c:pt idx="1">
                  <c:v>0.3</c:v>
                </c:pt>
                <c:pt idx="2">
                  <c:v>0.39</c:v>
                </c:pt>
                <c:pt idx="3">
                  <c:v>0.38</c:v>
                </c:pt>
              </c:numCache>
            </c:numRef>
          </c:val>
        </c:ser>
        <c:ser>
          <c:idx val="2"/>
          <c:order val="2"/>
          <c:tx>
            <c:strRef>
              <c:f>Feuil1!$D$1</c:f>
              <c:strCache>
                <c:ptCount val="1"/>
                <c:pt idx="0">
                  <c:v>Plutôt mal à l’aise</c:v>
                </c:pt>
              </c:strCache>
            </c:strRef>
          </c:tx>
          <c:spPr>
            <a:solidFill>
              <a:schemeClr val="accent3">
                <a:lumMod val="40000"/>
                <a:lumOff val="60000"/>
              </a:schemeClr>
            </a:solidFill>
          </c:spPr>
          <c:invertIfNegative val="0"/>
          <c:dLbls>
            <c:dLbl>
              <c:idx val="0"/>
              <c:layout>
                <c:manualLayout>
                  <c:x val="-8.1232845957578542E-3"/>
                  <c:y val="-2.8557044044630838E-3"/>
                </c:manualLayout>
              </c:layout>
              <c:showLegendKey val="0"/>
              <c:showVal val="1"/>
              <c:showCatName val="0"/>
              <c:showSerName val="0"/>
              <c:showPercent val="0"/>
              <c:showBubbleSize val="0"/>
            </c:dLbl>
            <c:dLbl>
              <c:idx val="1"/>
              <c:layout>
                <c:manualLayout>
                  <c:x val="-2.4369924806334649E-2"/>
                  <c:y val="5.7145568295295128E-3"/>
                </c:manualLayout>
              </c:layout>
              <c:showLegendKey val="0"/>
              <c:showVal val="1"/>
              <c:showCatName val="0"/>
              <c:showSerName val="0"/>
              <c:showPercent val="0"/>
              <c:showBubbleSize val="0"/>
            </c:dLbl>
            <c:dLbl>
              <c:idx val="2"/>
              <c:layout>
                <c:manualLayout>
                  <c:x val="-1.4215748042576245E-2"/>
                  <c:y val="0"/>
                </c:manualLayout>
              </c:layout>
              <c:showLegendKey val="0"/>
              <c:showVal val="1"/>
              <c:showCatName val="0"/>
              <c:showSerName val="0"/>
              <c:showPercent val="0"/>
              <c:showBubbleSize val="0"/>
            </c:dLbl>
            <c:txPr>
              <a:bodyPr/>
              <a:lstStyle/>
              <a:p>
                <a:pPr>
                  <a:defRPr sz="1200" b="1">
                    <a:solidFill>
                      <a:schemeClr val="bg1"/>
                    </a:solidFill>
                    <a:latin typeface="Arial" panose="020B0604020202020204" pitchFamily="34" charset="0"/>
                    <a:cs typeface="Arial" panose="020B0604020202020204" pitchFamily="34" charset="0"/>
                  </a:defRPr>
                </a:pPr>
                <a:endParaRPr lang="fr-FR"/>
              </a:p>
            </c:txPr>
            <c:showLegendKey val="0"/>
            <c:showVal val="1"/>
            <c:showCatName val="0"/>
            <c:showSerName val="0"/>
            <c:showPercent val="0"/>
            <c:showBubbleSize val="0"/>
            <c:showLeaderLines val="0"/>
          </c:dLbls>
          <c:cat>
            <c:strRef>
              <c:f>Feuil1!$A$2:$A$5</c:f>
              <c:strCache>
                <c:ptCount val="4"/>
                <c:pt idx="0">
                  <c:v>Lorsque vous voyez des personnes de sexes opposés se tenir la main en public </c:v>
                </c:pt>
                <c:pt idx="1">
                  <c:v>À l’idée que des enfants voient des personnes de sexes opposés se tenir la main en public </c:v>
                </c:pt>
                <c:pt idx="2">
                  <c:v>Lorsque vous voyez des personnes de sexes opposés s’embrasser sur la bouche en public</c:v>
                </c:pt>
                <c:pt idx="3">
                  <c:v>À l’idée que des enfants voient des personnes de sexes opposés s’embrasser sur la bouche en public</c:v>
                </c:pt>
              </c:strCache>
            </c:strRef>
          </c:cat>
          <c:val>
            <c:numRef>
              <c:f>Feuil1!$D$2:$D$5</c:f>
              <c:numCache>
                <c:formatCode>0%</c:formatCode>
                <c:ptCount val="4"/>
                <c:pt idx="0">
                  <c:v>0.03</c:v>
                </c:pt>
                <c:pt idx="1">
                  <c:v>0.05</c:v>
                </c:pt>
                <c:pt idx="2">
                  <c:v>0.15</c:v>
                </c:pt>
                <c:pt idx="3">
                  <c:v>0.17</c:v>
                </c:pt>
              </c:numCache>
            </c:numRef>
          </c:val>
        </c:ser>
        <c:ser>
          <c:idx val="3"/>
          <c:order val="3"/>
          <c:tx>
            <c:strRef>
              <c:f>Feuil1!$E$1</c:f>
              <c:strCache>
                <c:ptCount val="1"/>
                <c:pt idx="0">
                  <c:v>Très mal à l’aise</c:v>
                </c:pt>
              </c:strCache>
            </c:strRef>
          </c:tx>
          <c:spPr>
            <a:solidFill>
              <a:schemeClr val="bg1">
                <a:lumMod val="65000"/>
              </a:schemeClr>
            </a:solidFill>
          </c:spPr>
          <c:invertIfNegative val="0"/>
          <c:dLbls>
            <c:dLbl>
              <c:idx val="0"/>
              <c:layout>
                <c:manualLayout>
                  <c:x val="4.0616422978789271E-3"/>
                  <c:y val="2.5701339640167752E-2"/>
                </c:manualLayout>
              </c:layout>
              <c:showLegendKey val="0"/>
              <c:showVal val="1"/>
              <c:showCatName val="0"/>
              <c:showSerName val="0"/>
              <c:showPercent val="0"/>
              <c:showBubbleSize val="0"/>
            </c:dLbl>
            <c:dLbl>
              <c:idx val="2"/>
              <c:layout>
                <c:manualLayout>
                  <c:x val="-6.0924634468183907E-3"/>
                  <c:y val="0"/>
                </c:manualLayout>
              </c:layout>
              <c:showLegendKey val="0"/>
              <c:showVal val="1"/>
              <c:showCatName val="0"/>
              <c:showSerName val="0"/>
              <c:showPercent val="0"/>
              <c:showBubbleSize val="0"/>
            </c:dLbl>
            <c:txPr>
              <a:bodyPr/>
              <a:lstStyle/>
              <a:p>
                <a:pPr>
                  <a:defRPr sz="1200" b="1">
                    <a:solidFill>
                      <a:schemeClr val="bg1"/>
                    </a:solidFill>
                    <a:latin typeface="Arial" panose="020B0604020202020204" pitchFamily="34" charset="0"/>
                    <a:cs typeface="Arial" panose="020B0604020202020204" pitchFamily="34" charset="0"/>
                  </a:defRPr>
                </a:pPr>
                <a:endParaRPr lang="fr-FR"/>
              </a:p>
            </c:txPr>
            <c:showLegendKey val="0"/>
            <c:showVal val="1"/>
            <c:showCatName val="0"/>
            <c:showSerName val="0"/>
            <c:showPercent val="0"/>
            <c:showBubbleSize val="0"/>
            <c:showLeaderLines val="0"/>
          </c:dLbls>
          <c:cat>
            <c:strRef>
              <c:f>Feuil1!$A$2:$A$5</c:f>
              <c:strCache>
                <c:ptCount val="4"/>
                <c:pt idx="0">
                  <c:v>Lorsque vous voyez des personnes de sexes opposés se tenir la main en public </c:v>
                </c:pt>
                <c:pt idx="1">
                  <c:v>À l’idée que des enfants voient des personnes de sexes opposés se tenir la main en public </c:v>
                </c:pt>
                <c:pt idx="2">
                  <c:v>Lorsque vous voyez des personnes de sexes opposés s’embrasser sur la bouche en public</c:v>
                </c:pt>
                <c:pt idx="3">
                  <c:v>À l’idée que des enfants voient des personnes de sexes opposés s’embrasser sur la bouche en public</c:v>
                </c:pt>
              </c:strCache>
            </c:strRef>
          </c:cat>
          <c:val>
            <c:numRef>
              <c:f>Feuil1!$E$2:$E$5</c:f>
              <c:numCache>
                <c:formatCode>0%</c:formatCode>
                <c:ptCount val="4"/>
                <c:pt idx="0">
                  <c:v>0.01</c:v>
                </c:pt>
                <c:pt idx="1">
                  <c:v>0.03</c:v>
                </c:pt>
                <c:pt idx="2">
                  <c:v>0.03</c:v>
                </c:pt>
                <c:pt idx="3">
                  <c:v>0.06</c:v>
                </c:pt>
              </c:numCache>
            </c:numRef>
          </c:val>
        </c:ser>
        <c:ser>
          <c:idx val="4"/>
          <c:order val="4"/>
          <c:tx>
            <c:strRef>
              <c:f>Feuil1!$F$1</c:f>
              <c:strCache>
                <c:ptCount val="1"/>
                <c:pt idx="0">
                  <c:v>Je ne sais pas/je préfère ne pas répondre</c:v>
                </c:pt>
              </c:strCache>
            </c:strRef>
          </c:tx>
          <c:spPr>
            <a:solidFill>
              <a:srgbClr val="595959"/>
            </a:solidFill>
          </c:spPr>
          <c:invertIfNegative val="0"/>
          <c:dLbls>
            <c:dLbl>
              <c:idx val="0"/>
              <c:layout>
                <c:manualLayout>
                  <c:x val="2.4369853787273563E-2"/>
                  <c:y val="-2.8552546872340342E-3"/>
                </c:manualLayout>
              </c:layout>
              <c:spPr/>
              <c:txPr>
                <a:bodyPr/>
                <a:lstStyle/>
                <a:p>
                  <a:pPr>
                    <a:defRPr sz="1200" b="1">
                      <a:solidFill>
                        <a:srgbClr val="595959"/>
                      </a:solidFill>
                      <a:latin typeface="Arial" panose="020B0604020202020204" pitchFamily="34" charset="0"/>
                      <a:cs typeface="Arial" panose="020B0604020202020204" pitchFamily="34" charset="0"/>
                    </a:defRPr>
                  </a:pPr>
                  <a:endParaRPr lang="fr-FR"/>
                </a:p>
              </c:txPr>
              <c:showLegendKey val="0"/>
              <c:showVal val="1"/>
              <c:showCatName val="0"/>
              <c:showSerName val="0"/>
              <c:showPercent val="0"/>
              <c:showBubbleSize val="0"/>
            </c:dLbl>
            <c:dLbl>
              <c:idx val="1"/>
              <c:layout>
                <c:manualLayout>
                  <c:x val="2.6400674936213026E-2"/>
                  <c:y val="-8.5671132133892519E-3"/>
                </c:manualLayout>
              </c:layout>
              <c:spPr/>
              <c:txPr>
                <a:bodyPr/>
                <a:lstStyle/>
                <a:p>
                  <a:pPr>
                    <a:defRPr sz="1200" b="1">
                      <a:solidFill>
                        <a:srgbClr val="595959"/>
                      </a:solidFill>
                      <a:latin typeface="Arial" panose="020B0604020202020204" pitchFamily="34" charset="0"/>
                      <a:cs typeface="Arial" panose="020B0604020202020204" pitchFamily="34" charset="0"/>
                    </a:defRPr>
                  </a:pPr>
                  <a:endParaRPr lang="fr-FR"/>
                </a:p>
              </c:txPr>
              <c:showLegendKey val="0"/>
              <c:showVal val="1"/>
              <c:showCatName val="0"/>
              <c:showSerName val="0"/>
              <c:showPercent val="0"/>
              <c:showBubbleSize val="0"/>
            </c:dLbl>
            <c:dLbl>
              <c:idx val="2"/>
              <c:layout>
                <c:manualLayout>
                  <c:x val="1.8277325246689763E-2"/>
                  <c:y val="4.497172290493045E-7"/>
                </c:manualLayout>
              </c:layout>
              <c:spPr/>
              <c:txPr>
                <a:bodyPr/>
                <a:lstStyle/>
                <a:p>
                  <a:pPr>
                    <a:defRPr sz="1200" b="1">
                      <a:solidFill>
                        <a:srgbClr val="595959"/>
                      </a:solidFill>
                      <a:latin typeface="Arial" panose="020B0604020202020204" pitchFamily="34" charset="0"/>
                      <a:cs typeface="Arial" panose="020B0604020202020204" pitchFamily="34" charset="0"/>
                    </a:defRPr>
                  </a:pPr>
                  <a:endParaRPr lang="fr-FR"/>
                </a:p>
              </c:txPr>
              <c:showLegendKey val="0"/>
              <c:showVal val="1"/>
              <c:showCatName val="0"/>
              <c:showSerName val="0"/>
              <c:showPercent val="0"/>
              <c:showBubbleSize val="0"/>
            </c:dLbl>
            <c:dLbl>
              <c:idx val="3"/>
              <c:layout>
                <c:manualLayout>
                  <c:x val="3.0462317234091953E-2"/>
                  <c:y val="-2.8554795458486638E-3"/>
                </c:manualLayout>
              </c:layout>
              <c:spPr/>
              <c:txPr>
                <a:bodyPr/>
                <a:lstStyle/>
                <a:p>
                  <a:pPr>
                    <a:defRPr sz="1200" b="1">
                      <a:solidFill>
                        <a:srgbClr val="595959"/>
                      </a:solidFill>
                      <a:latin typeface="Arial" panose="020B0604020202020204" pitchFamily="34" charset="0"/>
                      <a:cs typeface="Arial" panose="020B0604020202020204" pitchFamily="34" charset="0"/>
                    </a:defRPr>
                  </a:pPr>
                  <a:endParaRPr lang="fr-FR"/>
                </a:p>
              </c:txPr>
              <c:showLegendKey val="0"/>
              <c:showVal val="1"/>
              <c:showCatName val="0"/>
              <c:showSerName val="0"/>
              <c:showPercent val="0"/>
              <c:showBubbleSize val="0"/>
            </c:dLbl>
            <c:txPr>
              <a:bodyPr/>
              <a:lstStyle/>
              <a:p>
                <a:pPr>
                  <a:defRPr sz="1200" b="1">
                    <a:latin typeface="Arial" panose="020B0604020202020204" pitchFamily="34" charset="0"/>
                    <a:cs typeface="Arial" panose="020B0604020202020204" pitchFamily="34" charset="0"/>
                  </a:defRPr>
                </a:pPr>
                <a:endParaRPr lang="fr-FR"/>
              </a:p>
            </c:txPr>
            <c:showLegendKey val="0"/>
            <c:showVal val="1"/>
            <c:showCatName val="0"/>
            <c:showSerName val="0"/>
            <c:showPercent val="0"/>
            <c:showBubbleSize val="0"/>
            <c:showLeaderLines val="0"/>
          </c:dLbls>
          <c:cat>
            <c:strRef>
              <c:f>Feuil1!$A$2:$A$5</c:f>
              <c:strCache>
                <c:ptCount val="4"/>
                <c:pt idx="0">
                  <c:v>Lorsque vous voyez des personnes de sexes opposés se tenir la main en public </c:v>
                </c:pt>
                <c:pt idx="1">
                  <c:v>À l’idée que des enfants voient des personnes de sexes opposés se tenir la main en public </c:v>
                </c:pt>
                <c:pt idx="2">
                  <c:v>Lorsque vous voyez des personnes de sexes opposés s’embrasser sur la bouche en public</c:v>
                </c:pt>
                <c:pt idx="3">
                  <c:v>À l’idée que des enfants voient des personnes de sexes opposés s’embrasser sur la bouche en public</c:v>
                </c:pt>
              </c:strCache>
            </c:strRef>
          </c:cat>
          <c:val>
            <c:numRef>
              <c:f>Feuil1!$F$2:$F$5</c:f>
              <c:numCache>
                <c:formatCode>0%</c:formatCode>
                <c:ptCount val="4"/>
                <c:pt idx="0">
                  <c:v>0.02</c:v>
                </c:pt>
                <c:pt idx="1">
                  <c:v>0.03</c:v>
                </c:pt>
                <c:pt idx="2">
                  <c:v>0.02</c:v>
                </c:pt>
                <c:pt idx="3">
                  <c:v>0.05</c:v>
                </c:pt>
              </c:numCache>
            </c:numRef>
          </c:val>
        </c:ser>
        <c:dLbls>
          <c:showLegendKey val="0"/>
          <c:showVal val="0"/>
          <c:showCatName val="0"/>
          <c:showSerName val="0"/>
          <c:showPercent val="0"/>
          <c:showBubbleSize val="0"/>
        </c:dLbls>
        <c:gapWidth val="60"/>
        <c:overlap val="100"/>
        <c:axId val="119551488"/>
        <c:axId val="119553024"/>
      </c:barChart>
      <c:catAx>
        <c:axId val="119551488"/>
        <c:scaling>
          <c:orientation val="maxMin"/>
        </c:scaling>
        <c:delete val="0"/>
        <c:axPos val="l"/>
        <c:numFmt formatCode="General" sourceLinked="1"/>
        <c:majorTickMark val="out"/>
        <c:minorTickMark val="none"/>
        <c:tickLblPos val="nextTo"/>
        <c:txPr>
          <a:bodyPr/>
          <a:lstStyle/>
          <a:p>
            <a:pPr>
              <a:defRPr sz="1100">
                <a:solidFill>
                  <a:schemeClr val="tx1">
                    <a:lumMod val="65000"/>
                    <a:lumOff val="35000"/>
                  </a:schemeClr>
                </a:solidFill>
                <a:latin typeface="Arial Narrow" panose="020B0606020202030204" pitchFamily="34" charset="0"/>
                <a:cs typeface="Arial" panose="020B0604020202020204" pitchFamily="34" charset="0"/>
              </a:defRPr>
            </a:pPr>
            <a:endParaRPr lang="fr-FR"/>
          </a:p>
        </c:txPr>
        <c:crossAx val="119553024"/>
        <c:crosses val="autoZero"/>
        <c:auto val="1"/>
        <c:lblAlgn val="ctr"/>
        <c:lblOffset val="100"/>
        <c:noMultiLvlLbl val="0"/>
      </c:catAx>
      <c:valAx>
        <c:axId val="119553024"/>
        <c:scaling>
          <c:orientation val="minMax"/>
          <c:max val="1.1000000000000001"/>
          <c:min val="0"/>
        </c:scaling>
        <c:delete val="1"/>
        <c:axPos val="t"/>
        <c:numFmt formatCode="0%" sourceLinked="1"/>
        <c:majorTickMark val="out"/>
        <c:minorTickMark val="none"/>
        <c:tickLblPos val="nextTo"/>
        <c:crossAx val="119551488"/>
        <c:crosses val="autoZero"/>
        <c:crossBetween val="between"/>
        <c:majorUnit val="0.2"/>
        <c:minorUnit val="0.02"/>
      </c:valAx>
    </c:plotArea>
    <c:legend>
      <c:legendPos val="b"/>
      <c:layout>
        <c:manualLayout>
          <c:xMode val="edge"/>
          <c:yMode val="edge"/>
          <c:x val="4.5039818808011216E-2"/>
          <c:y val="0.93371415388289225"/>
          <c:w val="0.95496018119198878"/>
          <c:h val="4.9151619690329211E-2"/>
        </c:manualLayout>
      </c:layout>
      <c:overlay val="0"/>
      <c:txPr>
        <a:bodyPr/>
        <a:lstStyle/>
        <a:p>
          <a:pPr>
            <a:defRPr sz="1000">
              <a:solidFill>
                <a:srgbClr val="595959"/>
              </a:solidFill>
              <a:latin typeface="Arial Narrow" panose="020B0606020202030204" pitchFamily="34" charset="0"/>
              <a:cs typeface="Arial" panose="020B0604020202020204" pitchFamily="34" charset="0"/>
            </a:defRPr>
          </a:pPr>
          <a:endParaRPr lang="fr-FR"/>
        </a:p>
      </c:txPr>
    </c:legend>
    <c:plotVisOnly val="1"/>
    <c:dispBlanksAs val="gap"/>
    <c:showDLblsOverMax val="0"/>
  </c:chart>
  <c:spPr>
    <a:noFill/>
  </c:spPr>
  <c:txPr>
    <a:bodyPr/>
    <a:lstStyle/>
    <a:p>
      <a:pPr>
        <a:defRPr sz="1800"/>
      </a:pPr>
      <a:endParaRPr lang="fr-FR"/>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7834748691886447"/>
          <c:y val="2.3115015855905204E-2"/>
          <c:w val="0.52165251308113558"/>
          <c:h val="0.88301573178324799"/>
        </c:manualLayout>
      </c:layout>
      <c:barChart>
        <c:barDir val="bar"/>
        <c:grouping val="stacked"/>
        <c:varyColors val="0"/>
        <c:ser>
          <c:idx val="0"/>
          <c:order val="0"/>
          <c:tx>
            <c:strRef>
              <c:f>Feuil1!$B$1</c:f>
              <c:strCache>
                <c:ptCount val="1"/>
                <c:pt idx="0">
                  <c:v>Très à l’aise</c:v>
                </c:pt>
              </c:strCache>
            </c:strRef>
          </c:tx>
          <c:spPr>
            <a:solidFill>
              <a:schemeClr val="accent3">
                <a:lumMod val="75000"/>
              </a:schemeClr>
            </a:solidFill>
          </c:spPr>
          <c:invertIfNegative val="0"/>
          <c:dLbls>
            <c:dLbl>
              <c:idx val="3"/>
              <c:layout>
                <c:manualLayout>
                  <c:x val="7.1068412860472198E-3"/>
                  <c:y val="-5.0096380594138499E-17"/>
                </c:manualLayout>
              </c:layout>
              <c:dLblPos val="ctr"/>
              <c:showLegendKey val="0"/>
              <c:showVal val="1"/>
              <c:showCatName val="0"/>
              <c:showSerName val="0"/>
              <c:showPercent val="0"/>
              <c:showBubbleSize val="0"/>
              <c:extLst>
                <c:ext xmlns:c15="http://schemas.microsoft.com/office/drawing/2012/chart" uri="{CE6537A1-D6FC-4f65-9D91-7224C49458BB}"/>
              </c:extLst>
            </c:dLbl>
            <c:dLbl>
              <c:idx val="4"/>
              <c:layout>
                <c:manualLayout>
                  <c:x val="5.3299910660849501E-3"/>
                  <c:y val="2.15162316299793E-7"/>
                </c:manualLayout>
              </c:layout>
              <c:dLblPos val="ctr"/>
              <c:showLegendKey val="0"/>
              <c:showVal val="1"/>
              <c:showCatName val="0"/>
              <c:showSerName val="0"/>
              <c:showPercent val="0"/>
              <c:showBubbleSize val="0"/>
              <c:extLst>
                <c:ext xmlns:c15="http://schemas.microsoft.com/office/drawing/2012/chart" uri="{CE6537A1-D6FC-4f65-9D91-7224C49458BB}"/>
              </c:extLst>
            </c:dLbl>
            <c:dLbl>
              <c:idx val="5"/>
              <c:layout>
                <c:manualLayout>
                  <c:x val="5.3301309645354001E-3"/>
                  <c:y val="0"/>
                </c:manualLayout>
              </c:layout>
              <c:dLblPos val="ctr"/>
              <c:showLegendKey val="0"/>
              <c:showVal val="1"/>
              <c:showCatName val="0"/>
              <c:showSerName val="0"/>
              <c:showPercent val="0"/>
              <c:showBubbleSize val="0"/>
              <c:extLst>
                <c:ext xmlns:c15="http://schemas.microsoft.com/office/drawing/2012/chart" uri="{CE6537A1-D6FC-4f65-9D91-7224C49458BB}"/>
              </c:extLst>
            </c:dLbl>
            <c:dLbl>
              <c:idx val="15"/>
              <c:layout>
                <c:manualLayout>
                  <c:x val="7.7160503203132415E-3"/>
                  <c:y val="0"/>
                </c:manualLayout>
              </c:layout>
              <c:dLblPos val="ctr"/>
              <c:showLegendKey val="0"/>
              <c:showVal val="1"/>
              <c:showCatName val="0"/>
              <c:showSerName val="0"/>
              <c:showPercent val="0"/>
              <c:showBubbleSize val="0"/>
            </c:dLbl>
            <c:dLbl>
              <c:idx val="16"/>
              <c:layout>
                <c:manualLayout>
                  <c:x val="7.7160503203132415E-3"/>
                  <c:y val="0"/>
                </c:manualLayout>
              </c:layout>
              <c:dLblPos val="ctr"/>
              <c:showLegendKey val="0"/>
              <c:showVal val="1"/>
              <c:showCatName val="0"/>
              <c:showSerName val="0"/>
              <c:showPercent val="0"/>
              <c:showBubbleSize val="0"/>
            </c:dLbl>
            <c:dLbl>
              <c:idx val="17"/>
              <c:layout>
                <c:manualLayout>
                  <c:x val="6.1728402562505821E-3"/>
                  <c:y val="9.5062074613445566E-17"/>
                </c:manualLayout>
              </c:layout>
              <c:dLblPos val="ctr"/>
              <c:showLegendKey val="0"/>
              <c:showVal val="1"/>
              <c:showCatName val="0"/>
              <c:showSerName val="0"/>
              <c:showPercent val="0"/>
              <c:showBubbleSize val="0"/>
            </c:dLbl>
            <c:dLbl>
              <c:idx val="18"/>
              <c:layout>
                <c:manualLayout>
                  <c:x val="7.7160503203133552E-3"/>
                  <c:y val="0"/>
                </c:manualLayout>
              </c:layout>
              <c:dLblPos val="ctr"/>
              <c:showLegendKey val="0"/>
              <c:showVal val="1"/>
              <c:showCatName val="0"/>
              <c:showSerName val="0"/>
              <c:showPercent val="0"/>
              <c:showBubbleSize val="0"/>
            </c:dLbl>
            <c:dLbl>
              <c:idx val="19"/>
              <c:layout>
                <c:manualLayout>
                  <c:x val="1.6975310704689314E-2"/>
                  <c:y val="2.0414425077733027E-7"/>
                </c:manualLayout>
              </c:layout>
              <c:dLblPos val="ctr"/>
              <c:showLegendKey val="0"/>
              <c:showVal val="1"/>
              <c:showCatName val="0"/>
              <c:showSerName val="0"/>
              <c:showPercent val="0"/>
              <c:showBubbleSize val="0"/>
            </c:dLbl>
            <c:spPr>
              <a:noFill/>
              <a:ln>
                <a:noFill/>
              </a:ln>
              <a:effectLst/>
            </c:spPr>
            <c:txPr>
              <a:bodyPr/>
              <a:lstStyle/>
              <a:p>
                <a:pPr>
                  <a:defRPr sz="1200" b="1">
                    <a:solidFill>
                      <a:schemeClr val="bg1"/>
                    </a:solidFill>
                    <a:latin typeface="Arial" panose="020B0604020202020204" pitchFamily="34" charset="0"/>
                    <a:cs typeface="Arial" panose="020B0604020202020204"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Lorsque vous voyez des personnes de même sexe se tenir la main en public</c:v>
                </c:pt>
                <c:pt idx="1">
                  <c:v>À l’idée que des enfants voient des personnes de même sexe se tenir la main en public</c:v>
                </c:pt>
                <c:pt idx="2">
                  <c:v>Lorsque vous voyez des personnes de même sexe s’embrasser sur la bouche en public</c:v>
                </c:pt>
                <c:pt idx="3">
                  <c:v>À l’idée que des enfants voient des personnes de même sexe s’embrasser sur la bouche en public</c:v>
                </c:pt>
              </c:strCache>
            </c:strRef>
          </c:cat>
          <c:val>
            <c:numRef>
              <c:f>Feuil1!$B$2:$B$5</c:f>
              <c:numCache>
                <c:formatCode>0%</c:formatCode>
                <c:ptCount val="4"/>
                <c:pt idx="0">
                  <c:v>0.44</c:v>
                </c:pt>
                <c:pt idx="1">
                  <c:v>0.38</c:v>
                </c:pt>
                <c:pt idx="2">
                  <c:v>0.27</c:v>
                </c:pt>
                <c:pt idx="3">
                  <c:v>0.25</c:v>
                </c:pt>
              </c:numCache>
            </c:numRef>
          </c:val>
        </c:ser>
        <c:ser>
          <c:idx val="1"/>
          <c:order val="1"/>
          <c:tx>
            <c:strRef>
              <c:f>Feuil1!$C$1</c:f>
              <c:strCache>
                <c:ptCount val="1"/>
                <c:pt idx="0">
                  <c:v>Plutôt à l’aise</c:v>
                </c:pt>
              </c:strCache>
            </c:strRef>
          </c:tx>
          <c:spPr>
            <a:solidFill>
              <a:schemeClr val="accent3">
                <a:lumMod val="60000"/>
                <a:lumOff val="40000"/>
              </a:schemeClr>
            </a:solidFill>
          </c:spPr>
          <c:invertIfNegative val="0"/>
          <c:dLbls>
            <c:dLbl>
              <c:idx val="19"/>
              <c:layout>
                <c:manualLayout>
                  <c:x val="1.5432100640626598E-2"/>
                  <c:y val="0"/>
                </c:manualLayout>
              </c:layout>
              <c:dLblPos val="ctr"/>
              <c:showLegendKey val="0"/>
              <c:showVal val="1"/>
              <c:showCatName val="0"/>
              <c:showSerName val="0"/>
              <c:showPercent val="0"/>
              <c:showBubbleSize val="0"/>
            </c:dLbl>
            <c:spPr>
              <a:noFill/>
              <a:ln>
                <a:noFill/>
              </a:ln>
              <a:effectLst/>
            </c:spPr>
            <c:txPr>
              <a:bodyPr/>
              <a:lstStyle/>
              <a:p>
                <a:pPr>
                  <a:defRPr sz="1200" b="1">
                    <a:solidFill>
                      <a:schemeClr val="bg1"/>
                    </a:solidFill>
                    <a:latin typeface="Arial" panose="020B0604020202020204" pitchFamily="34" charset="0"/>
                    <a:cs typeface="Arial" panose="020B0604020202020204"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Lorsque vous voyez des personnes de même sexe se tenir la main en public</c:v>
                </c:pt>
                <c:pt idx="1">
                  <c:v>À l’idée que des enfants voient des personnes de même sexe se tenir la main en public</c:v>
                </c:pt>
                <c:pt idx="2">
                  <c:v>Lorsque vous voyez des personnes de même sexe s’embrasser sur la bouche en public</c:v>
                </c:pt>
                <c:pt idx="3">
                  <c:v>À l’idée que des enfants voient des personnes de même sexe s’embrasser sur la bouche en public</c:v>
                </c:pt>
              </c:strCache>
            </c:strRef>
          </c:cat>
          <c:val>
            <c:numRef>
              <c:f>Feuil1!$C$2:$C$5</c:f>
              <c:numCache>
                <c:formatCode>0%</c:formatCode>
                <c:ptCount val="4"/>
                <c:pt idx="0">
                  <c:v>0.37</c:v>
                </c:pt>
                <c:pt idx="1">
                  <c:v>0.37</c:v>
                </c:pt>
                <c:pt idx="2">
                  <c:v>0.35</c:v>
                </c:pt>
                <c:pt idx="3">
                  <c:v>0.3</c:v>
                </c:pt>
              </c:numCache>
            </c:numRef>
          </c:val>
        </c:ser>
        <c:ser>
          <c:idx val="2"/>
          <c:order val="2"/>
          <c:tx>
            <c:strRef>
              <c:f>Feuil1!$D$1</c:f>
              <c:strCache>
                <c:ptCount val="1"/>
                <c:pt idx="0">
                  <c:v>Plutôt mal à l’aise</c:v>
                </c:pt>
              </c:strCache>
            </c:strRef>
          </c:tx>
          <c:spPr>
            <a:solidFill>
              <a:schemeClr val="accent3">
                <a:lumMod val="40000"/>
                <a:lumOff val="60000"/>
              </a:schemeClr>
            </a:solidFill>
          </c:spPr>
          <c:invertIfNegative val="0"/>
          <c:dLbls>
            <c:txPr>
              <a:bodyPr/>
              <a:lstStyle/>
              <a:p>
                <a:pPr>
                  <a:defRPr sz="1200" b="1">
                    <a:solidFill>
                      <a:schemeClr val="bg1"/>
                    </a:solidFill>
                    <a:latin typeface="Arial" panose="020B0604020202020204" pitchFamily="34" charset="0"/>
                    <a:cs typeface="Arial" panose="020B0604020202020204" pitchFamily="34" charset="0"/>
                  </a:defRPr>
                </a:pPr>
                <a:endParaRPr lang="fr-FR"/>
              </a:p>
            </c:txPr>
            <c:showLegendKey val="0"/>
            <c:showVal val="1"/>
            <c:showCatName val="0"/>
            <c:showSerName val="0"/>
            <c:showPercent val="0"/>
            <c:showBubbleSize val="0"/>
            <c:showLeaderLines val="0"/>
          </c:dLbls>
          <c:cat>
            <c:strRef>
              <c:f>Feuil1!$A$2:$A$5</c:f>
              <c:strCache>
                <c:ptCount val="4"/>
                <c:pt idx="0">
                  <c:v>Lorsque vous voyez des personnes de même sexe se tenir la main en public</c:v>
                </c:pt>
                <c:pt idx="1">
                  <c:v>À l’idée que des enfants voient des personnes de même sexe se tenir la main en public</c:v>
                </c:pt>
                <c:pt idx="2">
                  <c:v>Lorsque vous voyez des personnes de même sexe s’embrasser sur la bouche en public</c:v>
                </c:pt>
                <c:pt idx="3">
                  <c:v>À l’idée que des enfants voient des personnes de même sexe s’embrasser sur la bouche en public</c:v>
                </c:pt>
              </c:strCache>
            </c:strRef>
          </c:cat>
          <c:val>
            <c:numRef>
              <c:f>Feuil1!$D$2:$D$5</c:f>
              <c:numCache>
                <c:formatCode>0%</c:formatCode>
                <c:ptCount val="4"/>
                <c:pt idx="0">
                  <c:v>0.13</c:v>
                </c:pt>
                <c:pt idx="1">
                  <c:v>0.13</c:v>
                </c:pt>
                <c:pt idx="2">
                  <c:v>0.23</c:v>
                </c:pt>
                <c:pt idx="3">
                  <c:v>0.23</c:v>
                </c:pt>
              </c:numCache>
            </c:numRef>
          </c:val>
        </c:ser>
        <c:ser>
          <c:idx val="3"/>
          <c:order val="3"/>
          <c:tx>
            <c:strRef>
              <c:f>Feuil1!$E$1</c:f>
              <c:strCache>
                <c:ptCount val="1"/>
                <c:pt idx="0">
                  <c:v>Très mal à l’aise</c:v>
                </c:pt>
              </c:strCache>
            </c:strRef>
          </c:tx>
          <c:spPr>
            <a:solidFill>
              <a:schemeClr val="bg1">
                <a:lumMod val="65000"/>
              </a:schemeClr>
            </a:solidFill>
          </c:spPr>
          <c:invertIfNegative val="0"/>
          <c:dLbls>
            <c:dLbl>
              <c:idx val="0"/>
              <c:layout>
                <c:manualLayout>
                  <c:x val="1.2025179020512873E-2"/>
                  <c:y val="-2.8557044044630838E-3"/>
                </c:manualLayout>
              </c:layout>
              <c:showLegendKey val="0"/>
              <c:showVal val="1"/>
              <c:showCatName val="0"/>
              <c:showSerName val="0"/>
              <c:showPercent val="0"/>
              <c:showBubbleSize val="0"/>
            </c:dLbl>
            <c:dLbl>
              <c:idx val="1"/>
              <c:layout>
                <c:manualLayout>
                  <c:x val="6.0924634468183907E-3"/>
                  <c:y val="5.7114088089261677E-3"/>
                </c:manualLayout>
              </c:layout>
              <c:showLegendKey val="0"/>
              <c:showVal val="1"/>
              <c:showCatName val="0"/>
              <c:showSerName val="0"/>
              <c:showPercent val="0"/>
              <c:showBubbleSize val="0"/>
            </c:dLbl>
            <c:txPr>
              <a:bodyPr/>
              <a:lstStyle/>
              <a:p>
                <a:pPr>
                  <a:defRPr sz="1200" b="1">
                    <a:solidFill>
                      <a:schemeClr val="bg1"/>
                    </a:solidFill>
                    <a:latin typeface="Arial" panose="020B0604020202020204" pitchFamily="34" charset="0"/>
                    <a:cs typeface="Arial" panose="020B0604020202020204" pitchFamily="34" charset="0"/>
                  </a:defRPr>
                </a:pPr>
                <a:endParaRPr lang="fr-FR"/>
              </a:p>
            </c:txPr>
            <c:showLegendKey val="0"/>
            <c:showVal val="1"/>
            <c:showCatName val="0"/>
            <c:showSerName val="0"/>
            <c:showPercent val="0"/>
            <c:showBubbleSize val="0"/>
            <c:showLeaderLines val="0"/>
          </c:dLbls>
          <c:cat>
            <c:strRef>
              <c:f>Feuil1!$A$2:$A$5</c:f>
              <c:strCache>
                <c:ptCount val="4"/>
                <c:pt idx="0">
                  <c:v>Lorsque vous voyez des personnes de même sexe se tenir la main en public</c:v>
                </c:pt>
                <c:pt idx="1">
                  <c:v>À l’idée que des enfants voient des personnes de même sexe se tenir la main en public</c:v>
                </c:pt>
                <c:pt idx="2">
                  <c:v>Lorsque vous voyez des personnes de même sexe s’embrasser sur la bouche en public</c:v>
                </c:pt>
                <c:pt idx="3">
                  <c:v>À l’idée que des enfants voient des personnes de même sexe s’embrasser sur la bouche en public</c:v>
                </c:pt>
              </c:strCache>
            </c:strRef>
          </c:cat>
          <c:val>
            <c:numRef>
              <c:f>Feuil1!$E$2:$E$5</c:f>
              <c:numCache>
                <c:formatCode>0%</c:formatCode>
                <c:ptCount val="4"/>
                <c:pt idx="0">
                  <c:v>0.03</c:v>
                </c:pt>
                <c:pt idx="1">
                  <c:v>0.06</c:v>
                </c:pt>
                <c:pt idx="2">
                  <c:v>0.11</c:v>
                </c:pt>
                <c:pt idx="3">
                  <c:v>0.14000000000000001</c:v>
                </c:pt>
              </c:numCache>
            </c:numRef>
          </c:val>
        </c:ser>
        <c:ser>
          <c:idx val="4"/>
          <c:order val="4"/>
          <c:tx>
            <c:strRef>
              <c:f>Feuil1!$F$1</c:f>
              <c:strCache>
                <c:ptCount val="1"/>
                <c:pt idx="0">
                  <c:v>Je ne sais pas/je préfère ne pas répondre</c:v>
                </c:pt>
              </c:strCache>
            </c:strRef>
          </c:tx>
          <c:spPr>
            <a:solidFill>
              <a:srgbClr val="595959"/>
            </a:solidFill>
          </c:spPr>
          <c:invertIfNegative val="0"/>
          <c:dLbls>
            <c:dLbl>
              <c:idx val="0"/>
              <c:layout>
                <c:manualLayout>
                  <c:x val="3.1142373069658925E-2"/>
                  <c:y val="-2.8557044044630838E-3"/>
                </c:manualLayout>
              </c:layout>
              <c:showLegendKey val="0"/>
              <c:showVal val="1"/>
              <c:showCatName val="0"/>
              <c:showSerName val="0"/>
              <c:showPercent val="0"/>
              <c:showBubbleSize val="0"/>
            </c:dLbl>
            <c:dLbl>
              <c:idx val="1"/>
              <c:layout>
                <c:manualLayout>
                  <c:x val="3.3513637373625151E-2"/>
                  <c:y val="5.712083384769741E-3"/>
                </c:manualLayout>
              </c:layout>
              <c:showLegendKey val="0"/>
              <c:showVal val="1"/>
              <c:showCatName val="0"/>
              <c:showSerName val="0"/>
              <c:showPercent val="0"/>
              <c:showBubbleSize val="0"/>
            </c:dLbl>
            <c:dLbl>
              <c:idx val="2"/>
              <c:layout>
                <c:manualLayout>
                  <c:x val="2.843149608515249E-2"/>
                  <c:y val="0"/>
                </c:manualLayout>
              </c:layout>
              <c:showLegendKey val="0"/>
              <c:showVal val="1"/>
              <c:showCatName val="0"/>
              <c:showSerName val="0"/>
              <c:showPercent val="0"/>
              <c:showBubbleSize val="0"/>
            </c:dLbl>
            <c:dLbl>
              <c:idx val="3"/>
              <c:layout>
                <c:manualLayout>
                  <c:x val="-2.004196503418812E-3"/>
                  <c:y val="-5.7100596572390193E-3"/>
                </c:manualLayout>
              </c:layout>
              <c:spPr/>
              <c:txPr>
                <a:bodyPr/>
                <a:lstStyle/>
                <a:p>
                  <a:pPr>
                    <a:defRPr sz="1200" b="1">
                      <a:solidFill>
                        <a:schemeClr val="bg1"/>
                      </a:solidFill>
                      <a:latin typeface="Arial" panose="020B0604020202020204" pitchFamily="34" charset="0"/>
                      <a:cs typeface="Arial" panose="020B0604020202020204" pitchFamily="34" charset="0"/>
                    </a:defRPr>
                  </a:pPr>
                  <a:endParaRPr lang="fr-FR"/>
                </a:p>
              </c:txPr>
              <c:showLegendKey val="0"/>
              <c:showVal val="1"/>
              <c:showCatName val="0"/>
              <c:showSerName val="0"/>
              <c:showPercent val="0"/>
              <c:showBubbleSize val="0"/>
            </c:dLbl>
            <c:txPr>
              <a:bodyPr/>
              <a:lstStyle/>
              <a:p>
                <a:pPr>
                  <a:defRPr sz="1200" b="1">
                    <a:solidFill>
                      <a:srgbClr val="5A5A5A"/>
                    </a:solidFill>
                    <a:latin typeface="Arial" panose="020B0604020202020204" pitchFamily="34" charset="0"/>
                    <a:cs typeface="Arial" panose="020B0604020202020204" pitchFamily="34" charset="0"/>
                  </a:defRPr>
                </a:pPr>
                <a:endParaRPr lang="fr-FR"/>
              </a:p>
            </c:txPr>
            <c:showLegendKey val="0"/>
            <c:showVal val="1"/>
            <c:showCatName val="0"/>
            <c:showSerName val="0"/>
            <c:showPercent val="0"/>
            <c:showBubbleSize val="0"/>
            <c:showLeaderLines val="0"/>
          </c:dLbls>
          <c:cat>
            <c:strRef>
              <c:f>Feuil1!$A$2:$A$5</c:f>
              <c:strCache>
                <c:ptCount val="4"/>
                <c:pt idx="0">
                  <c:v>Lorsque vous voyez des personnes de même sexe se tenir la main en public</c:v>
                </c:pt>
                <c:pt idx="1">
                  <c:v>À l’idée que des enfants voient des personnes de même sexe se tenir la main en public</c:v>
                </c:pt>
                <c:pt idx="2">
                  <c:v>Lorsque vous voyez des personnes de même sexe s’embrasser sur la bouche en public</c:v>
                </c:pt>
                <c:pt idx="3">
                  <c:v>À l’idée que des enfants voient des personnes de même sexe s’embrasser sur la bouche en public</c:v>
                </c:pt>
              </c:strCache>
            </c:strRef>
          </c:cat>
          <c:val>
            <c:numRef>
              <c:f>Feuil1!$F$2:$F$5</c:f>
              <c:numCache>
                <c:formatCode>0%</c:formatCode>
                <c:ptCount val="4"/>
                <c:pt idx="0">
                  <c:v>0.03</c:v>
                </c:pt>
                <c:pt idx="1">
                  <c:v>0.06</c:v>
                </c:pt>
                <c:pt idx="2">
                  <c:v>0.04</c:v>
                </c:pt>
                <c:pt idx="3">
                  <c:v>7.0000000000000007E-2</c:v>
                </c:pt>
              </c:numCache>
            </c:numRef>
          </c:val>
        </c:ser>
        <c:dLbls>
          <c:showLegendKey val="0"/>
          <c:showVal val="0"/>
          <c:showCatName val="0"/>
          <c:showSerName val="0"/>
          <c:showPercent val="0"/>
          <c:showBubbleSize val="0"/>
        </c:dLbls>
        <c:gapWidth val="60"/>
        <c:overlap val="100"/>
        <c:axId val="119677696"/>
        <c:axId val="119679232"/>
      </c:barChart>
      <c:catAx>
        <c:axId val="119677696"/>
        <c:scaling>
          <c:orientation val="maxMin"/>
        </c:scaling>
        <c:delete val="0"/>
        <c:axPos val="l"/>
        <c:numFmt formatCode="General" sourceLinked="1"/>
        <c:majorTickMark val="out"/>
        <c:minorTickMark val="none"/>
        <c:tickLblPos val="nextTo"/>
        <c:txPr>
          <a:bodyPr/>
          <a:lstStyle/>
          <a:p>
            <a:pPr>
              <a:defRPr sz="1100">
                <a:solidFill>
                  <a:schemeClr val="tx1">
                    <a:lumMod val="65000"/>
                    <a:lumOff val="35000"/>
                  </a:schemeClr>
                </a:solidFill>
                <a:latin typeface="Arial Narrow" panose="020B0606020202030204" pitchFamily="34" charset="0"/>
                <a:cs typeface="Arial" panose="020B0604020202020204" pitchFamily="34" charset="0"/>
              </a:defRPr>
            </a:pPr>
            <a:endParaRPr lang="fr-FR"/>
          </a:p>
        </c:txPr>
        <c:crossAx val="119679232"/>
        <c:crosses val="autoZero"/>
        <c:auto val="1"/>
        <c:lblAlgn val="ctr"/>
        <c:lblOffset val="100"/>
        <c:noMultiLvlLbl val="0"/>
      </c:catAx>
      <c:valAx>
        <c:axId val="119679232"/>
        <c:scaling>
          <c:orientation val="minMax"/>
          <c:max val="1.1000000000000001"/>
          <c:min val="0"/>
        </c:scaling>
        <c:delete val="1"/>
        <c:axPos val="t"/>
        <c:numFmt formatCode="0%" sourceLinked="1"/>
        <c:majorTickMark val="out"/>
        <c:minorTickMark val="none"/>
        <c:tickLblPos val="nextTo"/>
        <c:crossAx val="119677696"/>
        <c:crosses val="autoZero"/>
        <c:crossBetween val="between"/>
        <c:majorUnit val="0.2"/>
        <c:minorUnit val="0.02"/>
      </c:valAx>
    </c:plotArea>
    <c:legend>
      <c:legendPos val="b"/>
      <c:layout>
        <c:manualLayout>
          <c:xMode val="edge"/>
          <c:yMode val="edge"/>
          <c:x val="1.094196604417691E-2"/>
          <c:y val="0.93371415388289225"/>
          <c:w val="0.98905803395582303"/>
          <c:h val="4.9151619690329211E-2"/>
        </c:manualLayout>
      </c:layout>
      <c:overlay val="0"/>
      <c:txPr>
        <a:bodyPr/>
        <a:lstStyle/>
        <a:p>
          <a:pPr>
            <a:defRPr sz="1000">
              <a:solidFill>
                <a:srgbClr val="595959"/>
              </a:solidFill>
              <a:latin typeface="Arial Narrow" panose="020B0606020202030204" pitchFamily="34" charset="0"/>
              <a:cs typeface="Arial" panose="020B0604020202020204" pitchFamily="34" charset="0"/>
            </a:defRPr>
          </a:pPr>
          <a:endParaRPr lang="fr-FR"/>
        </a:p>
      </c:txPr>
    </c:legend>
    <c:plotVisOnly val="1"/>
    <c:dispBlanksAs val="gap"/>
    <c:showDLblsOverMax val="0"/>
  </c:chart>
  <c:spPr>
    <a:noFill/>
  </c:spPr>
  <c:txPr>
    <a:bodyPr/>
    <a:lstStyle/>
    <a:p>
      <a:pPr>
        <a:defRPr sz="1800"/>
      </a:pPr>
      <a:endParaRPr lang="fr-FR"/>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7834748691886447"/>
          <c:y val="2.3115015855905204E-2"/>
          <c:w val="0.52165251308113558"/>
          <c:h val="0.88301573178324799"/>
        </c:manualLayout>
      </c:layout>
      <c:barChart>
        <c:barDir val="bar"/>
        <c:grouping val="stacked"/>
        <c:varyColors val="0"/>
        <c:ser>
          <c:idx val="0"/>
          <c:order val="0"/>
          <c:tx>
            <c:strRef>
              <c:f>Feuil1!$B$1</c:f>
              <c:strCache>
                <c:ptCount val="1"/>
                <c:pt idx="0">
                  <c:v>Très à l’aise</c:v>
                </c:pt>
              </c:strCache>
            </c:strRef>
          </c:tx>
          <c:spPr>
            <a:solidFill>
              <a:schemeClr val="accent3">
                <a:lumMod val="75000"/>
              </a:schemeClr>
            </a:solidFill>
          </c:spPr>
          <c:invertIfNegative val="0"/>
          <c:dLbls>
            <c:dLbl>
              <c:idx val="3"/>
              <c:layout>
                <c:manualLayout>
                  <c:x val="7.1068412860472198E-3"/>
                  <c:y val="-5.0096380594138499E-17"/>
                </c:manualLayout>
              </c:layout>
              <c:dLblPos val="ctr"/>
              <c:showLegendKey val="0"/>
              <c:showVal val="1"/>
              <c:showCatName val="0"/>
              <c:showSerName val="0"/>
              <c:showPercent val="0"/>
              <c:showBubbleSize val="0"/>
              <c:extLst>
                <c:ext xmlns:c15="http://schemas.microsoft.com/office/drawing/2012/chart" uri="{CE6537A1-D6FC-4f65-9D91-7224C49458BB}"/>
              </c:extLst>
            </c:dLbl>
            <c:dLbl>
              <c:idx val="4"/>
              <c:layout>
                <c:manualLayout>
                  <c:x val="5.3299910660849501E-3"/>
                  <c:y val="2.15162316299793E-7"/>
                </c:manualLayout>
              </c:layout>
              <c:dLblPos val="ctr"/>
              <c:showLegendKey val="0"/>
              <c:showVal val="1"/>
              <c:showCatName val="0"/>
              <c:showSerName val="0"/>
              <c:showPercent val="0"/>
              <c:showBubbleSize val="0"/>
              <c:extLst>
                <c:ext xmlns:c15="http://schemas.microsoft.com/office/drawing/2012/chart" uri="{CE6537A1-D6FC-4f65-9D91-7224C49458BB}"/>
              </c:extLst>
            </c:dLbl>
            <c:dLbl>
              <c:idx val="5"/>
              <c:layout>
                <c:manualLayout>
                  <c:x val="5.3301309645354001E-3"/>
                  <c:y val="0"/>
                </c:manualLayout>
              </c:layout>
              <c:dLblPos val="ctr"/>
              <c:showLegendKey val="0"/>
              <c:showVal val="1"/>
              <c:showCatName val="0"/>
              <c:showSerName val="0"/>
              <c:showPercent val="0"/>
              <c:showBubbleSize val="0"/>
              <c:extLst>
                <c:ext xmlns:c15="http://schemas.microsoft.com/office/drawing/2012/chart" uri="{CE6537A1-D6FC-4f65-9D91-7224C49458BB}"/>
              </c:extLst>
            </c:dLbl>
            <c:dLbl>
              <c:idx val="15"/>
              <c:layout>
                <c:manualLayout>
                  <c:x val="7.7160503203132415E-3"/>
                  <c:y val="0"/>
                </c:manualLayout>
              </c:layout>
              <c:dLblPos val="ctr"/>
              <c:showLegendKey val="0"/>
              <c:showVal val="1"/>
              <c:showCatName val="0"/>
              <c:showSerName val="0"/>
              <c:showPercent val="0"/>
              <c:showBubbleSize val="0"/>
            </c:dLbl>
            <c:dLbl>
              <c:idx val="16"/>
              <c:layout>
                <c:manualLayout>
                  <c:x val="7.7160503203132415E-3"/>
                  <c:y val="0"/>
                </c:manualLayout>
              </c:layout>
              <c:dLblPos val="ctr"/>
              <c:showLegendKey val="0"/>
              <c:showVal val="1"/>
              <c:showCatName val="0"/>
              <c:showSerName val="0"/>
              <c:showPercent val="0"/>
              <c:showBubbleSize val="0"/>
            </c:dLbl>
            <c:dLbl>
              <c:idx val="17"/>
              <c:layout>
                <c:manualLayout>
                  <c:x val="6.1728402562505821E-3"/>
                  <c:y val="9.5062074613445566E-17"/>
                </c:manualLayout>
              </c:layout>
              <c:dLblPos val="ctr"/>
              <c:showLegendKey val="0"/>
              <c:showVal val="1"/>
              <c:showCatName val="0"/>
              <c:showSerName val="0"/>
              <c:showPercent val="0"/>
              <c:showBubbleSize val="0"/>
            </c:dLbl>
            <c:dLbl>
              <c:idx val="18"/>
              <c:layout>
                <c:manualLayout>
                  <c:x val="7.7160503203133552E-3"/>
                  <c:y val="0"/>
                </c:manualLayout>
              </c:layout>
              <c:dLblPos val="ctr"/>
              <c:showLegendKey val="0"/>
              <c:showVal val="1"/>
              <c:showCatName val="0"/>
              <c:showSerName val="0"/>
              <c:showPercent val="0"/>
              <c:showBubbleSize val="0"/>
            </c:dLbl>
            <c:dLbl>
              <c:idx val="19"/>
              <c:layout>
                <c:manualLayout>
                  <c:x val="1.6975310704689314E-2"/>
                  <c:y val="2.0414425077733027E-7"/>
                </c:manualLayout>
              </c:layout>
              <c:dLblPos val="ctr"/>
              <c:showLegendKey val="0"/>
              <c:showVal val="1"/>
              <c:showCatName val="0"/>
              <c:showSerName val="0"/>
              <c:showPercent val="0"/>
              <c:showBubbleSize val="0"/>
            </c:dLbl>
            <c:spPr>
              <a:noFill/>
              <a:ln>
                <a:noFill/>
              </a:ln>
              <a:effectLst/>
            </c:spPr>
            <c:txPr>
              <a:bodyPr/>
              <a:lstStyle/>
              <a:p>
                <a:pPr>
                  <a:defRPr sz="1200" b="1">
                    <a:solidFill>
                      <a:schemeClr val="bg1"/>
                    </a:solidFill>
                    <a:latin typeface="Arial" panose="020B0604020202020204" pitchFamily="34" charset="0"/>
                    <a:cs typeface="Arial" panose="020B0604020202020204"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À l’idée qu’une personne transgenre utilise les mêmes toilettes publiques que vous</c:v>
                </c:pt>
                <c:pt idx="1">
                  <c:v>À l’idée qu’un enfant transgenre utilise les même toilettes que votre enfant à l’école (ou un enfant  dont vous vous sentez proche si vous n’avez pas d’enfant vous-même)</c:v>
                </c:pt>
                <c:pt idx="2">
                  <c:v>À l’idée qu’une personne transgenre utilise les mêmes vestiaires que vous dans des locaux ou établissements sportifs</c:v>
                </c:pt>
                <c:pt idx="3">
                  <c:v>À l’idée qu’un enfant transgenre utilise les mêmes vestiaires que votre enfant à l’école lors des cours d’éducation physique (ou un enfant  dont vous vous sentez proche si vous n’avez pas d’enfant vous-même)</c:v>
                </c:pt>
              </c:strCache>
            </c:strRef>
          </c:cat>
          <c:val>
            <c:numRef>
              <c:f>Feuil1!$B$2:$B$5</c:f>
              <c:numCache>
                <c:formatCode>0%</c:formatCode>
                <c:ptCount val="4"/>
                <c:pt idx="0">
                  <c:v>0.38</c:v>
                </c:pt>
                <c:pt idx="1">
                  <c:v>0.36</c:v>
                </c:pt>
                <c:pt idx="2">
                  <c:v>0.31</c:v>
                </c:pt>
                <c:pt idx="3">
                  <c:v>0.31</c:v>
                </c:pt>
              </c:numCache>
            </c:numRef>
          </c:val>
        </c:ser>
        <c:ser>
          <c:idx val="1"/>
          <c:order val="1"/>
          <c:tx>
            <c:strRef>
              <c:f>Feuil1!$C$1</c:f>
              <c:strCache>
                <c:ptCount val="1"/>
                <c:pt idx="0">
                  <c:v>Plutôt à l’aise</c:v>
                </c:pt>
              </c:strCache>
            </c:strRef>
          </c:tx>
          <c:spPr>
            <a:solidFill>
              <a:schemeClr val="accent3">
                <a:lumMod val="60000"/>
                <a:lumOff val="40000"/>
              </a:schemeClr>
            </a:solidFill>
          </c:spPr>
          <c:invertIfNegative val="0"/>
          <c:dLbls>
            <c:dLbl>
              <c:idx val="19"/>
              <c:layout>
                <c:manualLayout>
                  <c:x val="1.5432100640626598E-2"/>
                  <c:y val="0"/>
                </c:manualLayout>
              </c:layout>
              <c:dLblPos val="ctr"/>
              <c:showLegendKey val="0"/>
              <c:showVal val="1"/>
              <c:showCatName val="0"/>
              <c:showSerName val="0"/>
              <c:showPercent val="0"/>
              <c:showBubbleSize val="0"/>
            </c:dLbl>
            <c:spPr>
              <a:noFill/>
              <a:ln>
                <a:noFill/>
              </a:ln>
              <a:effectLst/>
            </c:spPr>
            <c:txPr>
              <a:bodyPr/>
              <a:lstStyle/>
              <a:p>
                <a:pPr>
                  <a:defRPr sz="1200" b="1">
                    <a:solidFill>
                      <a:schemeClr val="bg1"/>
                    </a:solidFill>
                    <a:latin typeface="Arial" panose="020B0604020202020204" pitchFamily="34" charset="0"/>
                    <a:cs typeface="Arial" panose="020B0604020202020204"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À l’idée qu’une personne transgenre utilise les mêmes toilettes publiques que vous</c:v>
                </c:pt>
                <c:pt idx="1">
                  <c:v>À l’idée qu’un enfant transgenre utilise les même toilettes que votre enfant à l’école (ou un enfant  dont vous vous sentez proche si vous n’avez pas d’enfant vous-même)</c:v>
                </c:pt>
                <c:pt idx="2">
                  <c:v>À l’idée qu’une personne transgenre utilise les mêmes vestiaires que vous dans des locaux ou établissements sportifs</c:v>
                </c:pt>
                <c:pt idx="3">
                  <c:v>À l’idée qu’un enfant transgenre utilise les mêmes vestiaires que votre enfant à l’école lors des cours d’éducation physique (ou un enfant  dont vous vous sentez proche si vous n’avez pas d’enfant vous-même)</c:v>
                </c:pt>
              </c:strCache>
            </c:strRef>
          </c:cat>
          <c:val>
            <c:numRef>
              <c:f>Feuil1!$C$2:$C$5</c:f>
              <c:numCache>
                <c:formatCode>0%</c:formatCode>
                <c:ptCount val="4"/>
                <c:pt idx="0">
                  <c:v>0.28000000000000003</c:v>
                </c:pt>
                <c:pt idx="1">
                  <c:v>0.25</c:v>
                </c:pt>
                <c:pt idx="2">
                  <c:v>0.27</c:v>
                </c:pt>
                <c:pt idx="3">
                  <c:v>0.24</c:v>
                </c:pt>
              </c:numCache>
            </c:numRef>
          </c:val>
        </c:ser>
        <c:ser>
          <c:idx val="2"/>
          <c:order val="2"/>
          <c:tx>
            <c:strRef>
              <c:f>Feuil1!$D$1</c:f>
              <c:strCache>
                <c:ptCount val="1"/>
                <c:pt idx="0">
                  <c:v>Plutôt mal à l’aise</c:v>
                </c:pt>
              </c:strCache>
            </c:strRef>
          </c:tx>
          <c:spPr>
            <a:solidFill>
              <a:schemeClr val="accent3">
                <a:lumMod val="40000"/>
                <a:lumOff val="60000"/>
              </a:schemeClr>
            </a:solidFill>
          </c:spPr>
          <c:invertIfNegative val="0"/>
          <c:dLbls>
            <c:txPr>
              <a:bodyPr/>
              <a:lstStyle/>
              <a:p>
                <a:pPr>
                  <a:defRPr sz="1200" b="1">
                    <a:solidFill>
                      <a:schemeClr val="bg1"/>
                    </a:solidFill>
                    <a:latin typeface="Arial" panose="020B0604020202020204" pitchFamily="34" charset="0"/>
                    <a:cs typeface="Arial" panose="020B0604020202020204" pitchFamily="34" charset="0"/>
                  </a:defRPr>
                </a:pPr>
                <a:endParaRPr lang="fr-FR"/>
              </a:p>
            </c:txPr>
            <c:showLegendKey val="0"/>
            <c:showVal val="1"/>
            <c:showCatName val="0"/>
            <c:showSerName val="0"/>
            <c:showPercent val="0"/>
            <c:showBubbleSize val="0"/>
            <c:showLeaderLines val="0"/>
          </c:dLbls>
          <c:cat>
            <c:strRef>
              <c:f>Feuil1!$A$2:$A$5</c:f>
              <c:strCache>
                <c:ptCount val="4"/>
                <c:pt idx="0">
                  <c:v>À l’idée qu’une personne transgenre utilise les mêmes toilettes publiques que vous</c:v>
                </c:pt>
                <c:pt idx="1">
                  <c:v>À l’idée qu’un enfant transgenre utilise les même toilettes que votre enfant à l’école (ou un enfant  dont vous vous sentez proche si vous n’avez pas d’enfant vous-même)</c:v>
                </c:pt>
                <c:pt idx="2">
                  <c:v>À l’idée qu’une personne transgenre utilise les mêmes vestiaires que vous dans des locaux ou établissements sportifs</c:v>
                </c:pt>
                <c:pt idx="3">
                  <c:v>À l’idée qu’un enfant transgenre utilise les mêmes vestiaires que votre enfant à l’école lors des cours d’éducation physique (ou un enfant  dont vous vous sentez proche si vous n’avez pas d’enfant vous-même)</c:v>
                </c:pt>
              </c:strCache>
            </c:strRef>
          </c:cat>
          <c:val>
            <c:numRef>
              <c:f>Feuil1!$D$2:$D$5</c:f>
              <c:numCache>
                <c:formatCode>0%</c:formatCode>
                <c:ptCount val="4"/>
                <c:pt idx="0">
                  <c:v>0.14000000000000001</c:v>
                </c:pt>
                <c:pt idx="1">
                  <c:v>0.16</c:v>
                </c:pt>
                <c:pt idx="2">
                  <c:v>0.18</c:v>
                </c:pt>
                <c:pt idx="3">
                  <c:v>0.2</c:v>
                </c:pt>
              </c:numCache>
            </c:numRef>
          </c:val>
        </c:ser>
        <c:ser>
          <c:idx val="3"/>
          <c:order val="3"/>
          <c:tx>
            <c:strRef>
              <c:f>Feuil1!$E$1</c:f>
              <c:strCache>
                <c:ptCount val="1"/>
                <c:pt idx="0">
                  <c:v>Très mal à l’aise</c:v>
                </c:pt>
              </c:strCache>
            </c:strRef>
          </c:tx>
          <c:spPr>
            <a:solidFill>
              <a:schemeClr val="bg1">
                <a:lumMod val="65000"/>
              </a:schemeClr>
            </a:solidFill>
          </c:spPr>
          <c:invertIfNegative val="0"/>
          <c:dLbls>
            <c:txPr>
              <a:bodyPr/>
              <a:lstStyle/>
              <a:p>
                <a:pPr>
                  <a:defRPr sz="1200" b="1">
                    <a:solidFill>
                      <a:schemeClr val="bg1"/>
                    </a:solidFill>
                    <a:latin typeface="Arial" panose="020B0604020202020204" pitchFamily="34" charset="0"/>
                    <a:cs typeface="Arial" panose="020B0604020202020204" pitchFamily="34" charset="0"/>
                  </a:defRPr>
                </a:pPr>
                <a:endParaRPr lang="fr-FR"/>
              </a:p>
            </c:txPr>
            <c:showLegendKey val="0"/>
            <c:showVal val="1"/>
            <c:showCatName val="0"/>
            <c:showSerName val="0"/>
            <c:showPercent val="0"/>
            <c:showBubbleSize val="0"/>
            <c:showLeaderLines val="0"/>
          </c:dLbls>
          <c:cat>
            <c:strRef>
              <c:f>Feuil1!$A$2:$A$5</c:f>
              <c:strCache>
                <c:ptCount val="4"/>
                <c:pt idx="0">
                  <c:v>À l’idée qu’une personne transgenre utilise les mêmes toilettes publiques que vous</c:v>
                </c:pt>
                <c:pt idx="1">
                  <c:v>À l’idée qu’un enfant transgenre utilise les même toilettes que votre enfant à l’école (ou un enfant  dont vous vous sentez proche si vous n’avez pas d’enfant vous-même)</c:v>
                </c:pt>
                <c:pt idx="2">
                  <c:v>À l’idée qu’une personne transgenre utilise les mêmes vestiaires que vous dans des locaux ou établissements sportifs</c:v>
                </c:pt>
                <c:pt idx="3">
                  <c:v>À l’idée qu’un enfant transgenre utilise les mêmes vestiaires que votre enfant à l’école lors des cours d’éducation physique (ou un enfant  dont vous vous sentez proche si vous n’avez pas d’enfant vous-même)</c:v>
                </c:pt>
              </c:strCache>
            </c:strRef>
          </c:cat>
          <c:val>
            <c:numRef>
              <c:f>Feuil1!$E$2:$E$5</c:f>
              <c:numCache>
                <c:formatCode>0%</c:formatCode>
                <c:ptCount val="4"/>
                <c:pt idx="0">
                  <c:v>0.11</c:v>
                </c:pt>
                <c:pt idx="1">
                  <c:v>0.1</c:v>
                </c:pt>
                <c:pt idx="2">
                  <c:v>0.13</c:v>
                </c:pt>
                <c:pt idx="3">
                  <c:v>0.13</c:v>
                </c:pt>
              </c:numCache>
            </c:numRef>
          </c:val>
        </c:ser>
        <c:ser>
          <c:idx val="4"/>
          <c:order val="4"/>
          <c:tx>
            <c:strRef>
              <c:f>Feuil1!$F$1</c:f>
              <c:strCache>
                <c:ptCount val="1"/>
                <c:pt idx="0">
                  <c:v>Je ne sais pas/je préfère ne pas répondre</c:v>
                </c:pt>
              </c:strCache>
            </c:strRef>
          </c:tx>
          <c:spPr>
            <a:solidFill>
              <a:srgbClr val="595959"/>
            </a:solidFill>
          </c:spPr>
          <c:invertIfNegative val="0"/>
          <c:dLbls>
            <c:txPr>
              <a:bodyPr/>
              <a:lstStyle/>
              <a:p>
                <a:pPr>
                  <a:defRPr sz="1200" b="1">
                    <a:solidFill>
                      <a:schemeClr val="bg1"/>
                    </a:solidFill>
                    <a:latin typeface="Arial" panose="020B0604020202020204" pitchFamily="34" charset="0"/>
                    <a:cs typeface="Arial" panose="020B0604020202020204" pitchFamily="34" charset="0"/>
                  </a:defRPr>
                </a:pPr>
                <a:endParaRPr lang="fr-FR"/>
              </a:p>
            </c:txPr>
            <c:showLegendKey val="0"/>
            <c:showVal val="1"/>
            <c:showCatName val="0"/>
            <c:showSerName val="0"/>
            <c:showPercent val="0"/>
            <c:showBubbleSize val="0"/>
            <c:showLeaderLines val="0"/>
          </c:dLbls>
          <c:cat>
            <c:strRef>
              <c:f>Feuil1!$A$2:$A$5</c:f>
              <c:strCache>
                <c:ptCount val="4"/>
                <c:pt idx="0">
                  <c:v>À l’idée qu’une personne transgenre utilise les mêmes toilettes publiques que vous</c:v>
                </c:pt>
                <c:pt idx="1">
                  <c:v>À l’idée qu’un enfant transgenre utilise les même toilettes que votre enfant à l’école (ou un enfant  dont vous vous sentez proche si vous n’avez pas d’enfant vous-même)</c:v>
                </c:pt>
                <c:pt idx="2">
                  <c:v>À l’idée qu’une personne transgenre utilise les mêmes vestiaires que vous dans des locaux ou établissements sportifs</c:v>
                </c:pt>
                <c:pt idx="3">
                  <c:v>À l’idée qu’un enfant transgenre utilise les mêmes vestiaires que votre enfant à l’école lors des cours d’éducation physique (ou un enfant  dont vous vous sentez proche si vous n’avez pas d’enfant vous-même)</c:v>
                </c:pt>
              </c:strCache>
            </c:strRef>
          </c:cat>
          <c:val>
            <c:numRef>
              <c:f>Feuil1!$F$2:$F$5</c:f>
              <c:numCache>
                <c:formatCode>0%</c:formatCode>
                <c:ptCount val="4"/>
                <c:pt idx="0">
                  <c:v>0.09</c:v>
                </c:pt>
                <c:pt idx="1">
                  <c:v>0.12</c:v>
                </c:pt>
                <c:pt idx="2">
                  <c:v>0.1</c:v>
                </c:pt>
                <c:pt idx="3">
                  <c:v>0.13</c:v>
                </c:pt>
              </c:numCache>
            </c:numRef>
          </c:val>
        </c:ser>
        <c:dLbls>
          <c:showLegendKey val="0"/>
          <c:showVal val="0"/>
          <c:showCatName val="0"/>
          <c:showSerName val="0"/>
          <c:showPercent val="0"/>
          <c:showBubbleSize val="0"/>
        </c:dLbls>
        <c:gapWidth val="60"/>
        <c:overlap val="100"/>
        <c:axId val="120358400"/>
        <c:axId val="120359936"/>
      </c:barChart>
      <c:catAx>
        <c:axId val="120358400"/>
        <c:scaling>
          <c:orientation val="maxMin"/>
        </c:scaling>
        <c:delete val="0"/>
        <c:axPos val="l"/>
        <c:numFmt formatCode="General" sourceLinked="1"/>
        <c:majorTickMark val="out"/>
        <c:minorTickMark val="none"/>
        <c:tickLblPos val="nextTo"/>
        <c:txPr>
          <a:bodyPr/>
          <a:lstStyle/>
          <a:p>
            <a:pPr>
              <a:defRPr sz="1100">
                <a:solidFill>
                  <a:schemeClr val="tx1">
                    <a:lumMod val="65000"/>
                    <a:lumOff val="35000"/>
                  </a:schemeClr>
                </a:solidFill>
                <a:latin typeface="Arial Narrow" panose="020B0606020202030204" pitchFamily="34" charset="0"/>
                <a:cs typeface="Arial" panose="020B0604020202020204" pitchFamily="34" charset="0"/>
              </a:defRPr>
            </a:pPr>
            <a:endParaRPr lang="fr-FR"/>
          </a:p>
        </c:txPr>
        <c:crossAx val="120359936"/>
        <c:crosses val="autoZero"/>
        <c:auto val="1"/>
        <c:lblAlgn val="ctr"/>
        <c:lblOffset val="100"/>
        <c:noMultiLvlLbl val="0"/>
      </c:catAx>
      <c:valAx>
        <c:axId val="120359936"/>
        <c:scaling>
          <c:orientation val="minMax"/>
          <c:max val="1.1000000000000001"/>
          <c:min val="0"/>
        </c:scaling>
        <c:delete val="1"/>
        <c:axPos val="t"/>
        <c:numFmt formatCode="0%" sourceLinked="1"/>
        <c:majorTickMark val="out"/>
        <c:minorTickMark val="none"/>
        <c:tickLblPos val="nextTo"/>
        <c:crossAx val="120358400"/>
        <c:crosses val="autoZero"/>
        <c:crossBetween val="between"/>
        <c:majorUnit val="0.2"/>
        <c:minorUnit val="0.02"/>
      </c:valAx>
    </c:plotArea>
    <c:legend>
      <c:legendPos val="b"/>
      <c:layout>
        <c:manualLayout>
          <c:xMode val="edge"/>
          <c:yMode val="edge"/>
          <c:x val="3.3695000725978586E-2"/>
          <c:y val="0.93371415388289225"/>
          <c:w val="0.96630499927402147"/>
          <c:h val="4.9151619690329211E-2"/>
        </c:manualLayout>
      </c:layout>
      <c:overlay val="0"/>
      <c:txPr>
        <a:bodyPr/>
        <a:lstStyle/>
        <a:p>
          <a:pPr>
            <a:defRPr sz="1000">
              <a:solidFill>
                <a:srgbClr val="595959"/>
              </a:solidFill>
              <a:latin typeface="Arial Narrow" panose="020B0606020202030204" pitchFamily="34" charset="0"/>
              <a:cs typeface="Arial" panose="020B0604020202020204" pitchFamily="34" charset="0"/>
            </a:defRPr>
          </a:pPr>
          <a:endParaRPr lang="fr-FR"/>
        </a:p>
      </c:txPr>
    </c:legend>
    <c:plotVisOnly val="1"/>
    <c:dispBlanksAs val="gap"/>
    <c:showDLblsOverMax val="0"/>
  </c:chart>
  <c:spPr>
    <a:noFill/>
  </c:spPr>
  <c:txPr>
    <a:bodyPr/>
    <a:lstStyle/>
    <a:p>
      <a:pPr>
        <a:defRPr sz="1800"/>
      </a:pPr>
      <a:endParaRPr lang="fr-FR"/>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0.61674</cdr:x>
      <cdr:y>0.07752</cdr:y>
    </cdr:from>
    <cdr:to>
      <cdr:x>0.74699</cdr:x>
      <cdr:y>0.28529</cdr:y>
    </cdr:to>
    <cdr:sp macro="" textlink="">
      <cdr:nvSpPr>
        <cdr:cNvPr id="2" name="ZoneTexte 1"/>
        <cdr:cNvSpPr txBox="1"/>
      </cdr:nvSpPr>
      <cdr:spPr>
        <a:xfrm xmlns:a="http://schemas.openxmlformats.org/drawingml/2006/main">
          <a:off x="4329490" y="341187"/>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fr-CA" sz="1100" dirty="0"/>
        </a:p>
      </cdr:txBody>
    </cdr:sp>
  </cdr:relSizeAnchor>
</c:userShapes>
</file>

<file path=ppt/drawings/drawing10.xml><?xml version="1.0" encoding="utf-8"?>
<c:userShapes xmlns:c="http://schemas.openxmlformats.org/drawingml/2006/chart">
  <cdr:relSizeAnchor xmlns:cdr="http://schemas.openxmlformats.org/drawingml/2006/chartDrawing">
    <cdr:from>
      <cdr:x>0.61674</cdr:x>
      <cdr:y>0.07752</cdr:y>
    </cdr:from>
    <cdr:to>
      <cdr:x>0.74699</cdr:x>
      <cdr:y>0.28529</cdr:y>
    </cdr:to>
    <cdr:sp macro="" textlink="">
      <cdr:nvSpPr>
        <cdr:cNvPr id="2" name="ZoneTexte 1"/>
        <cdr:cNvSpPr txBox="1"/>
      </cdr:nvSpPr>
      <cdr:spPr>
        <a:xfrm xmlns:a="http://schemas.openxmlformats.org/drawingml/2006/main">
          <a:off x="4329490" y="341187"/>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fr-CA" sz="1100" dirty="0"/>
        </a:p>
      </cdr:txBody>
    </cdr:sp>
  </cdr:relSizeAnchor>
</c:userShapes>
</file>

<file path=ppt/drawings/drawing11.xml><?xml version="1.0" encoding="utf-8"?>
<c:userShapes xmlns:c="http://schemas.openxmlformats.org/drawingml/2006/chart">
  <cdr:relSizeAnchor xmlns:cdr="http://schemas.openxmlformats.org/drawingml/2006/chartDrawing">
    <cdr:from>
      <cdr:x>0.61674</cdr:x>
      <cdr:y>0.07752</cdr:y>
    </cdr:from>
    <cdr:to>
      <cdr:x>0.74699</cdr:x>
      <cdr:y>0.28529</cdr:y>
    </cdr:to>
    <cdr:sp macro="" textlink="">
      <cdr:nvSpPr>
        <cdr:cNvPr id="2" name="ZoneTexte 1"/>
        <cdr:cNvSpPr txBox="1"/>
      </cdr:nvSpPr>
      <cdr:spPr>
        <a:xfrm xmlns:a="http://schemas.openxmlformats.org/drawingml/2006/main">
          <a:off x="4329490" y="341187"/>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fr-CA" sz="1100" dirty="0"/>
        </a:p>
      </cdr:txBody>
    </cdr:sp>
  </cdr:relSizeAnchor>
</c:userShapes>
</file>

<file path=ppt/drawings/drawing12.xml><?xml version="1.0" encoding="utf-8"?>
<c:userShapes xmlns:c="http://schemas.openxmlformats.org/drawingml/2006/chart">
  <cdr:relSizeAnchor xmlns:cdr="http://schemas.openxmlformats.org/drawingml/2006/chartDrawing">
    <cdr:from>
      <cdr:x>0.61674</cdr:x>
      <cdr:y>0.07752</cdr:y>
    </cdr:from>
    <cdr:to>
      <cdr:x>0.74699</cdr:x>
      <cdr:y>0.28529</cdr:y>
    </cdr:to>
    <cdr:sp macro="" textlink="">
      <cdr:nvSpPr>
        <cdr:cNvPr id="2" name="ZoneTexte 1"/>
        <cdr:cNvSpPr txBox="1"/>
      </cdr:nvSpPr>
      <cdr:spPr>
        <a:xfrm xmlns:a="http://schemas.openxmlformats.org/drawingml/2006/main">
          <a:off x="4329490" y="341187"/>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fr-CA" sz="1100" dirty="0"/>
        </a:p>
      </cdr:txBody>
    </cdr:sp>
  </cdr:relSizeAnchor>
</c:userShapes>
</file>

<file path=ppt/drawings/drawing13.xml><?xml version="1.0" encoding="utf-8"?>
<c:userShapes xmlns:c="http://schemas.openxmlformats.org/drawingml/2006/chart">
  <cdr:relSizeAnchor xmlns:cdr="http://schemas.openxmlformats.org/drawingml/2006/chartDrawing">
    <cdr:from>
      <cdr:x>0.61674</cdr:x>
      <cdr:y>0.07752</cdr:y>
    </cdr:from>
    <cdr:to>
      <cdr:x>0.74699</cdr:x>
      <cdr:y>0.28529</cdr:y>
    </cdr:to>
    <cdr:sp macro="" textlink="">
      <cdr:nvSpPr>
        <cdr:cNvPr id="2" name="ZoneTexte 1"/>
        <cdr:cNvSpPr txBox="1"/>
      </cdr:nvSpPr>
      <cdr:spPr>
        <a:xfrm xmlns:a="http://schemas.openxmlformats.org/drawingml/2006/main">
          <a:off x="4329490" y="341187"/>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fr-CA" sz="1100" dirty="0"/>
        </a:p>
      </cdr:txBody>
    </cdr:sp>
  </cdr:relSizeAnchor>
</c:userShapes>
</file>

<file path=ppt/drawings/drawing14.xml><?xml version="1.0" encoding="utf-8"?>
<c:userShapes xmlns:c="http://schemas.openxmlformats.org/drawingml/2006/chart">
  <cdr:relSizeAnchor xmlns:cdr="http://schemas.openxmlformats.org/drawingml/2006/chartDrawing">
    <cdr:from>
      <cdr:x>0.61674</cdr:x>
      <cdr:y>0.07752</cdr:y>
    </cdr:from>
    <cdr:to>
      <cdr:x>0.74699</cdr:x>
      <cdr:y>0.28529</cdr:y>
    </cdr:to>
    <cdr:sp macro="" textlink="">
      <cdr:nvSpPr>
        <cdr:cNvPr id="2" name="ZoneTexte 1"/>
        <cdr:cNvSpPr txBox="1"/>
      </cdr:nvSpPr>
      <cdr:spPr>
        <a:xfrm xmlns:a="http://schemas.openxmlformats.org/drawingml/2006/main">
          <a:off x="4329490" y="341187"/>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fr-CA" sz="1100" dirty="0"/>
        </a:p>
      </cdr:txBody>
    </cdr:sp>
  </cdr:relSizeAnchor>
</c:userShapes>
</file>

<file path=ppt/drawings/drawing15.xml><?xml version="1.0" encoding="utf-8"?>
<c:userShapes xmlns:c="http://schemas.openxmlformats.org/drawingml/2006/chart">
  <cdr:relSizeAnchor xmlns:cdr="http://schemas.openxmlformats.org/drawingml/2006/chartDrawing">
    <cdr:from>
      <cdr:x>0.61674</cdr:x>
      <cdr:y>0.07752</cdr:y>
    </cdr:from>
    <cdr:to>
      <cdr:x>0.74699</cdr:x>
      <cdr:y>0.28529</cdr:y>
    </cdr:to>
    <cdr:sp macro="" textlink="">
      <cdr:nvSpPr>
        <cdr:cNvPr id="2" name="ZoneTexte 1"/>
        <cdr:cNvSpPr txBox="1"/>
      </cdr:nvSpPr>
      <cdr:spPr>
        <a:xfrm xmlns:a="http://schemas.openxmlformats.org/drawingml/2006/main">
          <a:off x="4329490" y="341187"/>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fr-CA" sz="1100" dirty="0"/>
        </a:p>
      </cdr:txBody>
    </cdr:sp>
  </cdr:relSizeAnchor>
</c:userShapes>
</file>

<file path=ppt/drawings/drawing16.xml><?xml version="1.0" encoding="utf-8"?>
<c:userShapes xmlns:c="http://schemas.openxmlformats.org/drawingml/2006/chart">
  <cdr:relSizeAnchor xmlns:cdr="http://schemas.openxmlformats.org/drawingml/2006/chartDrawing">
    <cdr:from>
      <cdr:x>0.61674</cdr:x>
      <cdr:y>0.07752</cdr:y>
    </cdr:from>
    <cdr:to>
      <cdr:x>0.74699</cdr:x>
      <cdr:y>0.28529</cdr:y>
    </cdr:to>
    <cdr:sp macro="" textlink="">
      <cdr:nvSpPr>
        <cdr:cNvPr id="2" name="ZoneTexte 1"/>
        <cdr:cNvSpPr txBox="1"/>
      </cdr:nvSpPr>
      <cdr:spPr>
        <a:xfrm xmlns:a="http://schemas.openxmlformats.org/drawingml/2006/main">
          <a:off x="4329490" y="341187"/>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fr-CA"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0.61674</cdr:x>
      <cdr:y>0.07752</cdr:y>
    </cdr:from>
    <cdr:to>
      <cdr:x>0.74699</cdr:x>
      <cdr:y>0.28529</cdr:y>
    </cdr:to>
    <cdr:sp macro="" textlink="">
      <cdr:nvSpPr>
        <cdr:cNvPr id="2" name="ZoneTexte 1"/>
        <cdr:cNvSpPr txBox="1"/>
      </cdr:nvSpPr>
      <cdr:spPr>
        <a:xfrm xmlns:a="http://schemas.openxmlformats.org/drawingml/2006/main">
          <a:off x="4329490" y="341187"/>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fr-CA"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0.61674</cdr:x>
      <cdr:y>0.07752</cdr:y>
    </cdr:from>
    <cdr:to>
      <cdr:x>0.74699</cdr:x>
      <cdr:y>0.28529</cdr:y>
    </cdr:to>
    <cdr:sp macro="" textlink="">
      <cdr:nvSpPr>
        <cdr:cNvPr id="2" name="ZoneTexte 1"/>
        <cdr:cNvSpPr txBox="1"/>
      </cdr:nvSpPr>
      <cdr:spPr>
        <a:xfrm xmlns:a="http://schemas.openxmlformats.org/drawingml/2006/main">
          <a:off x="4329490" y="341187"/>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fr-CA" sz="1100" dirty="0"/>
        </a:p>
      </cdr:txBody>
    </cdr:sp>
  </cdr:relSizeAnchor>
</c:userShapes>
</file>

<file path=ppt/drawings/drawing4.xml><?xml version="1.0" encoding="utf-8"?>
<c:userShapes xmlns:c="http://schemas.openxmlformats.org/drawingml/2006/chart">
  <cdr:relSizeAnchor xmlns:cdr="http://schemas.openxmlformats.org/drawingml/2006/chartDrawing">
    <cdr:from>
      <cdr:x>0.61674</cdr:x>
      <cdr:y>0.07752</cdr:y>
    </cdr:from>
    <cdr:to>
      <cdr:x>0.74699</cdr:x>
      <cdr:y>0.28529</cdr:y>
    </cdr:to>
    <cdr:sp macro="" textlink="">
      <cdr:nvSpPr>
        <cdr:cNvPr id="2" name="ZoneTexte 1"/>
        <cdr:cNvSpPr txBox="1"/>
      </cdr:nvSpPr>
      <cdr:spPr>
        <a:xfrm xmlns:a="http://schemas.openxmlformats.org/drawingml/2006/main">
          <a:off x="4329490" y="341187"/>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fr-CA" sz="1100" dirty="0"/>
        </a:p>
      </cdr:txBody>
    </cdr:sp>
  </cdr:relSizeAnchor>
</c:userShapes>
</file>

<file path=ppt/drawings/drawing5.xml><?xml version="1.0" encoding="utf-8"?>
<c:userShapes xmlns:c="http://schemas.openxmlformats.org/drawingml/2006/chart">
  <cdr:relSizeAnchor xmlns:cdr="http://schemas.openxmlformats.org/drawingml/2006/chartDrawing">
    <cdr:from>
      <cdr:x>0.61674</cdr:x>
      <cdr:y>0.07752</cdr:y>
    </cdr:from>
    <cdr:to>
      <cdr:x>0.74699</cdr:x>
      <cdr:y>0.28529</cdr:y>
    </cdr:to>
    <cdr:sp macro="" textlink="">
      <cdr:nvSpPr>
        <cdr:cNvPr id="2" name="ZoneTexte 1"/>
        <cdr:cNvSpPr txBox="1"/>
      </cdr:nvSpPr>
      <cdr:spPr>
        <a:xfrm xmlns:a="http://schemas.openxmlformats.org/drawingml/2006/main">
          <a:off x="4329490" y="341187"/>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fr-CA" sz="1100" dirty="0"/>
        </a:p>
      </cdr:txBody>
    </cdr:sp>
  </cdr:relSizeAnchor>
</c:userShapes>
</file>

<file path=ppt/drawings/drawing6.xml><?xml version="1.0" encoding="utf-8"?>
<c:userShapes xmlns:c="http://schemas.openxmlformats.org/drawingml/2006/chart">
  <cdr:relSizeAnchor xmlns:cdr="http://schemas.openxmlformats.org/drawingml/2006/chartDrawing">
    <cdr:from>
      <cdr:x>0.61674</cdr:x>
      <cdr:y>0.07752</cdr:y>
    </cdr:from>
    <cdr:to>
      <cdr:x>0.74699</cdr:x>
      <cdr:y>0.28529</cdr:y>
    </cdr:to>
    <cdr:sp macro="" textlink="">
      <cdr:nvSpPr>
        <cdr:cNvPr id="2" name="ZoneTexte 1"/>
        <cdr:cNvSpPr txBox="1"/>
      </cdr:nvSpPr>
      <cdr:spPr>
        <a:xfrm xmlns:a="http://schemas.openxmlformats.org/drawingml/2006/main">
          <a:off x="4329490" y="341187"/>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fr-CA" sz="1100" dirty="0"/>
        </a:p>
      </cdr:txBody>
    </cdr:sp>
  </cdr:relSizeAnchor>
</c:userShapes>
</file>

<file path=ppt/drawings/drawing7.xml><?xml version="1.0" encoding="utf-8"?>
<c:userShapes xmlns:c="http://schemas.openxmlformats.org/drawingml/2006/chart">
  <cdr:relSizeAnchor xmlns:cdr="http://schemas.openxmlformats.org/drawingml/2006/chartDrawing">
    <cdr:from>
      <cdr:x>0.61674</cdr:x>
      <cdr:y>0.07752</cdr:y>
    </cdr:from>
    <cdr:to>
      <cdr:x>0.74699</cdr:x>
      <cdr:y>0.28529</cdr:y>
    </cdr:to>
    <cdr:sp macro="" textlink="">
      <cdr:nvSpPr>
        <cdr:cNvPr id="2" name="ZoneTexte 1"/>
        <cdr:cNvSpPr txBox="1"/>
      </cdr:nvSpPr>
      <cdr:spPr>
        <a:xfrm xmlns:a="http://schemas.openxmlformats.org/drawingml/2006/main">
          <a:off x="4329490" y="341187"/>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fr-CA" sz="1100" dirty="0"/>
        </a:p>
      </cdr:txBody>
    </cdr:sp>
  </cdr:relSizeAnchor>
</c:userShapes>
</file>

<file path=ppt/drawings/drawing8.xml><?xml version="1.0" encoding="utf-8"?>
<c:userShapes xmlns:c="http://schemas.openxmlformats.org/drawingml/2006/chart">
  <cdr:relSizeAnchor xmlns:cdr="http://schemas.openxmlformats.org/drawingml/2006/chartDrawing">
    <cdr:from>
      <cdr:x>0.61674</cdr:x>
      <cdr:y>0.07752</cdr:y>
    </cdr:from>
    <cdr:to>
      <cdr:x>0.74699</cdr:x>
      <cdr:y>0.28529</cdr:y>
    </cdr:to>
    <cdr:sp macro="" textlink="">
      <cdr:nvSpPr>
        <cdr:cNvPr id="2" name="ZoneTexte 1"/>
        <cdr:cNvSpPr txBox="1"/>
      </cdr:nvSpPr>
      <cdr:spPr>
        <a:xfrm xmlns:a="http://schemas.openxmlformats.org/drawingml/2006/main">
          <a:off x="4329490" y="341187"/>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fr-CA" sz="1100" dirty="0"/>
        </a:p>
      </cdr:txBody>
    </cdr:sp>
  </cdr:relSizeAnchor>
</c:userShapes>
</file>

<file path=ppt/drawings/drawing9.xml><?xml version="1.0" encoding="utf-8"?>
<c:userShapes xmlns:c="http://schemas.openxmlformats.org/drawingml/2006/chart">
  <cdr:relSizeAnchor xmlns:cdr="http://schemas.openxmlformats.org/drawingml/2006/chartDrawing">
    <cdr:from>
      <cdr:x>0.61674</cdr:x>
      <cdr:y>0.07752</cdr:y>
    </cdr:from>
    <cdr:to>
      <cdr:x>0.74699</cdr:x>
      <cdr:y>0.28529</cdr:y>
    </cdr:to>
    <cdr:sp macro="" textlink="">
      <cdr:nvSpPr>
        <cdr:cNvPr id="2" name="ZoneTexte 1"/>
        <cdr:cNvSpPr txBox="1"/>
      </cdr:nvSpPr>
      <cdr:spPr>
        <a:xfrm xmlns:a="http://schemas.openxmlformats.org/drawingml/2006/main">
          <a:off x="4329490" y="341187"/>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fr-CA"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3038475" cy="46513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EEFC2B68-85E7-4665-A409-08B2F9520A67}" type="datetimeFigureOut">
              <a:rPr lang="fr-CA" smtClean="0"/>
              <a:t>2017-07-28</a:t>
            </a:fld>
            <a:endParaRPr lang="fr-CA"/>
          </a:p>
        </p:txBody>
      </p:sp>
      <p:sp>
        <p:nvSpPr>
          <p:cNvPr id="4" name="Espace réservé du pied de page 3"/>
          <p:cNvSpPr>
            <a:spLocks noGrp="1"/>
          </p:cNvSpPr>
          <p:nvPr>
            <p:ph type="ftr" sz="quarter" idx="2"/>
          </p:nvPr>
        </p:nvSpPr>
        <p:spPr>
          <a:xfrm>
            <a:off x="1" y="8829675"/>
            <a:ext cx="3038475" cy="465138"/>
          </a:xfrm>
          <a:prstGeom prst="rect">
            <a:avLst/>
          </a:prstGeom>
        </p:spPr>
        <p:txBody>
          <a:bodyPr vert="horz" lIns="91440" tIns="45720" rIns="91440" bIns="45720" rtlCol="0" anchor="b"/>
          <a:lstStyle>
            <a:lvl1pPr algn="l">
              <a:defRPr sz="1200"/>
            </a:lvl1pPr>
          </a:lstStyle>
          <a:p>
            <a:endParaRPr lang="fr-CA"/>
          </a:p>
        </p:txBody>
      </p:sp>
      <p:sp>
        <p:nvSpPr>
          <p:cNvPr id="5" name="Espace réservé du numéro de diapositive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C418023A-BDC9-4601-8BC8-6FB2960ECCFD}" type="slidenum">
              <a:rPr lang="fr-CA" smtClean="0"/>
              <a:t>‹N°›</a:t>
            </a:fld>
            <a:endParaRPr lang="fr-CA"/>
          </a:p>
        </p:txBody>
      </p:sp>
    </p:spTree>
    <p:extLst>
      <p:ext uri="{BB962C8B-B14F-4D97-AF65-F5344CB8AC3E}">
        <p14:creationId xmlns:p14="http://schemas.microsoft.com/office/powerpoint/2010/main" val="38857194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3037946" cy="464345"/>
          </a:xfrm>
          <a:prstGeom prst="rect">
            <a:avLst/>
          </a:prstGeom>
        </p:spPr>
        <p:txBody>
          <a:bodyPr vert="horz" lIns="91257" tIns="45629" rIns="91257" bIns="45629" rtlCol="0"/>
          <a:lstStyle>
            <a:lvl1pPr algn="l">
              <a:defRPr sz="1200"/>
            </a:lvl1pPr>
          </a:lstStyle>
          <a:p>
            <a:endParaRPr lang="en-CA"/>
          </a:p>
        </p:txBody>
      </p:sp>
      <p:sp>
        <p:nvSpPr>
          <p:cNvPr id="3" name="Espace réservé de la date 2"/>
          <p:cNvSpPr>
            <a:spLocks noGrp="1"/>
          </p:cNvSpPr>
          <p:nvPr>
            <p:ph type="dt" idx="1"/>
          </p:nvPr>
        </p:nvSpPr>
        <p:spPr>
          <a:xfrm>
            <a:off x="3970871" y="0"/>
            <a:ext cx="3037946" cy="464345"/>
          </a:xfrm>
          <a:prstGeom prst="rect">
            <a:avLst/>
          </a:prstGeom>
        </p:spPr>
        <p:txBody>
          <a:bodyPr vert="horz" lIns="91257" tIns="45629" rIns="91257" bIns="45629" rtlCol="0"/>
          <a:lstStyle>
            <a:lvl1pPr algn="r">
              <a:defRPr sz="1200"/>
            </a:lvl1pPr>
          </a:lstStyle>
          <a:p>
            <a:fld id="{FEA78D4A-1A98-4E3D-8096-34EEF9DF88BB}" type="datetimeFigureOut">
              <a:rPr lang="en-CA" smtClean="0"/>
              <a:t>28/07/2017</a:t>
            </a:fld>
            <a:endParaRPr lang="en-CA"/>
          </a:p>
        </p:txBody>
      </p:sp>
      <p:sp>
        <p:nvSpPr>
          <p:cNvPr id="4" name="Espace réservé de l'image des diapositives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257" tIns="45629" rIns="91257" bIns="45629" rtlCol="0" anchor="ctr"/>
          <a:lstStyle/>
          <a:p>
            <a:endParaRPr lang="en-CA"/>
          </a:p>
        </p:txBody>
      </p:sp>
      <p:sp>
        <p:nvSpPr>
          <p:cNvPr id="5" name="Espace réservé des commentaires 4"/>
          <p:cNvSpPr>
            <a:spLocks noGrp="1"/>
          </p:cNvSpPr>
          <p:nvPr>
            <p:ph type="body" sz="quarter" idx="3"/>
          </p:nvPr>
        </p:nvSpPr>
        <p:spPr>
          <a:xfrm>
            <a:off x="701674" y="4415237"/>
            <a:ext cx="5607053" cy="4183855"/>
          </a:xfrm>
          <a:prstGeom prst="rect">
            <a:avLst/>
          </a:prstGeom>
        </p:spPr>
        <p:txBody>
          <a:bodyPr vert="horz" lIns="91257" tIns="45629" rIns="91257" bIns="45629"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6" name="Espace réservé du pied de page 5"/>
          <p:cNvSpPr>
            <a:spLocks noGrp="1"/>
          </p:cNvSpPr>
          <p:nvPr>
            <p:ph type="ftr" sz="quarter" idx="4"/>
          </p:nvPr>
        </p:nvSpPr>
        <p:spPr>
          <a:xfrm>
            <a:off x="1" y="8830472"/>
            <a:ext cx="3037946" cy="464345"/>
          </a:xfrm>
          <a:prstGeom prst="rect">
            <a:avLst/>
          </a:prstGeom>
        </p:spPr>
        <p:txBody>
          <a:bodyPr vert="horz" lIns="91257" tIns="45629" rIns="91257" bIns="45629" rtlCol="0" anchor="b"/>
          <a:lstStyle>
            <a:lvl1pPr algn="l">
              <a:defRPr sz="1200"/>
            </a:lvl1pPr>
          </a:lstStyle>
          <a:p>
            <a:endParaRPr lang="en-CA"/>
          </a:p>
        </p:txBody>
      </p:sp>
      <p:sp>
        <p:nvSpPr>
          <p:cNvPr id="7" name="Espace réservé du numéro de diapositive 6"/>
          <p:cNvSpPr>
            <a:spLocks noGrp="1"/>
          </p:cNvSpPr>
          <p:nvPr>
            <p:ph type="sldNum" sz="quarter" idx="5"/>
          </p:nvPr>
        </p:nvSpPr>
        <p:spPr>
          <a:xfrm>
            <a:off x="3970871" y="8830472"/>
            <a:ext cx="3037946" cy="464345"/>
          </a:xfrm>
          <a:prstGeom prst="rect">
            <a:avLst/>
          </a:prstGeom>
        </p:spPr>
        <p:txBody>
          <a:bodyPr vert="horz" lIns="91257" tIns="45629" rIns="91257" bIns="45629" rtlCol="0" anchor="b"/>
          <a:lstStyle>
            <a:lvl1pPr algn="r">
              <a:defRPr sz="1200"/>
            </a:lvl1pPr>
          </a:lstStyle>
          <a:p>
            <a:fld id="{354AB965-D607-4121-B5A7-17BD1E7FA4FF}" type="slidenum">
              <a:rPr lang="en-CA" smtClean="0"/>
              <a:t>‹N°›</a:t>
            </a:fld>
            <a:endParaRPr lang="en-CA"/>
          </a:p>
        </p:txBody>
      </p:sp>
    </p:spTree>
    <p:extLst>
      <p:ext uri="{BB962C8B-B14F-4D97-AF65-F5344CB8AC3E}">
        <p14:creationId xmlns:p14="http://schemas.microsoft.com/office/powerpoint/2010/main" val="11038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A3614C61-0C1E-43C5-985F-A88557E067AB}" type="slidenum">
              <a:rPr lang="en-CA" smtClean="0">
                <a:solidFill>
                  <a:prstClr val="black"/>
                </a:solidFill>
              </a:rPr>
              <a:pPr/>
              <a:t>13</a:t>
            </a:fld>
            <a:endParaRPr lang="en-CA" dirty="0">
              <a:solidFill>
                <a:prstClr val="black"/>
              </a:solidFill>
            </a:endParaRPr>
          </a:p>
        </p:txBody>
      </p:sp>
    </p:spTree>
    <p:extLst>
      <p:ext uri="{BB962C8B-B14F-4D97-AF65-F5344CB8AC3E}">
        <p14:creationId xmlns:p14="http://schemas.microsoft.com/office/powerpoint/2010/main" val="8626502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A3614C61-0C1E-43C5-985F-A88557E067AB}" type="slidenum">
              <a:rPr lang="en-CA" smtClean="0">
                <a:solidFill>
                  <a:prstClr val="black"/>
                </a:solidFill>
              </a:rPr>
              <a:pPr/>
              <a:t>42</a:t>
            </a:fld>
            <a:endParaRPr lang="en-CA" dirty="0">
              <a:solidFill>
                <a:prstClr val="black"/>
              </a:solidFill>
            </a:endParaRPr>
          </a:p>
        </p:txBody>
      </p:sp>
    </p:spTree>
    <p:extLst>
      <p:ext uri="{BB962C8B-B14F-4D97-AF65-F5344CB8AC3E}">
        <p14:creationId xmlns:p14="http://schemas.microsoft.com/office/powerpoint/2010/main" val="8626502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A3614C61-0C1E-43C5-985F-A88557E067AB}" type="slidenum">
              <a:rPr lang="en-CA" smtClean="0">
                <a:solidFill>
                  <a:prstClr val="black"/>
                </a:solidFill>
              </a:rPr>
              <a:pPr/>
              <a:t>45</a:t>
            </a:fld>
            <a:endParaRPr lang="en-CA" dirty="0">
              <a:solidFill>
                <a:prstClr val="black"/>
              </a:solidFill>
            </a:endParaRPr>
          </a:p>
        </p:txBody>
      </p:sp>
    </p:spTree>
    <p:extLst>
      <p:ext uri="{BB962C8B-B14F-4D97-AF65-F5344CB8AC3E}">
        <p14:creationId xmlns:p14="http://schemas.microsoft.com/office/powerpoint/2010/main" val="862650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A3614C61-0C1E-43C5-985F-A88557E067AB}" type="slidenum">
              <a:rPr lang="en-CA" smtClean="0">
                <a:solidFill>
                  <a:prstClr val="black"/>
                </a:solidFill>
              </a:rPr>
              <a:pPr/>
              <a:t>16</a:t>
            </a:fld>
            <a:endParaRPr lang="en-CA" dirty="0">
              <a:solidFill>
                <a:prstClr val="black"/>
              </a:solidFill>
            </a:endParaRPr>
          </a:p>
        </p:txBody>
      </p:sp>
    </p:spTree>
    <p:extLst>
      <p:ext uri="{BB962C8B-B14F-4D97-AF65-F5344CB8AC3E}">
        <p14:creationId xmlns:p14="http://schemas.microsoft.com/office/powerpoint/2010/main" val="862650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A3614C61-0C1E-43C5-985F-A88557E067AB}" type="slidenum">
              <a:rPr lang="en-CA" smtClean="0">
                <a:solidFill>
                  <a:prstClr val="black"/>
                </a:solidFill>
              </a:rPr>
              <a:pPr/>
              <a:t>21</a:t>
            </a:fld>
            <a:endParaRPr lang="en-CA" dirty="0">
              <a:solidFill>
                <a:prstClr val="black"/>
              </a:solidFill>
            </a:endParaRPr>
          </a:p>
        </p:txBody>
      </p:sp>
    </p:spTree>
    <p:extLst>
      <p:ext uri="{BB962C8B-B14F-4D97-AF65-F5344CB8AC3E}">
        <p14:creationId xmlns:p14="http://schemas.microsoft.com/office/powerpoint/2010/main" val="862650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A3614C61-0C1E-43C5-985F-A88557E067AB}" type="slidenum">
              <a:rPr lang="en-CA" smtClean="0">
                <a:solidFill>
                  <a:prstClr val="black"/>
                </a:solidFill>
              </a:rPr>
              <a:pPr/>
              <a:t>22</a:t>
            </a:fld>
            <a:endParaRPr lang="en-CA" dirty="0">
              <a:solidFill>
                <a:prstClr val="black"/>
              </a:solidFill>
            </a:endParaRPr>
          </a:p>
        </p:txBody>
      </p:sp>
    </p:spTree>
    <p:extLst>
      <p:ext uri="{BB962C8B-B14F-4D97-AF65-F5344CB8AC3E}">
        <p14:creationId xmlns:p14="http://schemas.microsoft.com/office/powerpoint/2010/main" val="862650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A3614C61-0C1E-43C5-985F-A88557E067AB}" type="slidenum">
              <a:rPr lang="en-CA" smtClean="0">
                <a:solidFill>
                  <a:prstClr val="black"/>
                </a:solidFill>
              </a:rPr>
              <a:pPr/>
              <a:t>23</a:t>
            </a:fld>
            <a:endParaRPr lang="en-CA" dirty="0">
              <a:solidFill>
                <a:prstClr val="black"/>
              </a:solidFill>
            </a:endParaRPr>
          </a:p>
        </p:txBody>
      </p:sp>
    </p:spTree>
    <p:extLst>
      <p:ext uri="{BB962C8B-B14F-4D97-AF65-F5344CB8AC3E}">
        <p14:creationId xmlns:p14="http://schemas.microsoft.com/office/powerpoint/2010/main" val="862650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A3614C61-0C1E-43C5-985F-A88557E067AB}" type="slidenum">
              <a:rPr lang="en-CA" smtClean="0">
                <a:solidFill>
                  <a:prstClr val="black"/>
                </a:solidFill>
              </a:rPr>
              <a:pPr/>
              <a:t>30</a:t>
            </a:fld>
            <a:endParaRPr lang="en-CA" dirty="0">
              <a:solidFill>
                <a:prstClr val="black"/>
              </a:solidFill>
            </a:endParaRPr>
          </a:p>
        </p:txBody>
      </p:sp>
    </p:spTree>
    <p:extLst>
      <p:ext uri="{BB962C8B-B14F-4D97-AF65-F5344CB8AC3E}">
        <p14:creationId xmlns:p14="http://schemas.microsoft.com/office/powerpoint/2010/main" val="862650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A3614C61-0C1E-43C5-985F-A88557E067AB}" type="slidenum">
              <a:rPr lang="en-CA" smtClean="0">
                <a:solidFill>
                  <a:prstClr val="black"/>
                </a:solidFill>
              </a:rPr>
              <a:pPr/>
              <a:t>31</a:t>
            </a:fld>
            <a:endParaRPr lang="en-CA" dirty="0">
              <a:solidFill>
                <a:prstClr val="black"/>
              </a:solidFill>
            </a:endParaRPr>
          </a:p>
        </p:txBody>
      </p:sp>
    </p:spTree>
    <p:extLst>
      <p:ext uri="{BB962C8B-B14F-4D97-AF65-F5344CB8AC3E}">
        <p14:creationId xmlns:p14="http://schemas.microsoft.com/office/powerpoint/2010/main" val="8626502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A3614C61-0C1E-43C5-985F-A88557E067AB}" type="slidenum">
              <a:rPr lang="en-CA" smtClean="0">
                <a:solidFill>
                  <a:prstClr val="black"/>
                </a:solidFill>
              </a:rPr>
              <a:pPr/>
              <a:t>32</a:t>
            </a:fld>
            <a:endParaRPr lang="en-CA" dirty="0">
              <a:solidFill>
                <a:prstClr val="black"/>
              </a:solidFill>
            </a:endParaRPr>
          </a:p>
        </p:txBody>
      </p:sp>
    </p:spTree>
    <p:extLst>
      <p:ext uri="{BB962C8B-B14F-4D97-AF65-F5344CB8AC3E}">
        <p14:creationId xmlns:p14="http://schemas.microsoft.com/office/powerpoint/2010/main" val="862650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A3614C61-0C1E-43C5-985F-A88557E067AB}" type="slidenum">
              <a:rPr lang="en-CA" smtClean="0">
                <a:solidFill>
                  <a:prstClr val="black"/>
                </a:solidFill>
              </a:rPr>
              <a:pPr/>
              <a:t>39</a:t>
            </a:fld>
            <a:endParaRPr lang="en-CA" dirty="0">
              <a:solidFill>
                <a:prstClr val="black"/>
              </a:solidFill>
            </a:endParaRPr>
          </a:p>
        </p:txBody>
      </p:sp>
    </p:spTree>
    <p:extLst>
      <p:ext uri="{BB962C8B-B14F-4D97-AF65-F5344CB8AC3E}">
        <p14:creationId xmlns:p14="http://schemas.microsoft.com/office/powerpoint/2010/main" val="8626502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5.xml"/><Relationship Id="rId4" Type="http://schemas.microsoft.com/office/2007/relationships/hdphoto" Target="../media/hdphoto1.wdp"/></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a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8" name="Espace réservé du texte 13"/>
          <p:cNvSpPr>
            <a:spLocks noGrp="1"/>
          </p:cNvSpPr>
          <p:nvPr>
            <p:ph type="body" sz="quarter" idx="15" hasCustomPrompt="1"/>
          </p:nvPr>
        </p:nvSpPr>
        <p:spPr>
          <a:xfrm>
            <a:off x="558801" y="2512250"/>
            <a:ext cx="3959224" cy="1081964"/>
          </a:xfrm>
        </p:spPr>
        <p:txBody>
          <a:bodyPr>
            <a:noAutofit/>
          </a:bodyPr>
          <a:lstStyle>
            <a:lvl1pPr>
              <a:defRPr sz="1800" b="0">
                <a:solidFill>
                  <a:schemeClr val="bg1"/>
                </a:solidFill>
                <a:latin typeface="Arial Narrow" pitchFamily="34" charset="0"/>
              </a:defRPr>
            </a:lvl1pPr>
            <a:lvl2pPr>
              <a:spcBef>
                <a:spcPts val="900"/>
              </a:spcBef>
              <a:defRPr sz="1800" baseline="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smtClean="0"/>
              <a:t>550, RUE SHERBROOKE OUEST</a:t>
            </a:r>
          </a:p>
          <a:p>
            <a:pPr lvl="1"/>
            <a:r>
              <a:rPr lang="fr-FR" dirty="0" smtClean="0"/>
              <a:t>MONTREAL (QUÉBEC) H3A 1B9</a:t>
            </a:r>
          </a:p>
          <a:p>
            <a:pPr lvl="1"/>
            <a:r>
              <a:rPr lang="fr-FR" dirty="0" smtClean="0"/>
              <a:t>BUREAU 900 – TOUR EST</a:t>
            </a:r>
          </a:p>
        </p:txBody>
      </p:sp>
      <p:pic>
        <p:nvPicPr>
          <p:cNvPr id="13" name="Image 12" descr="CROP-Logo.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989638" y="3759517"/>
            <a:ext cx="2597150" cy="1324546"/>
          </a:xfrm>
          <a:prstGeom prst="rect">
            <a:avLst/>
          </a:prstGeom>
        </p:spPr>
      </p:pic>
      <p:sp>
        <p:nvSpPr>
          <p:cNvPr id="11" name="Rectangle 10"/>
          <p:cNvSpPr/>
          <p:nvPr userDrawn="1"/>
        </p:nvSpPr>
        <p:spPr>
          <a:xfrm>
            <a:off x="558801" y="3612502"/>
            <a:ext cx="3949191"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16" name="Connecteur droit 15"/>
          <p:cNvCxnSpPr/>
          <p:nvPr userDrawn="1"/>
        </p:nvCxnSpPr>
        <p:spPr>
          <a:xfrm>
            <a:off x="558801" y="4055262"/>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a:off x="558801" y="2393950"/>
            <a:ext cx="3949191"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2" name="Connecteur droit 21"/>
          <p:cNvCxnSpPr/>
          <p:nvPr userDrawn="1"/>
        </p:nvCxnSpPr>
        <p:spPr>
          <a:xfrm>
            <a:off x="558801" y="3068960"/>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userDrawn="1"/>
        </p:nvCxnSpPr>
        <p:spPr>
          <a:xfrm>
            <a:off x="558801" y="3356992"/>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Espace réservé du texte 13"/>
          <p:cNvSpPr>
            <a:spLocks noGrp="1"/>
          </p:cNvSpPr>
          <p:nvPr>
            <p:ph type="body" sz="quarter" idx="16" hasCustomPrompt="1"/>
          </p:nvPr>
        </p:nvSpPr>
        <p:spPr>
          <a:xfrm>
            <a:off x="558801" y="3731374"/>
            <a:ext cx="3959224" cy="1081964"/>
          </a:xfrm>
        </p:spPr>
        <p:txBody>
          <a:bodyPr>
            <a:noAutofit/>
          </a:bodyPr>
          <a:lstStyle>
            <a:lvl1pPr>
              <a:defRPr sz="1800" b="0">
                <a:solidFill>
                  <a:schemeClr val="bg1"/>
                </a:solidFill>
                <a:latin typeface="Arial Narrow" pitchFamily="34" charset="0"/>
              </a:defRPr>
            </a:lvl1pPr>
            <a:lvl2pPr>
              <a:spcBef>
                <a:spcPts val="900"/>
              </a:spcBef>
              <a:defRPr sz="180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smtClean="0"/>
              <a:t>T 514 849-8086</a:t>
            </a:r>
          </a:p>
          <a:p>
            <a:pPr lvl="1"/>
            <a:r>
              <a:rPr lang="fr-FR" dirty="0" smtClean="0"/>
              <a:t>WWW.CROP.CA</a:t>
            </a:r>
          </a:p>
        </p:txBody>
      </p:sp>
      <p:sp>
        <p:nvSpPr>
          <p:cNvPr id="10" name="Forme en L 9"/>
          <p:cNvSpPr/>
          <p:nvPr userDrawn="1"/>
        </p:nvSpPr>
        <p:spPr>
          <a:xfrm rot="5400000">
            <a:off x="558800" y="5019766"/>
            <a:ext cx="110938" cy="11093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algn="ctr">
              <a:defRPr/>
            </a:pPr>
            <a:endParaRPr lang="en-CA" kern="0">
              <a:solidFill>
                <a:sysClr val="window" lastClr="FFFFFF"/>
              </a:solidFill>
            </a:endParaRPr>
          </a:p>
        </p:txBody>
      </p:sp>
      <p:sp>
        <p:nvSpPr>
          <p:cNvPr id="12" name="Espace réservé du texte 6"/>
          <p:cNvSpPr txBox="1">
            <a:spLocks/>
          </p:cNvSpPr>
          <p:nvPr userDrawn="1"/>
        </p:nvSpPr>
        <p:spPr>
          <a:xfrm>
            <a:off x="569433" y="5052164"/>
            <a:ext cx="2747923"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solidFill>
                  <a:prstClr val="white"/>
                </a:solidFill>
                <a:latin typeface="Arial" pitchFamily="34" charset="0"/>
                <a:cs typeface="Arial" pitchFamily="34" charset="0"/>
              </a:rPr>
              <a:t>de la vie aux </a:t>
            </a:r>
            <a:r>
              <a:rPr lang="en-US" sz="1800" dirty="0" err="1" smtClean="0">
                <a:solidFill>
                  <a:prstClr val="white"/>
                </a:solidFill>
                <a:latin typeface="Arial" pitchFamily="34" charset="0"/>
                <a:cs typeface="Arial" pitchFamily="34" charset="0"/>
              </a:rPr>
              <a:t>idées</a:t>
            </a:r>
            <a:endParaRPr lang="en-CA" sz="18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3495923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3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28/07/2017</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5311774" cy="4938394"/>
          </a:xfrm>
        </p:spPr>
        <p:txBody>
          <a:bodyPr/>
          <a:lstStyle/>
          <a:p>
            <a:pPr lvl="0"/>
            <a:r>
              <a:rPr lang="fr-FR" dirty="0" smtClean="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312916038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Three-column title 2">
    <p:spTree>
      <p:nvGrpSpPr>
        <p:cNvPr id="1" name=""/>
        <p:cNvGrpSpPr/>
        <p:nvPr/>
      </p:nvGrpSpPr>
      <p:grpSpPr>
        <a:xfrm>
          <a:off x="0" y="0"/>
          <a:ext cx="0" cy="0"/>
          <a:chOff x="0" y="0"/>
          <a:chExt cx="0" cy="0"/>
        </a:xfrm>
      </p:grpSpPr>
      <p:cxnSp>
        <p:nvCxnSpPr>
          <p:cNvPr id="12" name="Connecteur droit 11"/>
          <p:cNvCxnSpPr/>
          <p:nvPr userDrawn="1"/>
        </p:nvCxnSpPr>
        <p:spPr>
          <a:xfrm>
            <a:off x="558800" y="6483350"/>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Forme en L 12"/>
          <p:cNvSpPr/>
          <p:nvPr userDrawn="1"/>
        </p:nvSpPr>
        <p:spPr>
          <a:xfrm rot="5400000">
            <a:off x="558800" y="174625"/>
            <a:ext cx="230188" cy="230188"/>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15" name="Forme en L 14"/>
          <p:cNvSpPr/>
          <p:nvPr userDrawn="1"/>
        </p:nvSpPr>
        <p:spPr>
          <a:xfrm rot="5400000" flipH="1" flipV="1">
            <a:off x="5640388" y="1993900"/>
            <a:ext cx="230188" cy="230187"/>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14" name="Espace réservé du texte 13"/>
          <p:cNvSpPr>
            <a:spLocks noGrp="1"/>
          </p:cNvSpPr>
          <p:nvPr>
            <p:ph type="body" sz="quarter" idx="14"/>
          </p:nvPr>
        </p:nvSpPr>
        <p:spPr>
          <a:xfrm>
            <a:off x="5989637" y="4677986"/>
            <a:ext cx="2597151" cy="1805110"/>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16" name="Espace réservé du texte 13"/>
          <p:cNvSpPr>
            <a:spLocks noGrp="1"/>
          </p:cNvSpPr>
          <p:nvPr>
            <p:ph type="body" sz="quarter" idx="16"/>
          </p:nvPr>
        </p:nvSpPr>
        <p:spPr>
          <a:xfrm>
            <a:off x="558800" y="4677986"/>
            <a:ext cx="2595563" cy="1805110"/>
          </a:xfrm>
        </p:spPr>
        <p:txBody>
          <a:bodyPr>
            <a:normAutofit/>
          </a:bodyPr>
          <a:lstStyle>
            <a:lvl1pPr marL="0" indent="0">
              <a:lnSpc>
                <a:spcPts val="1300"/>
              </a:lnSpc>
              <a:spcBef>
                <a:spcPts val="0"/>
              </a:spcBef>
              <a:buNone/>
              <a:defRPr sz="1200" b="0">
                <a:solidFill>
                  <a:schemeClr val="tx2"/>
                </a:solidFill>
              </a:defRPr>
            </a:lvl1pPr>
          </a:lstStyle>
          <a:p>
            <a:pPr lvl="0"/>
            <a:r>
              <a:rPr lang="fr-FR" dirty="0" smtClean="0"/>
              <a:t>Cliquez pour modifier les styles du</a:t>
            </a:r>
            <a:endParaRPr lang="en-CA" dirty="0"/>
          </a:p>
        </p:txBody>
      </p:sp>
      <p:sp>
        <p:nvSpPr>
          <p:cNvPr id="20" name="Espace réservé du texte 13"/>
          <p:cNvSpPr>
            <a:spLocks noGrp="1"/>
          </p:cNvSpPr>
          <p:nvPr>
            <p:ph type="body" sz="quarter" idx="18"/>
          </p:nvPr>
        </p:nvSpPr>
        <p:spPr>
          <a:xfrm>
            <a:off x="3276600" y="4677986"/>
            <a:ext cx="2597151" cy="1805110"/>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21" name="Espace réservé du titre 1"/>
          <p:cNvSpPr>
            <a:spLocks noGrp="1"/>
          </p:cNvSpPr>
          <p:nvPr>
            <p:ph type="title"/>
          </p:nvPr>
        </p:nvSpPr>
        <p:spPr>
          <a:xfrm>
            <a:off x="558800" y="404334"/>
            <a:ext cx="5311774" cy="1589058"/>
          </a:xfrm>
          <a:prstGeom prst="rect">
            <a:avLst/>
          </a:prstGeom>
        </p:spPr>
        <p:txBody>
          <a:bodyPr rtlCol="0">
            <a:normAutofit/>
          </a:bodyPr>
          <a:lstStyle/>
          <a:p>
            <a:r>
              <a:rPr lang="fr-FR" dirty="0" smtClean="0"/>
              <a:t>Cliquez pour modifier le style du titre</a:t>
            </a:r>
            <a:endParaRPr lang="en-CA" dirty="0"/>
          </a:p>
        </p:txBody>
      </p:sp>
      <p:sp>
        <p:nvSpPr>
          <p:cNvPr id="35" name="Espace réservé du texte 13"/>
          <p:cNvSpPr>
            <a:spLocks noGrp="1"/>
          </p:cNvSpPr>
          <p:nvPr>
            <p:ph type="body" sz="quarter" idx="19"/>
          </p:nvPr>
        </p:nvSpPr>
        <p:spPr>
          <a:xfrm>
            <a:off x="5989637" y="2962784"/>
            <a:ext cx="2597151" cy="1632778"/>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37" name="Espace réservé du texte 13"/>
          <p:cNvSpPr>
            <a:spLocks noGrp="1"/>
          </p:cNvSpPr>
          <p:nvPr>
            <p:ph type="body" sz="quarter" idx="20"/>
          </p:nvPr>
        </p:nvSpPr>
        <p:spPr>
          <a:xfrm>
            <a:off x="558799" y="2962784"/>
            <a:ext cx="2595563" cy="1632778"/>
          </a:xfrm>
        </p:spPr>
        <p:txBody>
          <a:bodyPr>
            <a:normAutofit/>
          </a:bodyPr>
          <a:lstStyle>
            <a:lvl1pPr marL="0" indent="0">
              <a:lnSpc>
                <a:spcPts val="1300"/>
              </a:lnSpc>
              <a:spcBef>
                <a:spcPts val="0"/>
              </a:spcBef>
              <a:buNone/>
              <a:defRPr sz="1200" b="0">
                <a:solidFill>
                  <a:schemeClr val="tx2"/>
                </a:solidFill>
              </a:defRPr>
            </a:lvl1pPr>
          </a:lstStyle>
          <a:p>
            <a:pPr lvl="0"/>
            <a:r>
              <a:rPr lang="fr-FR" dirty="0" smtClean="0"/>
              <a:t>Cliquez pour modifier les styles du</a:t>
            </a:r>
            <a:endParaRPr lang="en-CA" dirty="0"/>
          </a:p>
        </p:txBody>
      </p:sp>
      <p:sp>
        <p:nvSpPr>
          <p:cNvPr id="39" name="Espace réservé du texte 13"/>
          <p:cNvSpPr>
            <a:spLocks noGrp="1"/>
          </p:cNvSpPr>
          <p:nvPr>
            <p:ph type="body" sz="quarter" idx="21"/>
          </p:nvPr>
        </p:nvSpPr>
        <p:spPr>
          <a:xfrm>
            <a:off x="3276599" y="2962784"/>
            <a:ext cx="2597151" cy="1632778"/>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41" name="Espace réservé du texte 13"/>
          <p:cNvSpPr>
            <a:spLocks noGrp="1"/>
          </p:cNvSpPr>
          <p:nvPr>
            <p:ph type="body" sz="quarter" idx="22"/>
          </p:nvPr>
        </p:nvSpPr>
        <p:spPr>
          <a:xfrm>
            <a:off x="5989637" y="2414016"/>
            <a:ext cx="2597151" cy="466344"/>
          </a:xfrm>
        </p:spPr>
        <p:txBody>
          <a:bodyPr anchor="b">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lvl="0"/>
            <a:r>
              <a:rPr lang="fr-FR" smtClean="0"/>
              <a:t>Modifiez les styles du texte du masque</a:t>
            </a:r>
          </a:p>
        </p:txBody>
      </p:sp>
      <p:sp>
        <p:nvSpPr>
          <p:cNvPr id="42" name="Espace réservé du texte 13"/>
          <p:cNvSpPr>
            <a:spLocks noGrp="1"/>
          </p:cNvSpPr>
          <p:nvPr>
            <p:ph type="body" sz="quarter" idx="23"/>
          </p:nvPr>
        </p:nvSpPr>
        <p:spPr>
          <a:xfrm>
            <a:off x="558799" y="2414016"/>
            <a:ext cx="2595563" cy="466344"/>
          </a:xfrm>
        </p:spPr>
        <p:txBody>
          <a:bodyPr anchor="b">
            <a:noAutofit/>
          </a:bodyPr>
          <a:lstStyle>
            <a:lvl1pPr marL="0" indent="0">
              <a:lnSpc>
                <a:spcPts val="1800"/>
              </a:lnSpc>
              <a:buNone/>
              <a:defRPr sz="1600" b="1">
                <a:solidFill>
                  <a:schemeClr val="bg2"/>
                </a:solidFill>
                <a:latin typeface="Arial Narrow" pitchFamily="34" charset="0"/>
              </a:defRPr>
            </a:lvl1pPr>
          </a:lstStyle>
          <a:p>
            <a:pPr lvl="0"/>
            <a:r>
              <a:rPr lang="fr-FR" smtClean="0"/>
              <a:t>Modifiez les styles du texte du masque</a:t>
            </a:r>
          </a:p>
        </p:txBody>
      </p:sp>
      <p:sp>
        <p:nvSpPr>
          <p:cNvPr id="43" name="Espace réservé du texte 13"/>
          <p:cNvSpPr>
            <a:spLocks noGrp="1"/>
          </p:cNvSpPr>
          <p:nvPr>
            <p:ph type="body" sz="quarter" idx="24"/>
          </p:nvPr>
        </p:nvSpPr>
        <p:spPr>
          <a:xfrm>
            <a:off x="3276599" y="2414016"/>
            <a:ext cx="2597151" cy="466344"/>
          </a:xfrm>
        </p:spPr>
        <p:txBody>
          <a:bodyPr anchor="b">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lvl="0"/>
            <a:r>
              <a:rPr lang="fr-FR" smtClean="0"/>
              <a:t>Modifiez les styles du texte du masque</a:t>
            </a:r>
          </a:p>
        </p:txBody>
      </p:sp>
      <p:sp>
        <p:nvSpPr>
          <p:cNvPr id="17" name="Espace réservé de la date 3"/>
          <p:cNvSpPr>
            <a:spLocks noGrp="1"/>
          </p:cNvSpPr>
          <p:nvPr>
            <p:ph type="dt" sz="half" idx="25"/>
          </p:nvPr>
        </p:nvSpPr>
        <p:spPr>
          <a:xfrm>
            <a:off x="3273425" y="6483350"/>
            <a:ext cx="2560638" cy="236538"/>
          </a:xfrm>
        </p:spPr>
        <p:txBody>
          <a:bodyPr/>
          <a:lstStyle>
            <a:lvl1pPr>
              <a:defRPr/>
            </a:lvl1pPr>
          </a:lstStyle>
          <a:p>
            <a:pPr>
              <a:defRPr/>
            </a:pPr>
            <a:fld id="{F2B33276-46DE-4C26-B4B6-6FC92FC8FA53}" type="datetime1">
              <a:rPr lang="fr-FR">
                <a:solidFill>
                  <a:srgbClr val="000000">
                    <a:tint val="75000"/>
                  </a:srgbClr>
                </a:solidFill>
              </a:rPr>
              <a:pPr>
                <a:defRPr/>
              </a:pPr>
              <a:t>28/07/2017</a:t>
            </a:fld>
            <a:endParaRPr lang="en-CA">
              <a:solidFill>
                <a:srgbClr val="000000">
                  <a:tint val="75000"/>
                </a:srgbClr>
              </a:solidFill>
            </a:endParaRPr>
          </a:p>
        </p:txBody>
      </p:sp>
      <p:sp>
        <p:nvSpPr>
          <p:cNvPr id="18" name="Espace réservé du pied de page 4"/>
          <p:cNvSpPr>
            <a:spLocks noGrp="1"/>
          </p:cNvSpPr>
          <p:nvPr>
            <p:ph type="ftr" sz="quarter" idx="26"/>
          </p:nvPr>
        </p:nvSpPr>
        <p:spPr/>
        <p:txBody>
          <a:bodyPr/>
          <a:lstStyle>
            <a:lvl1pPr>
              <a:defRPr/>
            </a:lvl1pPr>
          </a:lstStyle>
          <a:p>
            <a:pPr>
              <a:defRPr/>
            </a:pPr>
            <a:r>
              <a:rPr lang="en-CA">
                <a:solidFill>
                  <a:srgbClr val="000000">
                    <a:tint val="75000"/>
                  </a:srgbClr>
                </a:solidFill>
              </a:rPr>
              <a:t>CROP</a:t>
            </a:r>
          </a:p>
        </p:txBody>
      </p:sp>
      <p:sp>
        <p:nvSpPr>
          <p:cNvPr id="19" name="Espace réservé du numéro de diapositive 5"/>
          <p:cNvSpPr>
            <a:spLocks noGrp="1"/>
          </p:cNvSpPr>
          <p:nvPr>
            <p:ph type="sldNum" sz="quarter" idx="27"/>
          </p:nvPr>
        </p:nvSpPr>
        <p:spPr/>
        <p:txBody>
          <a:bodyPr/>
          <a:lstStyle>
            <a:lvl1pPr>
              <a:defRPr/>
            </a:lvl1pPr>
          </a:lstStyle>
          <a:p>
            <a:pPr>
              <a:defRPr/>
            </a:pPr>
            <a:fld id="{29A2457C-1803-4450-AB26-0D54099974C0}" type="slidenum">
              <a:rPr lang="en-CA">
                <a:solidFill>
                  <a:srgbClr val="000000">
                    <a:tint val="75000"/>
                  </a:srgbClr>
                </a:solidFill>
              </a:rPr>
              <a:pPr>
                <a:defRPr/>
              </a:pPr>
              <a:t>‹N°›</a:t>
            </a:fld>
            <a:endParaRPr lang="en-CA">
              <a:solidFill>
                <a:srgbClr val="000000">
                  <a:tint val="75000"/>
                </a:srgbClr>
              </a:solidFill>
            </a:endParaRPr>
          </a:p>
        </p:txBody>
      </p:sp>
    </p:spTree>
    <p:extLst>
      <p:ext uri="{BB962C8B-B14F-4D97-AF65-F5344CB8AC3E}">
        <p14:creationId xmlns:p14="http://schemas.microsoft.com/office/powerpoint/2010/main" val="336104455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Graphs">
    <p:spTree>
      <p:nvGrpSpPr>
        <p:cNvPr id="1" name=""/>
        <p:cNvGrpSpPr/>
        <p:nvPr/>
      </p:nvGrpSpPr>
      <p:grpSpPr>
        <a:xfrm>
          <a:off x="0" y="0"/>
          <a:ext cx="0" cy="0"/>
          <a:chOff x="0" y="0"/>
          <a:chExt cx="0" cy="0"/>
        </a:xfrm>
      </p:grpSpPr>
      <p:sp>
        <p:nvSpPr>
          <p:cNvPr id="5" name="Forme en L 4"/>
          <p:cNvSpPr/>
          <p:nvPr userDrawn="1"/>
        </p:nvSpPr>
        <p:spPr>
          <a:xfrm rot="5400000">
            <a:off x="3273425" y="174625"/>
            <a:ext cx="230188" cy="230188"/>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6" name="Forme en L 5"/>
          <p:cNvSpPr/>
          <p:nvPr userDrawn="1"/>
        </p:nvSpPr>
        <p:spPr>
          <a:xfrm rot="5400000" flipH="1" flipV="1">
            <a:off x="8355013" y="1993900"/>
            <a:ext cx="230188" cy="230187"/>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cxnSp>
        <p:nvCxnSpPr>
          <p:cNvPr id="7" name="Connecteur droit 6"/>
          <p:cNvCxnSpPr/>
          <p:nvPr userDrawn="1"/>
        </p:nvCxnSpPr>
        <p:spPr>
          <a:xfrm>
            <a:off x="558800" y="6483350"/>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3275013" y="5541963"/>
            <a:ext cx="5311775" cy="539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300"/>
              </a:lnSpc>
              <a:spcBef>
                <a:spcPts val="300"/>
              </a:spcBef>
              <a:defRPr/>
            </a:pPr>
            <a:endParaRPr lang="en-CA">
              <a:solidFill>
                <a:prstClr val="white"/>
              </a:solidFill>
            </a:endParaRPr>
          </a:p>
        </p:txBody>
      </p:sp>
      <p:sp>
        <p:nvSpPr>
          <p:cNvPr id="18" name="Espace réservé du titre 1"/>
          <p:cNvSpPr>
            <a:spLocks noGrp="1"/>
          </p:cNvSpPr>
          <p:nvPr>
            <p:ph type="title"/>
          </p:nvPr>
        </p:nvSpPr>
        <p:spPr>
          <a:xfrm>
            <a:off x="3273424" y="404334"/>
            <a:ext cx="5313363" cy="1589058"/>
          </a:xfrm>
          <a:prstGeom prst="rect">
            <a:avLst/>
          </a:prstGeom>
        </p:spPr>
        <p:txBody>
          <a:bodyPr rtlCol="0">
            <a:normAutofit/>
          </a:bodyPr>
          <a:lstStyle/>
          <a:p>
            <a:r>
              <a:rPr lang="fr-FR" dirty="0" smtClean="0"/>
              <a:t>Cliquez pour modifier le style du titre</a:t>
            </a:r>
            <a:endParaRPr lang="en-CA" dirty="0"/>
          </a:p>
        </p:txBody>
      </p:sp>
      <p:sp>
        <p:nvSpPr>
          <p:cNvPr id="25" name="Espace réservé du graphique 24"/>
          <p:cNvSpPr>
            <a:spLocks noGrp="1"/>
          </p:cNvSpPr>
          <p:nvPr>
            <p:ph type="chart" sz="quarter" idx="13"/>
          </p:nvPr>
        </p:nvSpPr>
        <p:spPr>
          <a:xfrm>
            <a:off x="558800" y="2386012"/>
            <a:ext cx="8026400" cy="4097083"/>
          </a:xfrm>
        </p:spPr>
        <p:txBody>
          <a:bodyPr rtlCol="0">
            <a:normAutofit/>
          </a:bodyPr>
          <a:lstStyle/>
          <a:p>
            <a:pPr lvl="0"/>
            <a:endParaRPr lang="en-CA" noProof="0"/>
          </a:p>
        </p:txBody>
      </p:sp>
      <p:sp>
        <p:nvSpPr>
          <p:cNvPr id="12" name="Espace réservé du texte 13"/>
          <p:cNvSpPr>
            <a:spLocks noGrp="1"/>
          </p:cNvSpPr>
          <p:nvPr>
            <p:ph type="body" sz="quarter" idx="17"/>
          </p:nvPr>
        </p:nvSpPr>
        <p:spPr>
          <a:xfrm>
            <a:off x="3273425" y="5623561"/>
            <a:ext cx="5313364" cy="777240"/>
          </a:xfrm>
        </p:spPr>
        <p:txBody>
          <a:bodyPr>
            <a:normAutofit/>
          </a:bodyPr>
          <a:lstStyle>
            <a:lvl1pPr marL="0" indent="0">
              <a:lnSpc>
                <a:spcPts val="1300"/>
              </a:lnSpc>
              <a:spcBef>
                <a:spcPts val="600"/>
              </a:spcBef>
              <a:buNone/>
              <a:defRPr sz="1200" b="0"/>
            </a:lvl1pPr>
          </a:lstStyle>
          <a:p>
            <a:pPr lvl="0"/>
            <a:r>
              <a:rPr lang="fr-FR" dirty="0" smtClean="0"/>
              <a:t>Cliquez pour modifier les styles du</a:t>
            </a:r>
          </a:p>
        </p:txBody>
      </p:sp>
      <p:sp>
        <p:nvSpPr>
          <p:cNvPr id="9" name="Espace réservé de la date 3"/>
          <p:cNvSpPr>
            <a:spLocks noGrp="1"/>
          </p:cNvSpPr>
          <p:nvPr>
            <p:ph type="dt" sz="half" idx="18"/>
          </p:nvPr>
        </p:nvSpPr>
        <p:spPr>
          <a:xfrm>
            <a:off x="3273425" y="6483350"/>
            <a:ext cx="2560638" cy="236538"/>
          </a:xfrm>
        </p:spPr>
        <p:txBody>
          <a:bodyPr/>
          <a:lstStyle>
            <a:lvl1pPr>
              <a:defRPr/>
            </a:lvl1pPr>
          </a:lstStyle>
          <a:p>
            <a:pPr>
              <a:defRPr/>
            </a:pPr>
            <a:fld id="{9BE3B6F5-6802-44E7-BE02-2A3FD474C559}" type="datetime1">
              <a:rPr lang="fr-FR">
                <a:solidFill>
                  <a:srgbClr val="000000">
                    <a:tint val="75000"/>
                  </a:srgbClr>
                </a:solidFill>
              </a:rPr>
              <a:pPr>
                <a:defRPr/>
              </a:pPr>
              <a:t>28/07/2017</a:t>
            </a:fld>
            <a:endParaRPr lang="en-CA">
              <a:solidFill>
                <a:srgbClr val="000000">
                  <a:tint val="75000"/>
                </a:srgbClr>
              </a:solidFill>
            </a:endParaRPr>
          </a:p>
        </p:txBody>
      </p:sp>
      <p:sp>
        <p:nvSpPr>
          <p:cNvPr id="10" name="Espace réservé du pied de page 4"/>
          <p:cNvSpPr>
            <a:spLocks noGrp="1"/>
          </p:cNvSpPr>
          <p:nvPr>
            <p:ph type="ftr" sz="quarter" idx="19"/>
          </p:nvPr>
        </p:nvSpPr>
        <p:spPr/>
        <p:txBody>
          <a:bodyPr/>
          <a:lstStyle>
            <a:lvl1pPr>
              <a:defRPr/>
            </a:lvl1pPr>
          </a:lstStyle>
          <a:p>
            <a:pPr>
              <a:defRPr/>
            </a:pPr>
            <a:r>
              <a:rPr lang="en-CA">
                <a:solidFill>
                  <a:srgbClr val="000000">
                    <a:tint val="75000"/>
                  </a:srgbClr>
                </a:solidFill>
              </a:rPr>
              <a:t>CROP</a:t>
            </a:r>
          </a:p>
        </p:txBody>
      </p:sp>
      <p:sp>
        <p:nvSpPr>
          <p:cNvPr id="11" name="Espace réservé du numéro de diapositive 5"/>
          <p:cNvSpPr>
            <a:spLocks noGrp="1"/>
          </p:cNvSpPr>
          <p:nvPr>
            <p:ph type="sldNum" sz="quarter" idx="20"/>
          </p:nvPr>
        </p:nvSpPr>
        <p:spPr/>
        <p:txBody>
          <a:bodyPr/>
          <a:lstStyle>
            <a:lvl1pPr>
              <a:defRPr/>
            </a:lvl1pPr>
          </a:lstStyle>
          <a:p>
            <a:pPr>
              <a:defRPr/>
            </a:pPr>
            <a:fld id="{46BAE37B-12C5-47A3-B028-2C329BFA02ED}" type="slidenum">
              <a:rPr lang="en-CA">
                <a:solidFill>
                  <a:srgbClr val="000000">
                    <a:tint val="75000"/>
                  </a:srgbClr>
                </a:solidFill>
              </a:rPr>
              <a:pPr>
                <a:defRPr/>
              </a:pPr>
              <a:t>‹N°›</a:t>
            </a:fld>
            <a:endParaRPr lang="en-CA">
              <a:solidFill>
                <a:srgbClr val="000000">
                  <a:tint val="75000"/>
                </a:srgbClr>
              </a:solidFill>
            </a:endParaRPr>
          </a:p>
        </p:txBody>
      </p:sp>
    </p:spTree>
    <p:extLst>
      <p:ext uri="{BB962C8B-B14F-4D97-AF65-F5344CB8AC3E}">
        <p14:creationId xmlns:p14="http://schemas.microsoft.com/office/powerpoint/2010/main" val="348934810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en-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en-CA"/>
          </a:p>
        </p:txBody>
      </p:sp>
      <p:sp>
        <p:nvSpPr>
          <p:cNvPr id="4" name="Espace réservé de la date 3"/>
          <p:cNvSpPr>
            <a:spLocks noGrp="1"/>
          </p:cNvSpPr>
          <p:nvPr>
            <p:ph type="dt" sz="half" idx="10"/>
          </p:nvPr>
        </p:nvSpPr>
        <p:spPr>
          <a:xfrm>
            <a:off x="457200" y="6356350"/>
            <a:ext cx="2133600" cy="365125"/>
          </a:xfrm>
        </p:spPr>
        <p:txBody>
          <a:bodyPr/>
          <a:lstStyle>
            <a:lvl1pPr>
              <a:defRPr/>
            </a:lvl1pPr>
          </a:lstStyle>
          <a:p>
            <a:pPr>
              <a:defRPr/>
            </a:pPr>
            <a:fld id="{ABC00853-F2DE-4998-A87F-2CEF13A817E1}" type="datetime1">
              <a:rPr lang="fr-FR">
                <a:solidFill>
                  <a:srgbClr val="000000">
                    <a:tint val="75000"/>
                  </a:srgbClr>
                </a:solidFill>
              </a:rPr>
              <a:pPr>
                <a:defRPr/>
              </a:pPr>
              <a:t>28/07/2017</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en-CA">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lvl1pPr>
              <a:defRPr/>
            </a:lvl1pPr>
          </a:lstStyle>
          <a:p>
            <a:pPr>
              <a:defRPr/>
            </a:pPr>
            <a:fld id="{34EF88B5-6B52-4BA7-8736-A44197119B49}" type="slidenum">
              <a:rPr lang="en-CA">
                <a:solidFill>
                  <a:srgbClr val="000000">
                    <a:tint val="75000"/>
                  </a:srgbClr>
                </a:solidFill>
              </a:rPr>
              <a:pPr>
                <a:defRPr/>
              </a:pPr>
              <a:t>‹N°›</a:t>
            </a:fld>
            <a:endParaRPr lang="en-CA">
              <a:solidFill>
                <a:srgbClr val="000000">
                  <a:tint val="75000"/>
                </a:srgbClr>
              </a:solidFill>
            </a:endParaRPr>
          </a:p>
        </p:txBody>
      </p:sp>
    </p:spTree>
    <p:extLst>
      <p:ext uri="{BB962C8B-B14F-4D97-AF65-F5344CB8AC3E}">
        <p14:creationId xmlns:p14="http://schemas.microsoft.com/office/powerpoint/2010/main" val="278526853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en-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a:xfrm>
            <a:off x="457200" y="6356350"/>
            <a:ext cx="2133600" cy="365125"/>
          </a:xfrm>
        </p:spPr>
        <p:txBody>
          <a:bodyPr/>
          <a:lstStyle>
            <a:lvl1pPr>
              <a:defRPr/>
            </a:lvl1pPr>
          </a:lstStyle>
          <a:p>
            <a:pPr>
              <a:defRPr/>
            </a:pPr>
            <a:fld id="{D611118B-6D53-4ABB-8BED-EE22D8EC2B95}" type="datetime1">
              <a:rPr lang="fr-FR">
                <a:solidFill>
                  <a:srgbClr val="000000">
                    <a:tint val="75000"/>
                  </a:srgbClr>
                </a:solidFill>
              </a:rPr>
              <a:pPr>
                <a:defRPr/>
              </a:pPr>
              <a:t>28/07/2017</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en-CA">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lvl1pPr>
              <a:defRPr/>
            </a:lvl1pPr>
          </a:lstStyle>
          <a:p>
            <a:pPr>
              <a:defRPr/>
            </a:pPr>
            <a:fld id="{FF81AEFE-BA6F-436E-824F-7302D1BCEDE9}" type="slidenum">
              <a:rPr lang="en-CA">
                <a:solidFill>
                  <a:srgbClr val="000000">
                    <a:tint val="75000"/>
                  </a:srgbClr>
                </a:solidFill>
              </a:rPr>
              <a:pPr>
                <a:defRPr/>
              </a:pPr>
              <a:t>‹N°›</a:t>
            </a:fld>
            <a:endParaRPr lang="en-CA">
              <a:solidFill>
                <a:srgbClr val="000000">
                  <a:tint val="75000"/>
                </a:srgbClr>
              </a:solidFill>
            </a:endParaRPr>
          </a:p>
        </p:txBody>
      </p:sp>
    </p:spTree>
    <p:extLst>
      <p:ext uri="{BB962C8B-B14F-4D97-AF65-F5344CB8AC3E}">
        <p14:creationId xmlns:p14="http://schemas.microsoft.com/office/powerpoint/2010/main" val="198843897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5" name="Espace réservé de la date 4"/>
          <p:cNvSpPr>
            <a:spLocks noGrp="1"/>
          </p:cNvSpPr>
          <p:nvPr>
            <p:ph type="dt" sz="half" idx="10"/>
          </p:nvPr>
        </p:nvSpPr>
        <p:spPr>
          <a:xfrm>
            <a:off x="457200" y="6356350"/>
            <a:ext cx="2133600" cy="365125"/>
          </a:xfrm>
        </p:spPr>
        <p:txBody>
          <a:bodyPr/>
          <a:lstStyle>
            <a:lvl1pPr>
              <a:defRPr/>
            </a:lvl1pPr>
          </a:lstStyle>
          <a:p>
            <a:pPr>
              <a:defRPr/>
            </a:pPr>
            <a:fld id="{3A1DC5B7-1DC3-446C-9E9A-6F1199DF3EF9}" type="datetime1">
              <a:rPr lang="fr-FR">
                <a:solidFill>
                  <a:srgbClr val="000000">
                    <a:tint val="75000"/>
                  </a:srgbClr>
                </a:solidFill>
              </a:rPr>
              <a:pPr>
                <a:defRPr/>
              </a:pPr>
              <a:t>28/07/2017</a:t>
            </a:fld>
            <a:endParaRPr lang="en-CA">
              <a:solidFill>
                <a:srgbClr val="000000">
                  <a:tint val="75000"/>
                </a:srgbClr>
              </a:solidFill>
            </a:endParaRPr>
          </a:p>
        </p:txBody>
      </p:sp>
      <p:sp>
        <p:nvSpPr>
          <p:cNvPr id="6" name="Espace réservé du pied de page 5"/>
          <p:cNvSpPr>
            <a:spLocks noGrp="1"/>
          </p:cNvSpPr>
          <p:nvPr>
            <p:ph type="ftr" sz="quarter" idx="11"/>
          </p:nvPr>
        </p:nvSpPr>
        <p:spPr/>
        <p:txBody>
          <a:bodyPr/>
          <a:lstStyle>
            <a:lvl1pPr>
              <a:defRPr/>
            </a:lvl1pPr>
          </a:lstStyle>
          <a:p>
            <a:pPr>
              <a:defRPr/>
            </a:pPr>
            <a:r>
              <a:rPr lang="en-CA">
                <a:solidFill>
                  <a:srgbClr val="000000">
                    <a:tint val="75000"/>
                  </a:srgbClr>
                </a:solidFill>
              </a:rPr>
              <a:t>CROP</a:t>
            </a:r>
          </a:p>
        </p:txBody>
      </p:sp>
      <p:sp>
        <p:nvSpPr>
          <p:cNvPr id="7" name="Espace réservé du numéro de diapositive 6"/>
          <p:cNvSpPr>
            <a:spLocks noGrp="1"/>
          </p:cNvSpPr>
          <p:nvPr>
            <p:ph type="sldNum" sz="quarter" idx="12"/>
          </p:nvPr>
        </p:nvSpPr>
        <p:spPr/>
        <p:txBody>
          <a:bodyPr/>
          <a:lstStyle>
            <a:lvl1pPr>
              <a:defRPr/>
            </a:lvl1pPr>
          </a:lstStyle>
          <a:p>
            <a:pPr>
              <a:defRPr/>
            </a:pPr>
            <a:fld id="{82821C45-9CF2-46D1-8055-0B6AF33B03BF}" type="slidenum">
              <a:rPr lang="en-CA">
                <a:solidFill>
                  <a:srgbClr val="000000">
                    <a:tint val="75000"/>
                  </a:srgbClr>
                </a:solidFill>
              </a:rPr>
              <a:pPr>
                <a:defRPr/>
              </a:pPr>
              <a:t>‹N°›</a:t>
            </a:fld>
            <a:endParaRPr lang="en-CA">
              <a:solidFill>
                <a:srgbClr val="000000">
                  <a:tint val="75000"/>
                </a:srgbClr>
              </a:solidFill>
            </a:endParaRPr>
          </a:p>
        </p:txBody>
      </p:sp>
    </p:spTree>
    <p:extLst>
      <p:ext uri="{BB962C8B-B14F-4D97-AF65-F5344CB8AC3E}">
        <p14:creationId xmlns:p14="http://schemas.microsoft.com/office/powerpoint/2010/main" val="177318900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en-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7" name="Espace réservé de la date 6"/>
          <p:cNvSpPr>
            <a:spLocks noGrp="1"/>
          </p:cNvSpPr>
          <p:nvPr>
            <p:ph type="dt" sz="half" idx="10"/>
          </p:nvPr>
        </p:nvSpPr>
        <p:spPr>
          <a:xfrm>
            <a:off x="457200" y="6356350"/>
            <a:ext cx="2133600" cy="365125"/>
          </a:xfrm>
        </p:spPr>
        <p:txBody>
          <a:bodyPr/>
          <a:lstStyle>
            <a:lvl1pPr>
              <a:defRPr/>
            </a:lvl1pPr>
          </a:lstStyle>
          <a:p>
            <a:pPr>
              <a:defRPr/>
            </a:pPr>
            <a:fld id="{7C88C72E-B006-4CCE-BCBF-3ABADBD94B2D}" type="datetime1">
              <a:rPr lang="fr-FR">
                <a:solidFill>
                  <a:srgbClr val="000000">
                    <a:tint val="75000"/>
                  </a:srgbClr>
                </a:solidFill>
              </a:rPr>
              <a:pPr>
                <a:defRPr/>
              </a:pPr>
              <a:t>28/07/2017</a:t>
            </a:fld>
            <a:endParaRPr lang="en-CA">
              <a:solidFill>
                <a:srgbClr val="000000">
                  <a:tint val="75000"/>
                </a:srgbClr>
              </a:solidFill>
            </a:endParaRPr>
          </a:p>
        </p:txBody>
      </p:sp>
      <p:sp>
        <p:nvSpPr>
          <p:cNvPr id="8" name="Espace réservé du pied de page 7"/>
          <p:cNvSpPr>
            <a:spLocks noGrp="1"/>
          </p:cNvSpPr>
          <p:nvPr>
            <p:ph type="ftr" sz="quarter" idx="11"/>
          </p:nvPr>
        </p:nvSpPr>
        <p:spPr/>
        <p:txBody>
          <a:bodyPr/>
          <a:lstStyle>
            <a:lvl1pPr>
              <a:defRPr/>
            </a:lvl1pPr>
          </a:lstStyle>
          <a:p>
            <a:pPr>
              <a:defRPr/>
            </a:pPr>
            <a:r>
              <a:rPr lang="en-CA">
                <a:solidFill>
                  <a:srgbClr val="000000">
                    <a:tint val="75000"/>
                  </a:srgbClr>
                </a:solidFill>
              </a:rPr>
              <a:t>CROP</a:t>
            </a:r>
          </a:p>
        </p:txBody>
      </p:sp>
      <p:sp>
        <p:nvSpPr>
          <p:cNvPr id="9" name="Espace réservé du numéro de diapositive 8"/>
          <p:cNvSpPr>
            <a:spLocks noGrp="1"/>
          </p:cNvSpPr>
          <p:nvPr>
            <p:ph type="sldNum" sz="quarter" idx="12"/>
          </p:nvPr>
        </p:nvSpPr>
        <p:spPr/>
        <p:txBody>
          <a:bodyPr/>
          <a:lstStyle>
            <a:lvl1pPr>
              <a:defRPr/>
            </a:lvl1pPr>
          </a:lstStyle>
          <a:p>
            <a:pPr>
              <a:defRPr/>
            </a:pPr>
            <a:fld id="{6F77C89B-E770-435D-B850-5953F355FBEF}" type="slidenum">
              <a:rPr lang="en-CA">
                <a:solidFill>
                  <a:srgbClr val="000000">
                    <a:tint val="75000"/>
                  </a:srgbClr>
                </a:solidFill>
              </a:rPr>
              <a:pPr>
                <a:defRPr/>
              </a:pPr>
              <a:t>‹N°›</a:t>
            </a:fld>
            <a:endParaRPr lang="en-CA">
              <a:solidFill>
                <a:srgbClr val="000000">
                  <a:tint val="75000"/>
                </a:srgbClr>
              </a:solidFill>
            </a:endParaRPr>
          </a:p>
        </p:txBody>
      </p:sp>
    </p:spTree>
    <p:extLst>
      <p:ext uri="{BB962C8B-B14F-4D97-AF65-F5344CB8AC3E}">
        <p14:creationId xmlns:p14="http://schemas.microsoft.com/office/powerpoint/2010/main" val="393947428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3" name="Espace réservé de la date 2"/>
          <p:cNvSpPr>
            <a:spLocks noGrp="1"/>
          </p:cNvSpPr>
          <p:nvPr>
            <p:ph type="dt" sz="half" idx="10"/>
          </p:nvPr>
        </p:nvSpPr>
        <p:spPr>
          <a:xfrm>
            <a:off x="457200" y="6356350"/>
            <a:ext cx="2133600" cy="365125"/>
          </a:xfrm>
        </p:spPr>
        <p:txBody>
          <a:bodyPr/>
          <a:lstStyle>
            <a:lvl1pPr>
              <a:defRPr/>
            </a:lvl1pPr>
          </a:lstStyle>
          <a:p>
            <a:pPr>
              <a:defRPr/>
            </a:pPr>
            <a:fld id="{18888FA6-E6A0-4CCE-8FC6-396D4FD9FB00}" type="datetime1">
              <a:rPr lang="fr-FR">
                <a:solidFill>
                  <a:srgbClr val="000000">
                    <a:tint val="75000"/>
                  </a:srgbClr>
                </a:solidFill>
              </a:rPr>
              <a:pPr>
                <a:defRPr/>
              </a:pPr>
              <a:t>28/07/2017</a:t>
            </a:fld>
            <a:endParaRPr lang="en-CA">
              <a:solidFill>
                <a:srgbClr val="000000">
                  <a:tint val="75000"/>
                </a:srgbClr>
              </a:solidFill>
            </a:endParaRPr>
          </a:p>
        </p:txBody>
      </p:sp>
      <p:sp>
        <p:nvSpPr>
          <p:cNvPr id="4" name="Espace réservé du pied de page 3"/>
          <p:cNvSpPr>
            <a:spLocks noGrp="1"/>
          </p:cNvSpPr>
          <p:nvPr>
            <p:ph type="ftr" sz="quarter" idx="11"/>
          </p:nvPr>
        </p:nvSpPr>
        <p:spPr/>
        <p:txBody>
          <a:bodyPr/>
          <a:lstStyle>
            <a:lvl1pPr>
              <a:defRPr/>
            </a:lvl1pPr>
          </a:lstStyle>
          <a:p>
            <a:pPr>
              <a:defRPr/>
            </a:pPr>
            <a:r>
              <a:rPr lang="en-CA">
                <a:solidFill>
                  <a:srgbClr val="000000">
                    <a:tint val="75000"/>
                  </a:srgbClr>
                </a:solidFill>
              </a:rPr>
              <a:t>CROP</a:t>
            </a:r>
          </a:p>
        </p:txBody>
      </p:sp>
      <p:sp>
        <p:nvSpPr>
          <p:cNvPr id="5" name="Espace réservé du numéro de diapositive 4"/>
          <p:cNvSpPr>
            <a:spLocks noGrp="1"/>
          </p:cNvSpPr>
          <p:nvPr>
            <p:ph type="sldNum" sz="quarter" idx="12"/>
          </p:nvPr>
        </p:nvSpPr>
        <p:spPr/>
        <p:txBody>
          <a:bodyPr/>
          <a:lstStyle>
            <a:lvl1pPr>
              <a:defRPr/>
            </a:lvl1pPr>
          </a:lstStyle>
          <a:p>
            <a:pPr>
              <a:defRPr/>
            </a:pPr>
            <a:fld id="{7862B03F-5F02-4792-8DE3-E78593A108BD}" type="slidenum">
              <a:rPr lang="en-CA">
                <a:solidFill>
                  <a:srgbClr val="000000">
                    <a:tint val="75000"/>
                  </a:srgbClr>
                </a:solidFill>
              </a:rPr>
              <a:pPr>
                <a:defRPr/>
              </a:pPr>
              <a:t>‹N°›</a:t>
            </a:fld>
            <a:endParaRPr lang="en-CA">
              <a:solidFill>
                <a:srgbClr val="000000">
                  <a:tint val="75000"/>
                </a:srgbClr>
              </a:solidFill>
            </a:endParaRPr>
          </a:p>
        </p:txBody>
      </p:sp>
    </p:spTree>
    <p:extLst>
      <p:ext uri="{BB962C8B-B14F-4D97-AF65-F5344CB8AC3E}">
        <p14:creationId xmlns:p14="http://schemas.microsoft.com/office/powerpoint/2010/main" val="272305717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p:spPr>
        <p:txBody>
          <a:bodyPr/>
          <a:lstStyle>
            <a:lvl1pPr>
              <a:defRPr/>
            </a:lvl1pPr>
          </a:lstStyle>
          <a:p>
            <a:pPr>
              <a:defRPr/>
            </a:pPr>
            <a:fld id="{0E1F3AAB-FD4A-4CC1-9E0C-1D55A96673EC}" type="datetime1">
              <a:rPr lang="fr-FR">
                <a:solidFill>
                  <a:srgbClr val="000000">
                    <a:tint val="75000"/>
                  </a:srgbClr>
                </a:solidFill>
              </a:rPr>
              <a:pPr>
                <a:defRPr/>
              </a:pPr>
              <a:t>28/07/2017</a:t>
            </a:fld>
            <a:endParaRPr lang="en-CA">
              <a:solidFill>
                <a:srgbClr val="000000">
                  <a:tint val="75000"/>
                </a:srgbClr>
              </a:solidFill>
            </a:endParaRPr>
          </a:p>
        </p:txBody>
      </p:sp>
      <p:sp>
        <p:nvSpPr>
          <p:cNvPr id="3" name="Espace réservé du pied de page 2"/>
          <p:cNvSpPr>
            <a:spLocks noGrp="1"/>
          </p:cNvSpPr>
          <p:nvPr>
            <p:ph type="ftr" sz="quarter" idx="11"/>
          </p:nvPr>
        </p:nvSpPr>
        <p:spPr/>
        <p:txBody>
          <a:bodyPr/>
          <a:lstStyle>
            <a:lvl1pPr>
              <a:defRPr/>
            </a:lvl1pPr>
          </a:lstStyle>
          <a:p>
            <a:pPr>
              <a:defRPr/>
            </a:pPr>
            <a:r>
              <a:rPr lang="en-CA">
                <a:solidFill>
                  <a:srgbClr val="000000">
                    <a:tint val="75000"/>
                  </a:srgbClr>
                </a:solidFill>
              </a:rPr>
              <a:t>CROP</a:t>
            </a:r>
          </a:p>
        </p:txBody>
      </p:sp>
      <p:sp>
        <p:nvSpPr>
          <p:cNvPr id="4" name="Espace réservé du numéro de diapositive 3"/>
          <p:cNvSpPr>
            <a:spLocks noGrp="1"/>
          </p:cNvSpPr>
          <p:nvPr>
            <p:ph type="sldNum" sz="quarter" idx="12"/>
          </p:nvPr>
        </p:nvSpPr>
        <p:spPr/>
        <p:txBody>
          <a:bodyPr/>
          <a:lstStyle>
            <a:lvl1pPr>
              <a:defRPr/>
            </a:lvl1pPr>
          </a:lstStyle>
          <a:p>
            <a:pPr>
              <a:defRPr/>
            </a:pPr>
            <a:fld id="{67082C00-0DFB-4256-BFDA-228745C403ED}" type="slidenum">
              <a:rPr lang="en-CA">
                <a:solidFill>
                  <a:srgbClr val="000000">
                    <a:tint val="75000"/>
                  </a:srgbClr>
                </a:solidFill>
              </a:rPr>
              <a:pPr>
                <a:defRPr/>
              </a:pPr>
              <a:t>‹N°›</a:t>
            </a:fld>
            <a:endParaRPr lang="en-CA">
              <a:solidFill>
                <a:srgbClr val="000000">
                  <a:tint val="75000"/>
                </a:srgbClr>
              </a:solidFill>
            </a:endParaRPr>
          </a:p>
        </p:txBody>
      </p:sp>
    </p:spTree>
    <p:extLst>
      <p:ext uri="{BB962C8B-B14F-4D97-AF65-F5344CB8AC3E}">
        <p14:creationId xmlns:p14="http://schemas.microsoft.com/office/powerpoint/2010/main" val="6124557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en-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457200" y="6356350"/>
            <a:ext cx="2133600" cy="365125"/>
          </a:xfrm>
        </p:spPr>
        <p:txBody>
          <a:bodyPr/>
          <a:lstStyle>
            <a:lvl1pPr>
              <a:defRPr/>
            </a:lvl1pPr>
          </a:lstStyle>
          <a:p>
            <a:pPr>
              <a:defRPr/>
            </a:pPr>
            <a:fld id="{7D5C05AF-BE61-487A-BC8C-DB283FAB907C}" type="datetime1">
              <a:rPr lang="fr-FR">
                <a:solidFill>
                  <a:srgbClr val="000000">
                    <a:tint val="75000"/>
                  </a:srgbClr>
                </a:solidFill>
              </a:rPr>
              <a:pPr>
                <a:defRPr/>
              </a:pPr>
              <a:t>28/07/2017</a:t>
            </a:fld>
            <a:endParaRPr lang="en-CA">
              <a:solidFill>
                <a:srgbClr val="000000">
                  <a:tint val="75000"/>
                </a:srgbClr>
              </a:solidFill>
            </a:endParaRPr>
          </a:p>
        </p:txBody>
      </p:sp>
      <p:sp>
        <p:nvSpPr>
          <p:cNvPr id="6" name="Espace réservé du pied de page 5"/>
          <p:cNvSpPr>
            <a:spLocks noGrp="1"/>
          </p:cNvSpPr>
          <p:nvPr>
            <p:ph type="ftr" sz="quarter" idx="11"/>
          </p:nvPr>
        </p:nvSpPr>
        <p:spPr/>
        <p:txBody>
          <a:bodyPr/>
          <a:lstStyle>
            <a:lvl1pPr>
              <a:defRPr/>
            </a:lvl1pPr>
          </a:lstStyle>
          <a:p>
            <a:pPr>
              <a:defRPr/>
            </a:pPr>
            <a:r>
              <a:rPr lang="en-CA">
                <a:solidFill>
                  <a:srgbClr val="000000">
                    <a:tint val="75000"/>
                  </a:srgbClr>
                </a:solidFill>
              </a:rPr>
              <a:t>CROP</a:t>
            </a:r>
          </a:p>
        </p:txBody>
      </p:sp>
      <p:sp>
        <p:nvSpPr>
          <p:cNvPr id="7" name="Espace réservé du numéro de diapositive 6"/>
          <p:cNvSpPr>
            <a:spLocks noGrp="1"/>
          </p:cNvSpPr>
          <p:nvPr>
            <p:ph type="sldNum" sz="quarter" idx="12"/>
          </p:nvPr>
        </p:nvSpPr>
        <p:spPr/>
        <p:txBody>
          <a:bodyPr/>
          <a:lstStyle>
            <a:lvl1pPr>
              <a:defRPr/>
            </a:lvl1pPr>
          </a:lstStyle>
          <a:p>
            <a:pPr>
              <a:defRPr/>
            </a:pPr>
            <a:fld id="{BC54218F-421C-4516-8242-B1DEA0FDA724}" type="slidenum">
              <a:rPr lang="en-CA">
                <a:solidFill>
                  <a:srgbClr val="000000">
                    <a:tint val="75000"/>
                  </a:srgbClr>
                </a:solidFill>
              </a:rPr>
              <a:pPr>
                <a:defRPr/>
              </a:pPr>
              <a:t>‹N°›</a:t>
            </a:fld>
            <a:endParaRPr lang="en-CA">
              <a:solidFill>
                <a:srgbClr val="000000">
                  <a:tint val="75000"/>
                </a:srgbClr>
              </a:solidFill>
            </a:endParaRPr>
          </a:p>
        </p:txBody>
      </p:sp>
    </p:spTree>
    <p:extLst>
      <p:ext uri="{BB962C8B-B14F-4D97-AF65-F5344CB8AC3E}">
        <p14:creationId xmlns:p14="http://schemas.microsoft.com/office/powerpoint/2010/main" val="190933632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en-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457200" y="6356350"/>
            <a:ext cx="2133600" cy="365125"/>
          </a:xfrm>
        </p:spPr>
        <p:txBody>
          <a:bodyPr/>
          <a:lstStyle>
            <a:lvl1pPr>
              <a:defRPr/>
            </a:lvl1pPr>
          </a:lstStyle>
          <a:p>
            <a:pPr>
              <a:defRPr/>
            </a:pPr>
            <a:fld id="{B64B349C-2358-4EED-96FB-2B4B534E373C}" type="datetime1">
              <a:rPr lang="fr-FR">
                <a:solidFill>
                  <a:srgbClr val="000000">
                    <a:tint val="75000"/>
                  </a:srgbClr>
                </a:solidFill>
              </a:rPr>
              <a:pPr>
                <a:defRPr/>
              </a:pPr>
              <a:t>28/07/2017</a:t>
            </a:fld>
            <a:endParaRPr lang="en-CA">
              <a:solidFill>
                <a:srgbClr val="000000">
                  <a:tint val="75000"/>
                </a:srgbClr>
              </a:solidFill>
            </a:endParaRPr>
          </a:p>
        </p:txBody>
      </p:sp>
      <p:sp>
        <p:nvSpPr>
          <p:cNvPr id="6" name="Espace réservé du pied de page 5"/>
          <p:cNvSpPr>
            <a:spLocks noGrp="1"/>
          </p:cNvSpPr>
          <p:nvPr>
            <p:ph type="ftr" sz="quarter" idx="11"/>
          </p:nvPr>
        </p:nvSpPr>
        <p:spPr/>
        <p:txBody>
          <a:bodyPr/>
          <a:lstStyle>
            <a:lvl1pPr>
              <a:defRPr/>
            </a:lvl1pPr>
          </a:lstStyle>
          <a:p>
            <a:pPr>
              <a:defRPr/>
            </a:pPr>
            <a:r>
              <a:rPr lang="en-CA">
                <a:solidFill>
                  <a:srgbClr val="000000">
                    <a:tint val="75000"/>
                  </a:srgbClr>
                </a:solidFill>
              </a:rPr>
              <a:t>CROP</a:t>
            </a:r>
          </a:p>
        </p:txBody>
      </p:sp>
      <p:sp>
        <p:nvSpPr>
          <p:cNvPr id="7" name="Espace réservé du numéro de diapositive 6"/>
          <p:cNvSpPr>
            <a:spLocks noGrp="1"/>
          </p:cNvSpPr>
          <p:nvPr>
            <p:ph type="sldNum" sz="quarter" idx="12"/>
          </p:nvPr>
        </p:nvSpPr>
        <p:spPr/>
        <p:txBody>
          <a:bodyPr/>
          <a:lstStyle>
            <a:lvl1pPr>
              <a:defRPr/>
            </a:lvl1pPr>
          </a:lstStyle>
          <a:p>
            <a:pPr>
              <a:defRPr/>
            </a:pPr>
            <a:fld id="{B0C8473B-F658-413A-9CDD-428B2E876FBC}" type="slidenum">
              <a:rPr lang="en-CA">
                <a:solidFill>
                  <a:srgbClr val="000000">
                    <a:tint val="75000"/>
                  </a:srgbClr>
                </a:solidFill>
              </a:rPr>
              <a:pPr>
                <a:defRPr/>
              </a:pPr>
              <a:t>‹N°›</a:t>
            </a:fld>
            <a:endParaRPr lang="en-CA">
              <a:solidFill>
                <a:srgbClr val="000000">
                  <a:tint val="75000"/>
                </a:srgbClr>
              </a:solidFill>
            </a:endParaRPr>
          </a:p>
        </p:txBody>
      </p:sp>
    </p:spTree>
    <p:extLst>
      <p:ext uri="{BB962C8B-B14F-4D97-AF65-F5344CB8AC3E}">
        <p14:creationId xmlns:p14="http://schemas.microsoft.com/office/powerpoint/2010/main" val="2475861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28/07/2017</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69"/>
            <a:ext cx="8027988" cy="4935473"/>
          </a:xfrm>
        </p:spPr>
        <p:txBody>
          <a:bodyPr/>
          <a:lstStyle/>
          <a:p>
            <a:pPr lvl="0"/>
            <a:r>
              <a:rPr lang="fr-FR" dirty="0" smtClean="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4013441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4" name="Espace réservé de la date 3"/>
          <p:cNvSpPr>
            <a:spLocks noGrp="1"/>
          </p:cNvSpPr>
          <p:nvPr>
            <p:ph type="dt" sz="half" idx="10"/>
          </p:nvPr>
        </p:nvSpPr>
        <p:spPr>
          <a:xfrm>
            <a:off x="457200" y="6356350"/>
            <a:ext cx="2133600" cy="365125"/>
          </a:xfrm>
        </p:spPr>
        <p:txBody>
          <a:bodyPr/>
          <a:lstStyle>
            <a:lvl1pPr>
              <a:defRPr/>
            </a:lvl1pPr>
          </a:lstStyle>
          <a:p>
            <a:pPr>
              <a:defRPr/>
            </a:pPr>
            <a:fld id="{5B298A1B-542A-4072-8736-039C0D382317}" type="datetime1">
              <a:rPr lang="fr-FR">
                <a:solidFill>
                  <a:srgbClr val="000000">
                    <a:tint val="75000"/>
                  </a:srgbClr>
                </a:solidFill>
              </a:rPr>
              <a:pPr>
                <a:defRPr/>
              </a:pPr>
              <a:t>28/07/2017</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en-CA">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lvl1pPr>
              <a:defRPr/>
            </a:lvl1pPr>
          </a:lstStyle>
          <a:p>
            <a:pPr>
              <a:defRPr/>
            </a:pPr>
            <a:fld id="{3FAB253F-A290-4F83-8304-1243B7A7EF72}" type="slidenum">
              <a:rPr lang="en-CA">
                <a:solidFill>
                  <a:srgbClr val="000000">
                    <a:tint val="75000"/>
                  </a:srgbClr>
                </a:solidFill>
              </a:rPr>
              <a:pPr>
                <a:defRPr/>
              </a:pPr>
              <a:t>‹N°›</a:t>
            </a:fld>
            <a:endParaRPr lang="en-CA">
              <a:solidFill>
                <a:srgbClr val="000000">
                  <a:tint val="75000"/>
                </a:srgbClr>
              </a:solidFill>
            </a:endParaRPr>
          </a:p>
        </p:txBody>
      </p:sp>
    </p:spTree>
    <p:extLst>
      <p:ext uri="{BB962C8B-B14F-4D97-AF65-F5344CB8AC3E}">
        <p14:creationId xmlns:p14="http://schemas.microsoft.com/office/powerpoint/2010/main" val="217219016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en-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4" name="Espace réservé de la date 3"/>
          <p:cNvSpPr>
            <a:spLocks noGrp="1"/>
          </p:cNvSpPr>
          <p:nvPr>
            <p:ph type="dt" sz="half" idx="10"/>
          </p:nvPr>
        </p:nvSpPr>
        <p:spPr>
          <a:xfrm>
            <a:off x="457200" y="6356350"/>
            <a:ext cx="2133600" cy="365125"/>
          </a:xfrm>
        </p:spPr>
        <p:txBody>
          <a:bodyPr/>
          <a:lstStyle>
            <a:lvl1pPr>
              <a:defRPr/>
            </a:lvl1pPr>
          </a:lstStyle>
          <a:p>
            <a:pPr>
              <a:defRPr/>
            </a:pPr>
            <a:fld id="{B0A654A9-A479-47D2-86A4-CDCBD38D35A1}" type="datetime1">
              <a:rPr lang="fr-FR">
                <a:solidFill>
                  <a:srgbClr val="000000">
                    <a:tint val="75000"/>
                  </a:srgbClr>
                </a:solidFill>
              </a:rPr>
              <a:pPr>
                <a:defRPr/>
              </a:pPr>
              <a:t>28/07/2017</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en-CA">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lvl1pPr>
              <a:defRPr/>
            </a:lvl1pPr>
          </a:lstStyle>
          <a:p>
            <a:pPr>
              <a:defRPr/>
            </a:pPr>
            <a:fld id="{6600A8C7-DF53-4638-A7D7-D46528783CDD}" type="slidenum">
              <a:rPr lang="en-CA">
                <a:solidFill>
                  <a:srgbClr val="000000">
                    <a:tint val="75000"/>
                  </a:srgbClr>
                </a:solidFill>
              </a:rPr>
              <a:pPr>
                <a:defRPr/>
              </a:pPr>
              <a:t>‹N°›</a:t>
            </a:fld>
            <a:endParaRPr lang="en-CA">
              <a:solidFill>
                <a:srgbClr val="000000">
                  <a:tint val="75000"/>
                </a:srgbClr>
              </a:solidFill>
            </a:endParaRPr>
          </a:p>
        </p:txBody>
      </p:sp>
    </p:spTree>
    <p:extLst>
      <p:ext uri="{BB962C8B-B14F-4D97-AF65-F5344CB8AC3E}">
        <p14:creationId xmlns:p14="http://schemas.microsoft.com/office/powerpoint/2010/main" val="213008825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Movie Slid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CA" dirty="0"/>
          </a:p>
        </p:txBody>
      </p:sp>
      <p:sp>
        <p:nvSpPr>
          <p:cNvPr id="3" name="Espace réservé du pied de page 4"/>
          <p:cNvSpPr>
            <a:spLocks noGrp="1"/>
          </p:cNvSpPr>
          <p:nvPr>
            <p:ph type="ftr" sz="quarter" idx="10"/>
          </p:nvPr>
        </p:nvSpPr>
        <p:spPr/>
        <p:txBody>
          <a:bodyPr/>
          <a:lstStyle>
            <a:lvl1pPr>
              <a:defRPr/>
            </a:lvl1pPr>
          </a:lstStyle>
          <a:p>
            <a:pPr>
              <a:defRPr/>
            </a:pPr>
            <a:r>
              <a:rPr lang="en-CA">
                <a:solidFill>
                  <a:srgbClr val="000000">
                    <a:tint val="75000"/>
                  </a:srgbClr>
                </a:solidFill>
              </a:rPr>
              <a:t>CROP</a:t>
            </a:r>
            <a:endParaRPr lang="en-CA" dirty="0">
              <a:solidFill>
                <a:srgbClr val="000000">
                  <a:tint val="75000"/>
                </a:srgbClr>
              </a:solidFill>
            </a:endParaRPr>
          </a:p>
        </p:txBody>
      </p:sp>
      <p:sp>
        <p:nvSpPr>
          <p:cNvPr id="4" name="Espace réservé du numéro de diapositive 5"/>
          <p:cNvSpPr>
            <a:spLocks noGrp="1"/>
          </p:cNvSpPr>
          <p:nvPr>
            <p:ph type="sldNum" sz="quarter" idx="11"/>
          </p:nvPr>
        </p:nvSpPr>
        <p:spPr/>
        <p:txBody>
          <a:bodyPr/>
          <a:lstStyle>
            <a:lvl1pPr>
              <a:defRPr/>
            </a:lvl1pPr>
          </a:lstStyle>
          <a:p>
            <a:pPr>
              <a:defRPr/>
            </a:pPr>
            <a:fld id="{4DE6411B-A498-4FB2-AAD5-83602659C1F3}" type="slidenum">
              <a:rPr lang="en-CA">
                <a:solidFill>
                  <a:srgbClr val="000000">
                    <a:tint val="75000"/>
                  </a:srgbClr>
                </a:solidFill>
              </a:rPr>
              <a:pPr>
                <a:defRPr/>
              </a:pPr>
              <a:t>‹N°›</a:t>
            </a:fld>
            <a:endParaRPr lang="en-CA" dirty="0">
              <a:solidFill>
                <a:srgbClr val="000000">
                  <a:tint val="75000"/>
                </a:srgbClr>
              </a:solidFill>
            </a:endParaRPr>
          </a:p>
        </p:txBody>
      </p:sp>
      <p:sp>
        <p:nvSpPr>
          <p:cNvPr id="5" name="Espace réservé de la date 19"/>
          <p:cNvSpPr>
            <a:spLocks noGrp="1"/>
          </p:cNvSpPr>
          <p:nvPr>
            <p:ph type="dt" sz="half" idx="12"/>
          </p:nvPr>
        </p:nvSpPr>
        <p:spPr>
          <a:ln w="19050">
            <a:noFill/>
          </a:ln>
        </p:spPr>
        <p:style>
          <a:lnRef idx="1">
            <a:schemeClr val="accent1"/>
          </a:lnRef>
          <a:fillRef idx="0">
            <a:schemeClr val="accent1"/>
          </a:fillRef>
          <a:effectRef idx="0">
            <a:schemeClr val="accent1"/>
          </a:effectRef>
          <a:fontRef idx="minor">
            <a:schemeClr val="tx1"/>
          </a:fontRef>
        </p:style>
        <p:txBody>
          <a:bodyPr/>
          <a:lstStyle>
            <a:lvl1pPr>
              <a:defRPr/>
            </a:lvl1pPr>
          </a:lstStyle>
          <a:p>
            <a:pPr>
              <a:defRPr/>
            </a:pPr>
            <a:fld id="{A6FF29F3-059F-4831-A54A-BF17DA194C63}" type="datetime1">
              <a:rPr lang="fr-FR">
                <a:solidFill>
                  <a:srgbClr val="000000">
                    <a:tint val="75000"/>
                  </a:srgbClr>
                </a:solidFill>
              </a:rPr>
              <a:pPr>
                <a:defRPr/>
              </a:pPr>
              <a:t>28/07/2017</a:t>
            </a:fld>
            <a:endParaRPr lang="en-CA">
              <a:solidFill>
                <a:srgbClr val="000000">
                  <a:tint val="75000"/>
                </a:srgbClr>
              </a:solidFill>
            </a:endParaRPr>
          </a:p>
        </p:txBody>
      </p:sp>
    </p:spTree>
    <p:extLst>
      <p:ext uri="{BB962C8B-B14F-4D97-AF65-F5344CB8AC3E}">
        <p14:creationId xmlns:p14="http://schemas.microsoft.com/office/powerpoint/2010/main" val="144033744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Cover Pa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3" name="Image 12" descr="CROP-Logo.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989638" y="3759517"/>
            <a:ext cx="2597150" cy="1324546"/>
          </a:xfrm>
          <a:prstGeom prst="rect">
            <a:avLst/>
          </a:prstGeom>
        </p:spPr>
      </p:pic>
      <p:sp>
        <p:nvSpPr>
          <p:cNvPr id="11" name="Rectangle 10"/>
          <p:cNvSpPr/>
          <p:nvPr userDrawn="1"/>
        </p:nvSpPr>
        <p:spPr>
          <a:xfrm>
            <a:off x="558801" y="3612502"/>
            <a:ext cx="3949191"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16" name="Connecteur droit 15"/>
          <p:cNvCxnSpPr/>
          <p:nvPr userDrawn="1"/>
        </p:nvCxnSpPr>
        <p:spPr>
          <a:xfrm>
            <a:off x="558801" y="4055262"/>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a:off x="558801" y="2393950"/>
            <a:ext cx="3949191"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2" name="Connecteur droit 21"/>
          <p:cNvCxnSpPr/>
          <p:nvPr userDrawn="1"/>
        </p:nvCxnSpPr>
        <p:spPr>
          <a:xfrm>
            <a:off x="558801" y="2836710"/>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userDrawn="1"/>
        </p:nvCxnSpPr>
        <p:spPr>
          <a:xfrm>
            <a:off x="558801" y="3224606"/>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Espace réservé du texte 13"/>
          <p:cNvSpPr>
            <a:spLocks noGrp="1"/>
          </p:cNvSpPr>
          <p:nvPr>
            <p:ph type="body" sz="quarter" idx="15" hasCustomPrompt="1"/>
          </p:nvPr>
        </p:nvSpPr>
        <p:spPr>
          <a:xfrm>
            <a:off x="558801" y="2512250"/>
            <a:ext cx="3959224" cy="1081964"/>
          </a:xfrm>
        </p:spPr>
        <p:txBody>
          <a:bodyPr>
            <a:noAutofit/>
          </a:bodyPr>
          <a:lstStyle>
            <a:lvl1pPr>
              <a:defRPr sz="1800" b="0">
                <a:solidFill>
                  <a:schemeClr val="bg1"/>
                </a:solidFill>
                <a:latin typeface="Arial Narrow" pitchFamily="34" charset="0"/>
              </a:defRPr>
            </a:lvl1pPr>
            <a:lvl2pPr>
              <a:spcBef>
                <a:spcPts val="900"/>
              </a:spcBef>
              <a:defRPr sz="1800" baseline="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smtClean="0"/>
              <a:t>550, RUE SHERBROOKE OUEST</a:t>
            </a:r>
          </a:p>
          <a:p>
            <a:pPr lvl="1"/>
            <a:r>
              <a:rPr lang="fr-FR" dirty="0" smtClean="0"/>
              <a:t>MONTREAL (QUÉBEC) H3A 1B9</a:t>
            </a:r>
          </a:p>
          <a:p>
            <a:pPr lvl="1"/>
            <a:r>
              <a:rPr lang="fr-FR" dirty="0" smtClean="0"/>
              <a:t>BUREAU 900 – TOUR EST</a:t>
            </a:r>
          </a:p>
        </p:txBody>
      </p:sp>
      <p:sp>
        <p:nvSpPr>
          <p:cNvPr id="20" name="Espace réservé du texte 13"/>
          <p:cNvSpPr>
            <a:spLocks noGrp="1"/>
          </p:cNvSpPr>
          <p:nvPr>
            <p:ph type="body" sz="quarter" idx="16" hasCustomPrompt="1"/>
          </p:nvPr>
        </p:nvSpPr>
        <p:spPr>
          <a:xfrm>
            <a:off x="558801" y="3731374"/>
            <a:ext cx="3959224" cy="1081964"/>
          </a:xfrm>
        </p:spPr>
        <p:txBody>
          <a:bodyPr>
            <a:noAutofit/>
          </a:bodyPr>
          <a:lstStyle>
            <a:lvl1pPr>
              <a:defRPr sz="1800" b="0">
                <a:solidFill>
                  <a:schemeClr val="bg1"/>
                </a:solidFill>
                <a:latin typeface="Arial Narrow" pitchFamily="34" charset="0"/>
              </a:defRPr>
            </a:lvl1pPr>
            <a:lvl2pPr>
              <a:spcBef>
                <a:spcPts val="900"/>
              </a:spcBef>
              <a:defRPr sz="180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smtClean="0"/>
              <a:t>T 514 849-8086</a:t>
            </a:r>
          </a:p>
          <a:p>
            <a:pPr lvl="1"/>
            <a:r>
              <a:rPr lang="fr-FR" dirty="0" smtClean="0"/>
              <a:t>WWW.CROP.CA</a:t>
            </a:r>
          </a:p>
        </p:txBody>
      </p:sp>
      <p:sp>
        <p:nvSpPr>
          <p:cNvPr id="10" name="Forme en L 9"/>
          <p:cNvSpPr/>
          <p:nvPr userDrawn="1"/>
        </p:nvSpPr>
        <p:spPr>
          <a:xfrm rot="5400000">
            <a:off x="558800" y="5019766"/>
            <a:ext cx="110938" cy="11093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algn="ctr">
              <a:defRPr/>
            </a:pPr>
            <a:endParaRPr lang="en-CA" kern="0">
              <a:solidFill>
                <a:sysClr val="window" lastClr="FFFFFF"/>
              </a:solidFill>
            </a:endParaRPr>
          </a:p>
        </p:txBody>
      </p:sp>
      <p:sp>
        <p:nvSpPr>
          <p:cNvPr id="12" name="Espace réservé du texte 6"/>
          <p:cNvSpPr txBox="1">
            <a:spLocks/>
          </p:cNvSpPr>
          <p:nvPr userDrawn="1"/>
        </p:nvSpPr>
        <p:spPr>
          <a:xfrm>
            <a:off x="569433" y="5052164"/>
            <a:ext cx="2747923"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solidFill>
                  <a:prstClr val="white"/>
                </a:solidFill>
                <a:latin typeface="Arial" pitchFamily="34" charset="0"/>
                <a:cs typeface="Arial" pitchFamily="34" charset="0"/>
              </a:rPr>
              <a:t>de la vie aux </a:t>
            </a:r>
            <a:r>
              <a:rPr lang="en-US" sz="1800" dirty="0" err="1" smtClean="0">
                <a:solidFill>
                  <a:prstClr val="white"/>
                </a:solidFill>
                <a:latin typeface="Arial" pitchFamily="34" charset="0"/>
                <a:cs typeface="Arial" pitchFamily="34" charset="0"/>
              </a:rPr>
              <a:t>idées</a:t>
            </a:r>
            <a:endParaRPr lang="en-CA" sz="18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147513061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1_Back Cover Page">
    <p:bg>
      <p:bgPr>
        <a:solidFill>
          <a:srgbClr val="E31836"/>
        </a:solidFill>
        <a:effectLst/>
      </p:bgPr>
    </p:bg>
    <p:spTree>
      <p:nvGrpSpPr>
        <p:cNvPr id="1" name=""/>
        <p:cNvGrpSpPr/>
        <p:nvPr/>
      </p:nvGrpSpPr>
      <p:grpSpPr>
        <a:xfrm>
          <a:off x="0" y="0"/>
          <a:ext cx="0" cy="0"/>
          <a:chOff x="0" y="0"/>
          <a:chExt cx="0" cy="0"/>
        </a:xfrm>
      </p:grpSpPr>
      <p:pic>
        <p:nvPicPr>
          <p:cNvPr id="13" name="Image 12" descr="CROP-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69433" y="846897"/>
            <a:ext cx="2597150" cy="1324546"/>
          </a:xfrm>
          <a:prstGeom prst="rect">
            <a:avLst/>
          </a:prstGeom>
        </p:spPr>
      </p:pic>
      <p:sp>
        <p:nvSpPr>
          <p:cNvPr id="11" name="Rectangle 10"/>
          <p:cNvSpPr/>
          <p:nvPr userDrawn="1"/>
        </p:nvSpPr>
        <p:spPr>
          <a:xfrm>
            <a:off x="558801" y="3612502"/>
            <a:ext cx="3949191"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16" name="Connecteur droit 15"/>
          <p:cNvCxnSpPr/>
          <p:nvPr userDrawn="1"/>
        </p:nvCxnSpPr>
        <p:spPr>
          <a:xfrm>
            <a:off x="558801" y="4055262"/>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a:off x="558801" y="2393950"/>
            <a:ext cx="3949191"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2" name="Connecteur droit 21"/>
          <p:cNvCxnSpPr/>
          <p:nvPr userDrawn="1"/>
        </p:nvCxnSpPr>
        <p:spPr>
          <a:xfrm>
            <a:off x="558801" y="2836710"/>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userDrawn="1"/>
        </p:nvCxnSpPr>
        <p:spPr>
          <a:xfrm>
            <a:off x="558801" y="3224606"/>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Espace réservé du texte 13"/>
          <p:cNvSpPr>
            <a:spLocks noGrp="1"/>
          </p:cNvSpPr>
          <p:nvPr>
            <p:ph type="body" sz="quarter" idx="15" hasCustomPrompt="1"/>
          </p:nvPr>
        </p:nvSpPr>
        <p:spPr>
          <a:xfrm>
            <a:off x="558801" y="2512250"/>
            <a:ext cx="3959224" cy="1081964"/>
          </a:xfrm>
        </p:spPr>
        <p:txBody>
          <a:bodyPr>
            <a:noAutofit/>
          </a:bodyPr>
          <a:lstStyle>
            <a:lvl1pPr>
              <a:defRPr sz="1800" b="0">
                <a:solidFill>
                  <a:schemeClr val="bg1"/>
                </a:solidFill>
                <a:latin typeface="Arial Narrow" pitchFamily="34" charset="0"/>
              </a:defRPr>
            </a:lvl1pPr>
            <a:lvl2pPr>
              <a:spcBef>
                <a:spcPts val="900"/>
              </a:spcBef>
              <a:defRPr sz="1800" baseline="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smtClean="0"/>
              <a:t>550, RUE SHERBROOKE OUEST</a:t>
            </a:r>
          </a:p>
          <a:p>
            <a:pPr lvl="1"/>
            <a:r>
              <a:rPr lang="fr-FR" dirty="0" smtClean="0"/>
              <a:t>MONTREAL (QUÉBEC) H3A 1B9</a:t>
            </a:r>
          </a:p>
          <a:p>
            <a:pPr lvl="1"/>
            <a:r>
              <a:rPr lang="fr-FR" dirty="0" smtClean="0"/>
              <a:t>BUREAU 900 – TOUR EST</a:t>
            </a:r>
          </a:p>
        </p:txBody>
      </p:sp>
      <p:sp>
        <p:nvSpPr>
          <p:cNvPr id="20" name="Espace réservé du texte 13"/>
          <p:cNvSpPr>
            <a:spLocks noGrp="1"/>
          </p:cNvSpPr>
          <p:nvPr>
            <p:ph type="body" sz="quarter" idx="16" hasCustomPrompt="1"/>
          </p:nvPr>
        </p:nvSpPr>
        <p:spPr>
          <a:xfrm>
            <a:off x="558801" y="3731374"/>
            <a:ext cx="3959224" cy="1081964"/>
          </a:xfrm>
        </p:spPr>
        <p:txBody>
          <a:bodyPr>
            <a:noAutofit/>
          </a:bodyPr>
          <a:lstStyle>
            <a:lvl1pPr>
              <a:defRPr sz="1800" b="0">
                <a:solidFill>
                  <a:schemeClr val="bg1"/>
                </a:solidFill>
                <a:latin typeface="Arial Narrow" pitchFamily="34" charset="0"/>
              </a:defRPr>
            </a:lvl1pPr>
            <a:lvl2pPr>
              <a:spcBef>
                <a:spcPts val="900"/>
              </a:spcBef>
              <a:defRPr sz="180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smtClean="0"/>
              <a:t>T 514 849-8086</a:t>
            </a:r>
          </a:p>
          <a:p>
            <a:pPr lvl="1"/>
            <a:r>
              <a:rPr lang="fr-FR" dirty="0" smtClean="0"/>
              <a:t>www.crop.ca</a:t>
            </a:r>
          </a:p>
        </p:txBody>
      </p:sp>
      <p:sp>
        <p:nvSpPr>
          <p:cNvPr id="14" name="Forme en L 13"/>
          <p:cNvSpPr/>
          <p:nvPr userDrawn="1"/>
        </p:nvSpPr>
        <p:spPr>
          <a:xfrm rot="5400000">
            <a:off x="558800" y="5019766"/>
            <a:ext cx="110938" cy="11093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algn="ctr">
              <a:defRPr/>
            </a:pPr>
            <a:endParaRPr lang="en-CA" kern="0">
              <a:solidFill>
                <a:sysClr val="window" lastClr="FFFFFF"/>
              </a:solidFill>
            </a:endParaRPr>
          </a:p>
        </p:txBody>
      </p:sp>
      <p:sp>
        <p:nvSpPr>
          <p:cNvPr id="15" name="Espace réservé du texte 6"/>
          <p:cNvSpPr txBox="1">
            <a:spLocks/>
          </p:cNvSpPr>
          <p:nvPr userDrawn="1"/>
        </p:nvSpPr>
        <p:spPr>
          <a:xfrm>
            <a:off x="569433" y="5052164"/>
            <a:ext cx="2747923"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solidFill>
                  <a:prstClr val="white"/>
                </a:solidFill>
                <a:latin typeface="Arial" pitchFamily="34" charset="0"/>
                <a:cs typeface="Arial" pitchFamily="34" charset="0"/>
              </a:rPr>
              <a:t>de la vie aux </a:t>
            </a:r>
            <a:r>
              <a:rPr lang="en-US" sz="1800" dirty="0" err="1" smtClean="0">
                <a:solidFill>
                  <a:prstClr val="white"/>
                </a:solidFill>
                <a:latin typeface="Arial" pitchFamily="34" charset="0"/>
                <a:cs typeface="Arial" pitchFamily="34" charset="0"/>
              </a:rPr>
              <a:t>idées</a:t>
            </a:r>
            <a:endParaRPr lang="en-CA" sz="18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216834985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obj" preserve="1">
  <p:cSld name="Table of contents">
    <p:bg>
      <p:bgPr>
        <a:solidFill>
          <a:schemeClr val="bg2"/>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558801" y="1271397"/>
            <a:ext cx="5311774" cy="1392620"/>
          </a:xfrm>
        </p:spPr>
        <p:txBody>
          <a:bodyPr anchor="t" anchorCtr="0">
            <a:noAutofit/>
          </a:bodyPr>
          <a:lstStyle>
            <a:lvl1pPr marL="0" marR="0" indent="0" algn="l" defTabSz="914400" rtl="0" eaLnBrk="1" fontAlgn="auto" latinLnBrk="0" hangingPunct="1">
              <a:lnSpc>
                <a:spcPct val="100000"/>
              </a:lnSpc>
              <a:spcBef>
                <a:spcPct val="0"/>
              </a:spcBef>
              <a:spcAft>
                <a:spcPts val="0"/>
              </a:spcAft>
              <a:buClr>
                <a:schemeClr val="bg1"/>
              </a:buClr>
              <a:buSzTx/>
              <a:buFontTx/>
              <a:buNone/>
              <a:tabLst/>
              <a:defRPr sz="3300" baseline="0">
                <a:solidFill>
                  <a:schemeClr val="bg1"/>
                </a:solidFill>
              </a:defRPr>
            </a:lvl1pPr>
          </a:lstStyle>
          <a:p>
            <a:r>
              <a:rPr lang="en-CA" dirty="0" smtClean="0"/>
              <a:t>Table of contents</a:t>
            </a:r>
            <a:endParaRPr lang="fr-CA" dirty="0" smtClean="0"/>
          </a:p>
        </p:txBody>
      </p:sp>
      <p:sp>
        <p:nvSpPr>
          <p:cNvPr id="3" name="Espace réservé du contenu 2"/>
          <p:cNvSpPr>
            <a:spLocks noGrp="1"/>
          </p:cNvSpPr>
          <p:nvPr>
            <p:ph idx="1" hasCustomPrompt="1"/>
          </p:nvPr>
        </p:nvSpPr>
        <p:spPr>
          <a:xfrm>
            <a:off x="558801" y="2448814"/>
            <a:ext cx="5311774" cy="3785616"/>
          </a:xfrm>
        </p:spPr>
        <p:txBody>
          <a:bodyPr>
            <a:normAutofit/>
          </a:bodyPr>
          <a:lstStyle>
            <a:lvl1pPr marL="0" indent="0">
              <a:spcBef>
                <a:spcPts val="1200"/>
              </a:spcBef>
              <a:buClr>
                <a:schemeClr val="bg1"/>
              </a:buClr>
              <a:buNone/>
              <a:tabLst>
                <a:tab pos="5084763" algn="r"/>
              </a:tabLst>
              <a:defRPr sz="1200" b="0" u="none">
                <a:solidFill>
                  <a:schemeClr val="bg1"/>
                </a:solidFill>
                <a:latin typeface="Arial Narrow" pitchFamily="34" charset="0"/>
              </a:defRPr>
            </a:lvl1pPr>
            <a:lvl2pPr>
              <a:buClr>
                <a:schemeClr val="bg1"/>
              </a:buClr>
              <a:buNone/>
              <a:defRPr>
                <a:solidFill>
                  <a:schemeClr val="bg1"/>
                </a:solidFill>
              </a:defRPr>
            </a:lvl2pPr>
            <a:lvl3pPr>
              <a:buClr>
                <a:schemeClr val="bg1"/>
              </a:buClr>
              <a:buNone/>
              <a:defRPr>
                <a:solidFill>
                  <a:schemeClr val="bg1"/>
                </a:solidFill>
              </a:defRPr>
            </a:lvl3pPr>
            <a:lvl4pPr>
              <a:buClr>
                <a:schemeClr val="bg1"/>
              </a:buClr>
              <a:buNone/>
              <a:defRPr>
                <a:solidFill>
                  <a:schemeClr val="bg1"/>
                </a:solidFill>
              </a:defRPr>
            </a:lvl4pPr>
            <a:lvl5pPr>
              <a:buClr>
                <a:schemeClr val="bg1"/>
              </a:buClr>
              <a:buNone/>
              <a:defRPr>
                <a:solidFill>
                  <a:schemeClr val="bg1"/>
                </a:solidFill>
              </a:defRPr>
            </a:lvl5pPr>
          </a:lstStyle>
          <a:p>
            <a:pPr lvl="0"/>
            <a:r>
              <a:rPr lang="fr-FR" dirty="0" err="1" smtClean="0"/>
              <a:t>asz</a:t>
            </a:r>
            <a:endParaRPr lang="fr-FR" dirty="0" smtClean="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lvl1pPr>
              <a:buClr>
                <a:schemeClr val="bg1"/>
              </a:buClr>
              <a:defRPr>
                <a:solidFill>
                  <a:schemeClr val="bg1"/>
                </a:solidFill>
              </a:defRPr>
            </a:lvl1pPr>
          </a:lstStyle>
          <a:p>
            <a:pPr>
              <a:buClr>
                <a:prstClr val="white"/>
              </a:buClr>
            </a:pPr>
            <a:fld id="{7A6F88A6-4366-4608-9E5D-5814E0798602}" type="datetime1">
              <a:rPr lang="fr-FR" smtClean="0">
                <a:solidFill>
                  <a:prstClr val="white"/>
                </a:solidFill>
              </a:rPr>
              <a:pPr>
                <a:buClr>
                  <a:prstClr val="white"/>
                </a:buClr>
              </a:pPr>
              <a:t>28/07/2017</a:t>
            </a:fld>
            <a:endParaRPr lang="en-CA">
              <a:solidFill>
                <a:prstClr val="white"/>
              </a:solidFill>
            </a:endParaRPr>
          </a:p>
        </p:txBody>
      </p:sp>
      <p:sp>
        <p:nvSpPr>
          <p:cNvPr id="5" name="Espace réservé du pied de page 4"/>
          <p:cNvSpPr>
            <a:spLocks noGrp="1"/>
          </p:cNvSpPr>
          <p:nvPr>
            <p:ph type="ftr" sz="quarter" idx="11"/>
          </p:nvPr>
        </p:nvSpPr>
        <p:spPr/>
        <p:txBody>
          <a:bodyPr/>
          <a:lstStyle>
            <a:lvl1pPr>
              <a:buClr>
                <a:schemeClr val="bg1"/>
              </a:buClr>
              <a:defRPr>
                <a:solidFill>
                  <a:schemeClr val="bg1"/>
                </a:solidFill>
              </a:defRPr>
            </a:lvl1pPr>
          </a:lstStyle>
          <a:p>
            <a:pPr>
              <a:buClr>
                <a:prstClr val="white"/>
              </a:buClr>
            </a:pPr>
            <a:r>
              <a:rPr lang="en-CA" smtClean="0">
                <a:solidFill>
                  <a:prstClr val="white"/>
                </a:solidFill>
              </a:rPr>
              <a:t>CROP</a:t>
            </a:r>
            <a:endParaRPr lang="en-CA" dirty="0">
              <a:solidFill>
                <a:prstClr val="white"/>
              </a:solidFill>
            </a:endParaRPr>
          </a:p>
        </p:txBody>
      </p:sp>
      <p:sp>
        <p:nvSpPr>
          <p:cNvPr id="6" name="Espace réservé du numéro de diapositive 5"/>
          <p:cNvSpPr>
            <a:spLocks noGrp="1"/>
          </p:cNvSpPr>
          <p:nvPr>
            <p:ph type="sldNum" sz="quarter" idx="12"/>
          </p:nvPr>
        </p:nvSpPr>
        <p:spPr/>
        <p:txBody>
          <a:bodyPr/>
          <a:lstStyle>
            <a:lvl1pPr>
              <a:buClr>
                <a:schemeClr val="bg1"/>
              </a:buClr>
              <a:defRPr>
                <a:solidFill>
                  <a:schemeClr val="bg1"/>
                </a:solidFill>
              </a:defRPr>
            </a:lvl1pPr>
          </a:lstStyle>
          <a:p>
            <a:pPr>
              <a:buClr>
                <a:prstClr val="white"/>
              </a:buClr>
            </a:pPr>
            <a:fld id="{E7B58D81-04C7-47EB-9B1C-20051A4D7758}" type="slidenum">
              <a:rPr lang="en-CA" smtClean="0">
                <a:solidFill>
                  <a:prstClr val="white"/>
                </a:solidFill>
              </a:rPr>
              <a:pPr>
                <a:buClr>
                  <a:prstClr val="white"/>
                </a:buClr>
              </a:pPr>
              <a:t>‹N°›</a:t>
            </a:fld>
            <a:endParaRPr lang="en-CA">
              <a:solidFill>
                <a:prstClr val="white"/>
              </a:solidFill>
            </a:endParaRPr>
          </a:p>
        </p:txBody>
      </p:sp>
      <p:sp>
        <p:nvSpPr>
          <p:cNvPr id="8" name="Rectangle 7"/>
          <p:cNvSpPr/>
          <p:nvPr userDrawn="1"/>
        </p:nvSpPr>
        <p:spPr>
          <a:xfrm>
            <a:off x="558801" y="2393950"/>
            <a:ext cx="5311774"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9" name="Connecteur droit 8"/>
          <p:cNvCxnSpPr/>
          <p:nvPr userDrawn="1"/>
        </p:nvCxnSpPr>
        <p:spPr>
          <a:xfrm>
            <a:off x="558800" y="6483096"/>
            <a:ext cx="802798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895912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Transition Pa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558801" y="1699260"/>
            <a:ext cx="6705853" cy="2594674"/>
          </a:xfrm>
        </p:spPr>
        <p:txBody>
          <a:bodyPr anchor="b" anchorCtr="0">
            <a:normAutofit/>
          </a:bodyPr>
          <a:lstStyle>
            <a:lvl1pPr marL="0" indent="0">
              <a:spcBef>
                <a:spcPts val="0"/>
              </a:spcBef>
              <a:buClr>
                <a:schemeClr val="bg1"/>
              </a:buClr>
              <a:buNone/>
              <a:tabLst>
                <a:tab pos="5084763" algn="r"/>
              </a:tabLst>
              <a:defRPr sz="3300" b="1" u="none">
                <a:solidFill>
                  <a:schemeClr val="bg1"/>
                </a:solidFill>
                <a:latin typeface="Arial" pitchFamily="34" charset="0"/>
                <a:cs typeface="Arial" pitchFamily="34" charset="0"/>
              </a:defRPr>
            </a:lvl1pPr>
            <a:lvl2pPr>
              <a:buClr>
                <a:schemeClr val="bg1"/>
              </a:buClr>
              <a:buNone/>
              <a:defRPr>
                <a:solidFill>
                  <a:schemeClr val="bg1"/>
                </a:solidFill>
              </a:defRPr>
            </a:lvl2pPr>
            <a:lvl3pPr>
              <a:buClr>
                <a:schemeClr val="bg1"/>
              </a:buClr>
              <a:buNone/>
              <a:defRPr>
                <a:solidFill>
                  <a:schemeClr val="bg1"/>
                </a:solidFill>
              </a:defRPr>
            </a:lvl3pPr>
            <a:lvl4pPr>
              <a:buClr>
                <a:schemeClr val="bg1"/>
              </a:buClr>
              <a:buNone/>
              <a:defRPr>
                <a:solidFill>
                  <a:schemeClr val="bg1"/>
                </a:solidFill>
              </a:defRPr>
            </a:lvl4pPr>
            <a:lvl5pPr>
              <a:buClr>
                <a:schemeClr val="bg1"/>
              </a:buClr>
              <a:buNone/>
              <a:defRPr>
                <a:solidFill>
                  <a:schemeClr val="bg1"/>
                </a:solidFill>
              </a:defRPr>
            </a:lvl5pPr>
          </a:lstStyle>
          <a:p>
            <a:pPr lvl="0"/>
            <a:r>
              <a:rPr lang="fr-FR" dirty="0" smtClean="0"/>
              <a:t>CLIQUEZ POUR MODIFIER LES STYLES DU TEXTE DU MASQUE</a:t>
            </a:r>
          </a:p>
        </p:txBody>
      </p:sp>
      <p:sp>
        <p:nvSpPr>
          <p:cNvPr id="12" name="Rectangle 11"/>
          <p:cNvSpPr/>
          <p:nvPr userDrawn="1"/>
        </p:nvSpPr>
        <p:spPr>
          <a:xfrm>
            <a:off x="558801" y="4430713"/>
            <a:ext cx="5311774"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1" name="Espace réservé du texte 20"/>
          <p:cNvSpPr>
            <a:spLocks noGrp="1"/>
          </p:cNvSpPr>
          <p:nvPr userDrawn="1">
            <p:ph type="body" sz="quarter" idx="10" hasCustomPrompt="1"/>
          </p:nvPr>
        </p:nvSpPr>
        <p:spPr>
          <a:xfrm>
            <a:off x="558800" y="4522534"/>
            <a:ext cx="5311775" cy="347663"/>
          </a:xfrm>
        </p:spPr>
        <p:txBody>
          <a:bodyPr>
            <a:normAutofit/>
          </a:bodyPr>
          <a:lstStyle>
            <a:lvl1pPr>
              <a:defRPr sz="1200">
                <a:solidFill>
                  <a:schemeClr val="bg1"/>
                </a:solidFill>
                <a:latin typeface="Arial Narrow"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smtClean="0"/>
              <a:t>CLIQUEZ POUR MODIFIER LES STYLES DU TEXTE DU MASQUE</a:t>
            </a:r>
          </a:p>
        </p:txBody>
      </p:sp>
      <p:sp>
        <p:nvSpPr>
          <p:cNvPr id="9" name="Forme en L 8"/>
          <p:cNvSpPr/>
          <p:nvPr userDrawn="1"/>
        </p:nvSpPr>
        <p:spPr>
          <a:xfrm rot="5400000">
            <a:off x="558800" y="6029901"/>
            <a:ext cx="110938" cy="11093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algn="ctr">
              <a:defRPr/>
            </a:pPr>
            <a:endParaRPr lang="en-CA" kern="0">
              <a:solidFill>
                <a:sysClr val="window" lastClr="FFFFFF"/>
              </a:solidFill>
            </a:endParaRPr>
          </a:p>
        </p:txBody>
      </p:sp>
      <p:sp>
        <p:nvSpPr>
          <p:cNvPr id="10" name="Espace réservé du texte 6"/>
          <p:cNvSpPr txBox="1">
            <a:spLocks/>
          </p:cNvSpPr>
          <p:nvPr userDrawn="1"/>
        </p:nvSpPr>
        <p:spPr>
          <a:xfrm>
            <a:off x="569433" y="6062299"/>
            <a:ext cx="2747923"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solidFill>
                  <a:prstClr val="white"/>
                </a:solidFill>
                <a:latin typeface="Arial" pitchFamily="34" charset="0"/>
                <a:cs typeface="Arial" pitchFamily="34" charset="0"/>
              </a:rPr>
              <a:t>de la vie aux </a:t>
            </a:r>
            <a:r>
              <a:rPr lang="en-US" sz="1800" dirty="0" err="1" smtClean="0">
                <a:solidFill>
                  <a:prstClr val="white"/>
                </a:solidFill>
                <a:latin typeface="Arial" pitchFamily="34" charset="0"/>
                <a:cs typeface="Arial" pitchFamily="34" charset="0"/>
              </a:rPr>
              <a:t>idées</a:t>
            </a:r>
            <a:endParaRPr lang="en-CA" sz="18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77200096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re et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28/07/2017</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8" name="Espace réservé du texte 7"/>
          <p:cNvSpPr>
            <a:spLocks noGrp="1"/>
          </p:cNvSpPr>
          <p:nvPr>
            <p:ph type="body" sz="quarter" idx="13"/>
          </p:nvPr>
        </p:nvSpPr>
        <p:spPr/>
        <p:txBody>
          <a:bodyPr/>
          <a:lstStyle>
            <a:lvl2pPr>
              <a:spcBef>
                <a:spcPts val="800"/>
              </a:spcBef>
              <a:defRPr/>
            </a:lvl2pPr>
            <a:lvl3pPr>
              <a:spcBef>
                <a:spcPts val="1400"/>
              </a:spcBef>
              <a:defRPr/>
            </a:lvl3pPr>
            <a:lvl4pPr>
              <a:spcBef>
                <a:spcPts val="800"/>
              </a:spcBef>
              <a:defRPr/>
            </a:lvl4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Tree>
    <p:extLst>
      <p:ext uri="{BB962C8B-B14F-4D97-AF65-F5344CB8AC3E}">
        <p14:creationId xmlns:p14="http://schemas.microsoft.com/office/powerpoint/2010/main" val="326240443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re texte et photo">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28/07/2017</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8" name="Espace réservé du texte 7"/>
          <p:cNvSpPr>
            <a:spLocks noGrp="1"/>
          </p:cNvSpPr>
          <p:nvPr>
            <p:ph type="body" sz="quarter" idx="13"/>
          </p:nvPr>
        </p:nvSpPr>
        <p:spPr/>
        <p:txBody>
          <a:bodyPr/>
          <a:lstStyle>
            <a:lvl2pPr>
              <a:spcBef>
                <a:spcPts val="800"/>
              </a:spcBef>
              <a:defRPr/>
            </a:lvl2pPr>
            <a:lvl3pPr>
              <a:spcBef>
                <a:spcPts val="1400"/>
              </a:spcBef>
              <a:defRPr/>
            </a:lvl3pPr>
            <a:lvl4pPr>
              <a:spcBef>
                <a:spcPts val="800"/>
              </a:spcBef>
              <a:defRPr/>
            </a:lvl4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7" name="Espace réservé pour une image  10"/>
          <p:cNvSpPr>
            <a:spLocks noGrp="1"/>
          </p:cNvSpPr>
          <p:nvPr>
            <p:ph type="pic" sz="quarter" idx="14"/>
          </p:nvPr>
        </p:nvSpPr>
        <p:spPr>
          <a:xfrm>
            <a:off x="5989637" y="1371981"/>
            <a:ext cx="2597151" cy="2037969"/>
          </a:xfrm>
        </p:spPr>
        <p:txBody>
          <a:bodyPr/>
          <a:lstStyle>
            <a:lvl1pPr marL="0" indent="0">
              <a:buNone/>
              <a:defRPr/>
            </a:lvl1pPr>
          </a:lstStyle>
          <a:p>
            <a:endParaRPr lang="en-CA" dirty="0"/>
          </a:p>
        </p:txBody>
      </p:sp>
      <p:sp>
        <p:nvSpPr>
          <p:cNvPr id="9" name="Rectangle 8"/>
          <p:cNvSpPr/>
          <p:nvPr userDrawn="1"/>
        </p:nvSpPr>
        <p:spPr>
          <a:xfrm>
            <a:off x="5989638" y="3539109"/>
            <a:ext cx="2597150"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0" name="Espace réservé du texte 13"/>
          <p:cNvSpPr>
            <a:spLocks noGrp="1"/>
          </p:cNvSpPr>
          <p:nvPr>
            <p:ph type="body" sz="quarter" idx="15"/>
          </p:nvPr>
        </p:nvSpPr>
        <p:spPr>
          <a:xfrm>
            <a:off x="5989637" y="3648964"/>
            <a:ext cx="2597151" cy="1761554"/>
          </a:xfrm>
        </p:spPr>
        <p:txBody>
          <a:bodyPr>
            <a:normAutofit/>
          </a:bodyPr>
          <a:lstStyle>
            <a:lvl1pPr marL="0" indent="0">
              <a:lnSpc>
                <a:spcPts val="1500"/>
              </a:lnSpc>
              <a:spcBef>
                <a:spcPts val="800"/>
              </a:spcBef>
              <a:buNone/>
              <a:defRPr sz="1200" b="0"/>
            </a:lvl1pPr>
          </a:lstStyle>
          <a:p>
            <a:pPr lvl="0"/>
            <a:r>
              <a:rPr lang="fr-FR" dirty="0" smtClean="0"/>
              <a:t>Cliquez pour modifier les styles du</a:t>
            </a:r>
            <a:endParaRPr lang="en-CA" dirty="0"/>
          </a:p>
        </p:txBody>
      </p:sp>
    </p:spTree>
    <p:extLst>
      <p:ext uri="{BB962C8B-B14F-4D97-AF65-F5344CB8AC3E}">
        <p14:creationId xmlns:p14="http://schemas.microsoft.com/office/powerpoint/2010/main" val="377284459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Titre et contenu ">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28/07/2017</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5311775" cy="3749674"/>
          </a:xfrm>
        </p:spPr>
        <p:txBody>
          <a:bodyPr/>
          <a:lstStyle/>
          <a:p>
            <a:pPr lvl="0"/>
            <a:r>
              <a:rPr lang="fr-FR" dirty="0" smtClean="0"/>
              <a:t>Cliquez pour modifier</a:t>
            </a:r>
            <a:endParaRPr lang="en-CA" dirty="0"/>
          </a:p>
        </p:txBody>
      </p:sp>
      <p:sp>
        <p:nvSpPr>
          <p:cNvPr id="11" name="Espace réservé du texte 13"/>
          <p:cNvSpPr>
            <a:spLocks noGrp="1"/>
          </p:cNvSpPr>
          <p:nvPr>
            <p:ph type="body" sz="quarter" idx="17"/>
          </p:nvPr>
        </p:nvSpPr>
        <p:spPr>
          <a:xfrm>
            <a:off x="558800" y="5585036"/>
            <a:ext cx="5313364" cy="895139"/>
          </a:xfrm>
        </p:spPr>
        <p:txBody>
          <a:bodyPr>
            <a:normAutofit/>
          </a:bodyPr>
          <a:lstStyle>
            <a:lvl1pPr marL="0" indent="0">
              <a:lnSpc>
                <a:spcPts val="1400"/>
              </a:lnSpc>
              <a:spcBef>
                <a:spcPts val="600"/>
              </a:spcBef>
              <a:buNone/>
              <a:defRPr sz="1200" b="0">
                <a:solidFill>
                  <a:srgbClr val="7F7F7F"/>
                </a:solidFill>
              </a:defRPr>
            </a:lvl1pPr>
          </a:lstStyle>
          <a:p>
            <a:pPr lvl="0"/>
            <a:r>
              <a:rPr lang="fr-FR" dirty="0" smtClean="0"/>
              <a:t>Cliquez pour modifier les styles du</a:t>
            </a:r>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558799" y="1381125"/>
            <a:ext cx="5311775" cy="5486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1790944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5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28/07/2017</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9" name="Espace réservé du contenu 8"/>
          <p:cNvSpPr>
            <a:spLocks noGrp="1"/>
          </p:cNvSpPr>
          <p:nvPr>
            <p:ph sz="quarter" idx="14"/>
          </p:nvPr>
        </p:nvSpPr>
        <p:spPr>
          <a:xfrm>
            <a:off x="3273424" y="2066544"/>
            <a:ext cx="5313363" cy="4386198"/>
          </a:xfrm>
        </p:spPr>
        <p:txBody>
          <a:bodyPr/>
          <a:lstStyle/>
          <a:p>
            <a:pPr lvl="0"/>
            <a:r>
              <a:rPr lang="fr-FR" dirty="0" smtClean="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Espace réservé du contenu 8"/>
          <p:cNvSpPr>
            <a:spLocks noGrp="1"/>
          </p:cNvSpPr>
          <p:nvPr>
            <p:ph sz="quarter" idx="15"/>
          </p:nvPr>
        </p:nvSpPr>
        <p:spPr>
          <a:xfrm>
            <a:off x="558800" y="2066544"/>
            <a:ext cx="2595563" cy="4386198"/>
          </a:xfrm>
        </p:spPr>
        <p:txBody>
          <a:bodyPr/>
          <a:lstStyle/>
          <a:p>
            <a:pPr lvl="0"/>
            <a:r>
              <a:rPr lang="fr-FR" dirty="0" smtClean="0"/>
              <a:t>Cliquez pour modifier</a:t>
            </a:r>
            <a:endParaRPr lang="en-CA" dirty="0"/>
          </a:p>
        </p:txBody>
      </p:sp>
    </p:spTree>
    <p:extLst>
      <p:ext uri="{BB962C8B-B14F-4D97-AF65-F5344CB8AC3E}">
        <p14:creationId xmlns:p14="http://schemas.microsoft.com/office/powerpoint/2010/main" val="382540783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1_Titre et contenu ">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28/07/2017</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8027988" cy="3749674"/>
          </a:xfrm>
        </p:spPr>
        <p:txBody>
          <a:bodyPr/>
          <a:lstStyle/>
          <a:p>
            <a:pPr lvl="0"/>
            <a:r>
              <a:rPr lang="fr-FR" dirty="0" smtClean="0"/>
              <a:t>Cliquez pour modifier</a:t>
            </a:r>
            <a:endParaRPr lang="en-CA" dirty="0"/>
          </a:p>
        </p:txBody>
      </p:sp>
      <p:sp>
        <p:nvSpPr>
          <p:cNvPr id="10" name="Rectangle 9"/>
          <p:cNvSpPr/>
          <p:nvPr userDrawn="1"/>
        </p:nvSpPr>
        <p:spPr>
          <a:xfrm>
            <a:off x="558800" y="5456238"/>
            <a:ext cx="5313363"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1" name="Espace réservé du texte 13"/>
          <p:cNvSpPr>
            <a:spLocks noGrp="1"/>
          </p:cNvSpPr>
          <p:nvPr>
            <p:ph type="body" sz="quarter" idx="17"/>
          </p:nvPr>
        </p:nvSpPr>
        <p:spPr>
          <a:xfrm>
            <a:off x="558800" y="5585036"/>
            <a:ext cx="5313364" cy="895139"/>
          </a:xfrm>
        </p:spPr>
        <p:txBody>
          <a:bodyPr>
            <a:normAutofit/>
          </a:bodyPr>
          <a:lstStyle>
            <a:lvl1pPr marL="0" indent="0">
              <a:lnSpc>
                <a:spcPts val="1400"/>
              </a:lnSpc>
              <a:spcBef>
                <a:spcPts val="600"/>
              </a:spcBef>
              <a:buNone/>
              <a:defRPr sz="1200" b="0"/>
            </a:lvl1pPr>
          </a:lstStyle>
          <a:p>
            <a:pPr lvl="0"/>
            <a:r>
              <a:rPr lang="fr-FR" dirty="0" smtClean="0"/>
              <a:t>Cliquez pour modifier les styles du</a:t>
            </a:r>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357010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4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28/07/2017</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69"/>
            <a:ext cx="8027988" cy="4935473"/>
          </a:xfrm>
        </p:spPr>
        <p:txBody>
          <a:bodyPr/>
          <a:lstStyle/>
          <a:p>
            <a:pPr lvl="0"/>
            <a:r>
              <a:rPr lang="fr-FR" dirty="0" smtClean="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58799" y="1381125"/>
            <a:ext cx="5311775" cy="5486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254741889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3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28/07/2017</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5311774" cy="4938394"/>
          </a:xfrm>
        </p:spPr>
        <p:txBody>
          <a:bodyPr/>
          <a:lstStyle/>
          <a:p>
            <a:pPr lvl="0"/>
            <a:r>
              <a:rPr lang="fr-FR" dirty="0" smtClean="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279792718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2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28/07/2017</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69"/>
            <a:ext cx="8027988" cy="4935473"/>
          </a:xfrm>
        </p:spPr>
        <p:txBody>
          <a:bodyPr/>
          <a:lstStyle/>
          <a:p>
            <a:pPr lvl="0"/>
            <a:r>
              <a:rPr lang="fr-FR" dirty="0" smtClean="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205103013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5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28/07/2017</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9" name="Espace réservé du contenu 8"/>
          <p:cNvSpPr>
            <a:spLocks noGrp="1"/>
          </p:cNvSpPr>
          <p:nvPr>
            <p:ph sz="quarter" idx="14"/>
          </p:nvPr>
        </p:nvSpPr>
        <p:spPr>
          <a:xfrm>
            <a:off x="3273424" y="2066544"/>
            <a:ext cx="5313363" cy="4386198"/>
          </a:xfrm>
        </p:spPr>
        <p:txBody>
          <a:bodyPr/>
          <a:lstStyle/>
          <a:p>
            <a:pPr lvl="0"/>
            <a:r>
              <a:rPr lang="fr-FR" dirty="0" smtClean="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Espace réservé du contenu 8"/>
          <p:cNvSpPr>
            <a:spLocks noGrp="1"/>
          </p:cNvSpPr>
          <p:nvPr>
            <p:ph sz="quarter" idx="15"/>
          </p:nvPr>
        </p:nvSpPr>
        <p:spPr>
          <a:xfrm>
            <a:off x="558800" y="2066544"/>
            <a:ext cx="2595563" cy="4386198"/>
          </a:xfrm>
        </p:spPr>
        <p:txBody>
          <a:bodyPr/>
          <a:lstStyle/>
          <a:p>
            <a:pPr lvl="0"/>
            <a:r>
              <a:rPr lang="fr-FR" dirty="0" smtClean="0"/>
              <a:t>Cliquez pour modifier</a:t>
            </a:r>
            <a:endParaRPr lang="en-CA" dirty="0"/>
          </a:p>
        </p:txBody>
      </p:sp>
    </p:spTree>
    <p:extLst>
      <p:ext uri="{BB962C8B-B14F-4D97-AF65-F5344CB8AC3E}">
        <p14:creationId xmlns:p14="http://schemas.microsoft.com/office/powerpoint/2010/main" val="48014802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Titre et contenu 2">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28/07/2017</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5311775" cy="4718938"/>
          </a:xfrm>
        </p:spPr>
        <p:txBody>
          <a:bodyPr/>
          <a:lstStyle/>
          <a:p>
            <a:pPr lvl="0"/>
            <a:r>
              <a:rPr lang="fr-FR" dirty="0" smtClean="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558799" y="1381125"/>
            <a:ext cx="5311775" cy="5486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110113829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3 colonnes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8" y="2393949"/>
            <a:ext cx="2597150" cy="3062289"/>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28/07/2017</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3" name="Espace réservé pour une image  10"/>
          <p:cNvSpPr>
            <a:spLocks noGrp="1"/>
          </p:cNvSpPr>
          <p:nvPr>
            <p:ph type="pic" sz="quarter" idx="15"/>
          </p:nvPr>
        </p:nvSpPr>
        <p:spPr>
          <a:xfrm>
            <a:off x="558799" y="2393949"/>
            <a:ext cx="2595563" cy="3062289"/>
          </a:xfrm>
        </p:spPr>
        <p:txBody>
          <a:bodyPr/>
          <a:lstStyle>
            <a:lvl1pPr marL="0" indent="0">
              <a:buNone/>
              <a:defRPr/>
            </a:lvl1pPr>
          </a:lstStyle>
          <a:p>
            <a:endParaRPr lang="en-CA" dirty="0"/>
          </a:p>
        </p:txBody>
      </p:sp>
      <p:sp>
        <p:nvSpPr>
          <p:cNvPr id="17" name="Espace réservé pour une image  10"/>
          <p:cNvSpPr>
            <a:spLocks noGrp="1"/>
          </p:cNvSpPr>
          <p:nvPr>
            <p:ph type="pic" sz="quarter" idx="17"/>
          </p:nvPr>
        </p:nvSpPr>
        <p:spPr>
          <a:xfrm>
            <a:off x="3276600" y="2393949"/>
            <a:ext cx="2597150" cy="3062289"/>
          </a:xfrm>
        </p:spPr>
        <p:txBody>
          <a:bodyPr/>
          <a:lstStyle>
            <a:lvl1pPr marL="0" indent="0">
              <a:buNone/>
              <a:defRPr/>
            </a:lvl1pPr>
          </a:lstStyle>
          <a:p>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Espace réservé du titre 1"/>
          <p:cNvSpPr>
            <a:spLocks noGrp="1"/>
          </p:cNvSpPr>
          <p:nvPr>
            <p:ph type="title" hasCustomPrompt="1"/>
          </p:nvPr>
        </p:nvSpPr>
        <p:spPr>
          <a:xfrm>
            <a:off x="558800" y="373063"/>
            <a:ext cx="5311774" cy="1008062"/>
          </a:xfrm>
          <a:prstGeom prst="rect">
            <a:avLst/>
          </a:prstGeom>
        </p:spPr>
        <p:txBody>
          <a:bodyPr vert="horz" lIns="0" tIns="0" rIns="0" bIns="0" rtlCol="0" anchor="ctr">
            <a:normAutofit/>
          </a:bodyPr>
          <a:lstStyle>
            <a:lvl1pPr>
              <a:defRPr>
                <a:solidFill>
                  <a:srgbClr val="E31836"/>
                </a:solidFill>
              </a:defRPr>
            </a:lvl1pPr>
          </a:lstStyle>
          <a:p>
            <a:r>
              <a:rPr lang="fr-FR" dirty="0" smtClean="0"/>
              <a:t>CLIQUEZ POUR MODIFIER LE STYLE DU TITRE</a:t>
            </a:r>
            <a:endParaRPr lang="en-CA" dirty="0"/>
          </a:p>
        </p:txBody>
      </p:sp>
    </p:spTree>
    <p:extLst>
      <p:ext uri="{BB962C8B-B14F-4D97-AF65-F5344CB8AC3E}">
        <p14:creationId xmlns:p14="http://schemas.microsoft.com/office/powerpoint/2010/main" val="248467800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1_3 colonnes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8" y="2393949"/>
            <a:ext cx="2597150" cy="3062289"/>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28/07/2017</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3" name="Espace réservé pour une image  10"/>
          <p:cNvSpPr>
            <a:spLocks noGrp="1"/>
          </p:cNvSpPr>
          <p:nvPr>
            <p:ph type="pic" sz="quarter" idx="15"/>
          </p:nvPr>
        </p:nvSpPr>
        <p:spPr>
          <a:xfrm>
            <a:off x="558799" y="2393949"/>
            <a:ext cx="2595563" cy="3062289"/>
          </a:xfrm>
        </p:spPr>
        <p:txBody>
          <a:bodyPr/>
          <a:lstStyle>
            <a:lvl1pPr marL="0" indent="0">
              <a:buNone/>
              <a:defRPr/>
            </a:lvl1pPr>
          </a:lstStyle>
          <a:p>
            <a:endParaRPr lang="en-CA" dirty="0"/>
          </a:p>
        </p:txBody>
      </p:sp>
      <p:sp>
        <p:nvSpPr>
          <p:cNvPr id="17" name="Espace réservé pour une image  10"/>
          <p:cNvSpPr>
            <a:spLocks noGrp="1"/>
          </p:cNvSpPr>
          <p:nvPr>
            <p:ph type="pic" sz="quarter" idx="17"/>
          </p:nvPr>
        </p:nvSpPr>
        <p:spPr>
          <a:xfrm>
            <a:off x="3276600" y="2393949"/>
            <a:ext cx="2597150" cy="3062289"/>
          </a:xfrm>
        </p:spPr>
        <p:txBody>
          <a:bodyPr/>
          <a:lstStyle>
            <a:lvl1pPr marL="0" indent="0">
              <a:buNone/>
              <a:defRPr/>
            </a:lvl1pPr>
          </a:lstStyle>
          <a:p>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Espace réservé du titre 1"/>
          <p:cNvSpPr>
            <a:spLocks noGrp="1"/>
          </p:cNvSpPr>
          <p:nvPr>
            <p:ph type="title"/>
          </p:nvPr>
        </p:nvSpPr>
        <p:spPr>
          <a:xfrm>
            <a:off x="3273424" y="603342"/>
            <a:ext cx="5311776" cy="1390049"/>
          </a:xfrm>
          <a:prstGeom prst="rect">
            <a:avLst/>
          </a:prstGeom>
        </p:spPr>
        <p:txBody>
          <a:bodyPr vert="horz" lIns="0" tIns="0" rIns="0" bIns="0" rtlCol="0" anchor="ctr">
            <a:normAutofit/>
          </a:bodyPr>
          <a:lstStyle>
            <a:lvl1pPr>
              <a:defRPr>
                <a:solidFill>
                  <a:srgbClr val="E31836"/>
                </a:solidFill>
              </a:defRPr>
            </a:lvl1pPr>
          </a:lstStyle>
          <a:p>
            <a:r>
              <a:rPr lang="fr-FR" dirty="0" smtClean="0"/>
              <a:t>CLIQUEZ POUR MODIFIER LE STYLE DU TITRE</a:t>
            </a:r>
            <a:endParaRPr lang="en-CA" dirty="0"/>
          </a:p>
        </p:txBody>
      </p:sp>
      <p:sp>
        <p:nvSpPr>
          <p:cNvPr id="10" name="Forme en L 9"/>
          <p:cNvSpPr/>
          <p:nvPr userDrawn="1"/>
        </p:nvSpPr>
        <p:spPr>
          <a:xfrm rot="5400000">
            <a:off x="3273425" y="373062"/>
            <a:ext cx="230280" cy="230280"/>
          </a:xfrm>
          <a:prstGeom prst="corner">
            <a:avLst>
              <a:gd name="adj1" fmla="val 31250"/>
              <a:gd name="adj2" fmla="val 30083"/>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C00000"/>
              </a:solidFill>
            </a:endParaRPr>
          </a:p>
        </p:txBody>
      </p:sp>
      <p:sp>
        <p:nvSpPr>
          <p:cNvPr id="12" name="Forme en L 11"/>
          <p:cNvSpPr/>
          <p:nvPr userDrawn="1"/>
        </p:nvSpPr>
        <p:spPr>
          <a:xfrm rot="5400000" flipH="1" flipV="1">
            <a:off x="8354920" y="1993392"/>
            <a:ext cx="230280" cy="230280"/>
          </a:xfrm>
          <a:prstGeom prst="corner">
            <a:avLst>
              <a:gd name="adj1" fmla="val 31250"/>
              <a:gd name="adj2" fmla="val 30083"/>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C00000"/>
              </a:solidFill>
            </a:endParaRPr>
          </a:p>
        </p:txBody>
      </p:sp>
    </p:spTree>
    <p:extLst>
      <p:ext uri="{BB962C8B-B14F-4D97-AF65-F5344CB8AC3E}">
        <p14:creationId xmlns:p14="http://schemas.microsoft.com/office/powerpoint/2010/main" val="428824164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Texte 3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8" y="2393950"/>
            <a:ext cx="2597150" cy="2028825"/>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28/07/2017</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2" name="Rectangle 11"/>
          <p:cNvSpPr/>
          <p:nvPr userDrawn="1"/>
        </p:nvSpPr>
        <p:spPr>
          <a:xfrm>
            <a:off x="5989639" y="4542790"/>
            <a:ext cx="2597150"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3" name="Espace réservé pour une image  10"/>
          <p:cNvSpPr>
            <a:spLocks noGrp="1"/>
          </p:cNvSpPr>
          <p:nvPr>
            <p:ph type="pic" sz="quarter" idx="15"/>
          </p:nvPr>
        </p:nvSpPr>
        <p:spPr>
          <a:xfrm>
            <a:off x="558799" y="2393950"/>
            <a:ext cx="2595563" cy="2028825"/>
          </a:xfrm>
        </p:spPr>
        <p:txBody>
          <a:bodyPr/>
          <a:lstStyle>
            <a:lvl1pPr marL="0" indent="0">
              <a:buNone/>
              <a:defRPr/>
            </a:lvl1pPr>
          </a:lstStyle>
          <a:p>
            <a:endParaRPr lang="en-CA" dirty="0"/>
          </a:p>
        </p:txBody>
      </p:sp>
      <p:sp>
        <p:nvSpPr>
          <p:cNvPr id="15" name="Rectangle 14"/>
          <p:cNvSpPr/>
          <p:nvPr userDrawn="1"/>
        </p:nvSpPr>
        <p:spPr>
          <a:xfrm>
            <a:off x="558799" y="4542790"/>
            <a:ext cx="2597137"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7" name="Espace réservé pour une image  10"/>
          <p:cNvSpPr>
            <a:spLocks noGrp="1"/>
          </p:cNvSpPr>
          <p:nvPr>
            <p:ph type="pic" sz="quarter" idx="17"/>
          </p:nvPr>
        </p:nvSpPr>
        <p:spPr>
          <a:xfrm>
            <a:off x="3276600" y="2393950"/>
            <a:ext cx="2597150" cy="2028825"/>
          </a:xfrm>
        </p:spPr>
        <p:txBody>
          <a:bodyPr/>
          <a:lstStyle>
            <a:lvl1pPr marL="0" indent="0">
              <a:buNone/>
              <a:defRPr/>
            </a:lvl1pPr>
          </a:lstStyle>
          <a:p>
            <a:endParaRPr lang="en-CA" dirty="0"/>
          </a:p>
        </p:txBody>
      </p:sp>
      <p:sp>
        <p:nvSpPr>
          <p:cNvPr id="19" name="Rectangle 18"/>
          <p:cNvSpPr/>
          <p:nvPr userDrawn="1"/>
        </p:nvSpPr>
        <p:spPr>
          <a:xfrm>
            <a:off x="3273424" y="4542790"/>
            <a:ext cx="2600327" cy="5571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Espace réservé du texte 24"/>
          <p:cNvSpPr>
            <a:spLocks noGrp="1"/>
          </p:cNvSpPr>
          <p:nvPr>
            <p:ph type="body" sz="quarter" idx="18"/>
          </p:nvPr>
        </p:nvSpPr>
        <p:spPr>
          <a:xfrm>
            <a:off x="558799" y="4680962"/>
            <a:ext cx="2595563" cy="1868487"/>
          </a:xfrm>
        </p:spPr>
        <p:txBody>
          <a:bodyPr>
            <a:normAutofit/>
          </a:bodyPr>
          <a:lstStyle>
            <a:lvl1pPr>
              <a:lnSpc>
                <a:spcPts val="1500"/>
              </a:lnSpc>
              <a:defRPr sz="1200" b="0">
                <a:solidFill>
                  <a:srgbClr val="E31836"/>
                </a:solidFill>
              </a:defRPr>
            </a:lvl1pPr>
            <a:lvl2pPr>
              <a:lnSpc>
                <a:spcPts val="1500"/>
              </a:lnSpc>
              <a:defRPr sz="1200" b="0">
                <a:solidFill>
                  <a:srgbClr val="7F7F7F"/>
                </a:solidFill>
              </a:defRPr>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6" name="Espace réservé du texte 24"/>
          <p:cNvSpPr>
            <a:spLocks noGrp="1"/>
          </p:cNvSpPr>
          <p:nvPr>
            <p:ph type="body" sz="quarter" idx="19"/>
          </p:nvPr>
        </p:nvSpPr>
        <p:spPr>
          <a:xfrm>
            <a:off x="3273424" y="4680962"/>
            <a:ext cx="2595563" cy="1868487"/>
          </a:xfrm>
        </p:spPr>
        <p:txBody>
          <a:bodyPr>
            <a:normAutofit/>
          </a:bodyPr>
          <a:lstStyle>
            <a:lvl1pPr>
              <a:lnSpc>
                <a:spcPts val="1500"/>
              </a:lnSpc>
              <a:defRPr sz="1200" b="0">
                <a:solidFill>
                  <a:srgbClr val="E31836"/>
                </a:solidFill>
              </a:defRPr>
            </a:lvl1pPr>
            <a:lvl2pPr>
              <a:lnSpc>
                <a:spcPts val="1500"/>
              </a:lnSpc>
              <a:defRPr sz="1200" b="0">
                <a:solidFill>
                  <a:srgbClr val="7F7F7F"/>
                </a:solidFill>
              </a:defRPr>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7" name="Espace réservé du texte 24"/>
          <p:cNvSpPr>
            <a:spLocks noGrp="1"/>
          </p:cNvSpPr>
          <p:nvPr>
            <p:ph type="body" sz="quarter" idx="20"/>
          </p:nvPr>
        </p:nvSpPr>
        <p:spPr>
          <a:xfrm>
            <a:off x="5991226" y="4680962"/>
            <a:ext cx="2595563" cy="1868487"/>
          </a:xfrm>
        </p:spPr>
        <p:txBody>
          <a:bodyPr>
            <a:normAutofit/>
          </a:bodyPr>
          <a:lstStyle>
            <a:lvl1pPr>
              <a:lnSpc>
                <a:spcPts val="1500"/>
              </a:lnSpc>
              <a:defRPr sz="1200" b="0">
                <a:solidFill>
                  <a:srgbClr val="E31836"/>
                </a:solidFill>
              </a:defRPr>
            </a:lvl1pPr>
            <a:lvl2pPr>
              <a:lnSpc>
                <a:spcPts val="1500"/>
              </a:lnSpc>
              <a:defRPr sz="1200" b="0">
                <a:solidFill>
                  <a:srgbClr val="7F7F7F"/>
                </a:solidFill>
              </a:defRPr>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0" name="Espace réservé du titre 1"/>
          <p:cNvSpPr>
            <a:spLocks noGrp="1"/>
          </p:cNvSpPr>
          <p:nvPr>
            <p:ph type="title"/>
          </p:nvPr>
        </p:nvSpPr>
        <p:spPr>
          <a:xfrm>
            <a:off x="558800" y="373063"/>
            <a:ext cx="5311774" cy="1008062"/>
          </a:xfrm>
          <a:prstGeom prst="rect">
            <a:avLst/>
          </a:prstGeom>
        </p:spPr>
        <p:txBody>
          <a:bodyPr vert="horz" lIns="0" tIns="0" rIns="0" bIns="0" rtlCol="0" anchor="ctr">
            <a:normAutofit/>
          </a:bodyPr>
          <a:lstStyle>
            <a:lvl1pPr>
              <a:defRPr>
                <a:solidFill>
                  <a:srgbClr val="E31836"/>
                </a:solidFill>
              </a:defRPr>
            </a:lvl1pPr>
          </a:lstStyle>
          <a:p>
            <a:r>
              <a:rPr lang="fr-FR" dirty="0" smtClean="0"/>
              <a:t>CLIQUEZ POUR MODIFIER LE STYLE DU TITRE</a:t>
            </a:r>
            <a:endParaRPr lang="en-CA" dirty="0"/>
          </a:p>
        </p:txBody>
      </p:sp>
    </p:spTree>
    <p:extLst>
      <p:ext uri="{BB962C8B-B14F-4D97-AF65-F5344CB8AC3E}">
        <p14:creationId xmlns:p14="http://schemas.microsoft.com/office/powerpoint/2010/main" val="186647065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1_Texte 3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8" y="1465015"/>
            <a:ext cx="2597150" cy="2028825"/>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28/07/2017</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2" name="Rectangle 11"/>
          <p:cNvSpPr/>
          <p:nvPr userDrawn="1"/>
        </p:nvSpPr>
        <p:spPr>
          <a:xfrm>
            <a:off x="5989639" y="3529965"/>
            <a:ext cx="2597150"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3" name="Espace réservé pour une image  10"/>
          <p:cNvSpPr>
            <a:spLocks noGrp="1"/>
          </p:cNvSpPr>
          <p:nvPr>
            <p:ph type="pic" sz="quarter" idx="15"/>
          </p:nvPr>
        </p:nvSpPr>
        <p:spPr>
          <a:xfrm>
            <a:off x="558799" y="1465015"/>
            <a:ext cx="2595563" cy="2028825"/>
          </a:xfrm>
        </p:spPr>
        <p:txBody>
          <a:bodyPr/>
          <a:lstStyle>
            <a:lvl1pPr marL="0" indent="0">
              <a:buNone/>
              <a:defRPr/>
            </a:lvl1pPr>
          </a:lstStyle>
          <a:p>
            <a:endParaRPr lang="en-CA" dirty="0"/>
          </a:p>
        </p:txBody>
      </p:sp>
      <p:sp>
        <p:nvSpPr>
          <p:cNvPr id="15" name="Rectangle 14"/>
          <p:cNvSpPr/>
          <p:nvPr userDrawn="1"/>
        </p:nvSpPr>
        <p:spPr>
          <a:xfrm>
            <a:off x="558799" y="3529965"/>
            <a:ext cx="2597137"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7" name="Espace réservé pour une image  10"/>
          <p:cNvSpPr>
            <a:spLocks noGrp="1"/>
          </p:cNvSpPr>
          <p:nvPr>
            <p:ph type="pic" sz="quarter" idx="17"/>
          </p:nvPr>
        </p:nvSpPr>
        <p:spPr>
          <a:xfrm>
            <a:off x="3276600" y="1465015"/>
            <a:ext cx="2597150" cy="2028825"/>
          </a:xfrm>
        </p:spPr>
        <p:txBody>
          <a:bodyPr/>
          <a:lstStyle>
            <a:lvl1pPr marL="0" indent="0">
              <a:buNone/>
              <a:defRPr/>
            </a:lvl1pPr>
          </a:lstStyle>
          <a:p>
            <a:endParaRPr lang="en-CA" dirty="0"/>
          </a:p>
        </p:txBody>
      </p:sp>
      <p:sp>
        <p:nvSpPr>
          <p:cNvPr id="19" name="Rectangle 18"/>
          <p:cNvSpPr/>
          <p:nvPr userDrawn="1"/>
        </p:nvSpPr>
        <p:spPr>
          <a:xfrm>
            <a:off x="3273424" y="3529965"/>
            <a:ext cx="2600327" cy="5571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Espace réservé du texte 24"/>
          <p:cNvSpPr>
            <a:spLocks noGrp="1"/>
          </p:cNvSpPr>
          <p:nvPr>
            <p:ph type="body" sz="quarter" idx="18"/>
          </p:nvPr>
        </p:nvSpPr>
        <p:spPr>
          <a:xfrm>
            <a:off x="558799" y="3668137"/>
            <a:ext cx="2595563" cy="1788101"/>
          </a:xfrm>
        </p:spPr>
        <p:txBody>
          <a:bodyPr>
            <a:normAutofit/>
          </a:bodyPr>
          <a:lstStyle>
            <a:lvl1pPr>
              <a:lnSpc>
                <a:spcPts val="1500"/>
              </a:lnSpc>
              <a:spcBef>
                <a:spcPts val="1200"/>
              </a:spcBef>
              <a:defRPr sz="1200" b="0">
                <a:solidFill>
                  <a:srgbClr val="E31836"/>
                </a:solidFill>
              </a:defRPr>
            </a:lvl1pPr>
            <a:lvl2pPr>
              <a:lnSpc>
                <a:spcPts val="1500"/>
              </a:lnSpc>
              <a:spcBef>
                <a:spcPts val="800"/>
              </a:spcBef>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6" name="Espace réservé du texte 24"/>
          <p:cNvSpPr>
            <a:spLocks noGrp="1"/>
          </p:cNvSpPr>
          <p:nvPr>
            <p:ph type="body" sz="quarter" idx="19"/>
          </p:nvPr>
        </p:nvSpPr>
        <p:spPr>
          <a:xfrm>
            <a:off x="3273424" y="3668137"/>
            <a:ext cx="2595563" cy="1788101"/>
          </a:xfrm>
        </p:spPr>
        <p:txBody>
          <a:bodyPr>
            <a:normAutofit/>
          </a:bodyPr>
          <a:lstStyle>
            <a:lvl1pPr>
              <a:lnSpc>
                <a:spcPts val="1500"/>
              </a:lnSpc>
              <a:spcBef>
                <a:spcPts val="1200"/>
              </a:spcBef>
              <a:defRPr sz="1200" b="0">
                <a:solidFill>
                  <a:srgbClr val="E31836"/>
                </a:solidFill>
              </a:defRPr>
            </a:lvl1pPr>
            <a:lvl2pPr>
              <a:lnSpc>
                <a:spcPts val="1500"/>
              </a:lnSpc>
              <a:spcBef>
                <a:spcPts val="800"/>
              </a:spcBef>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7" name="Espace réservé du texte 24"/>
          <p:cNvSpPr>
            <a:spLocks noGrp="1"/>
          </p:cNvSpPr>
          <p:nvPr>
            <p:ph type="body" sz="quarter" idx="20"/>
          </p:nvPr>
        </p:nvSpPr>
        <p:spPr>
          <a:xfrm>
            <a:off x="5991226" y="3668137"/>
            <a:ext cx="2595563" cy="1788101"/>
          </a:xfrm>
        </p:spPr>
        <p:txBody>
          <a:bodyPr>
            <a:normAutofit/>
          </a:bodyPr>
          <a:lstStyle>
            <a:lvl1pPr>
              <a:lnSpc>
                <a:spcPts val="1500"/>
              </a:lnSpc>
              <a:spcBef>
                <a:spcPts val="1200"/>
              </a:spcBef>
              <a:defRPr sz="1200" b="0">
                <a:solidFill>
                  <a:srgbClr val="E31836"/>
                </a:solidFill>
              </a:defRPr>
            </a:lvl1pPr>
            <a:lvl2pPr>
              <a:lnSpc>
                <a:spcPts val="1500"/>
              </a:lnSpc>
              <a:spcBef>
                <a:spcPts val="800"/>
              </a:spcBef>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0" name="Espace réservé du titre 1"/>
          <p:cNvSpPr>
            <a:spLocks noGrp="1"/>
          </p:cNvSpPr>
          <p:nvPr>
            <p:ph type="title" hasCustomPrompt="1"/>
          </p:nvPr>
        </p:nvSpPr>
        <p:spPr>
          <a:xfrm>
            <a:off x="558800" y="373063"/>
            <a:ext cx="5311774" cy="1008062"/>
          </a:xfrm>
          <a:prstGeom prst="rect">
            <a:avLst/>
          </a:prstGeom>
        </p:spPr>
        <p:txBody>
          <a:bodyPr vert="horz" lIns="0" tIns="0" rIns="0" bIns="0" rtlCol="0" anchor="ctr">
            <a:normAutofit/>
          </a:bodyPr>
          <a:lstStyle>
            <a:lvl1pPr>
              <a:defRPr baseline="0">
                <a:solidFill>
                  <a:srgbClr val="E31836"/>
                </a:solidFill>
              </a:defRPr>
            </a:lvl1pPr>
          </a:lstStyle>
          <a:p>
            <a:r>
              <a:rPr lang="fr-FR" dirty="0" smtClean="0"/>
              <a:t>Cliquez ici pour modifier le </a:t>
            </a:r>
            <a:r>
              <a:rPr lang="fr-FR" dirty="0" err="1" smtClean="0"/>
              <a:t>text</a:t>
            </a:r>
            <a:endParaRPr lang="en-CA" dirty="0"/>
          </a:p>
        </p:txBody>
      </p:sp>
      <p:sp>
        <p:nvSpPr>
          <p:cNvPr id="18" name="Rectangle 17"/>
          <p:cNvSpPr/>
          <p:nvPr userDrawn="1"/>
        </p:nvSpPr>
        <p:spPr>
          <a:xfrm>
            <a:off x="558800" y="5456238"/>
            <a:ext cx="8027985" cy="45719"/>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1" name="Espace réservé du texte 13"/>
          <p:cNvSpPr>
            <a:spLocks noGrp="1"/>
          </p:cNvSpPr>
          <p:nvPr>
            <p:ph type="body" sz="quarter" idx="21"/>
          </p:nvPr>
        </p:nvSpPr>
        <p:spPr>
          <a:xfrm>
            <a:off x="558800" y="5566093"/>
            <a:ext cx="8027988" cy="914082"/>
          </a:xfrm>
        </p:spPr>
        <p:txBody>
          <a:bodyPr>
            <a:normAutofit/>
          </a:bodyPr>
          <a:lstStyle>
            <a:lvl1pPr marL="0" indent="0">
              <a:lnSpc>
                <a:spcPts val="1500"/>
              </a:lnSpc>
              <a:buNone/>
              <a:defRPr sz="1200" b="0"/>
            </a:lvl1pPr>
          </a:lstStyle>
          <a:p>
            <a:pPr lvl="0"/>
            <a:r>
              <a:rPr lang="fr-FR" dirty="0" smtClean="0"/>
              <a:t>Cliquez pour modifier les styles du</a:t>
            </a:r>
            <a:endParaRPr lang="en-CA" dirty="0"/>
          </a:p>
        </p:txBody>
      </p:sp>
      <p:sp>
        <p:nvSpPr>
          <p:cNvPr id="22" name="Rectangle 21"/>
          <p:cNvSpPr/>
          <p:nvPr userDrawn="1"/>
        </p:nvSpPr>
        <p:spPr>
          <a:xfrm>
            <a:off x="558799" y="1381125"/>
            <a:ext cx="5311775" cy="5486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31546851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re et contenu 2">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28/07/2017</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5311775" cy="4718938"/>
          </a:xfrm>
        </p:spPr>
        <p:txBody>
          <a:bodyPr/>
          <a:lstStyle/>
          <a:p>
            <a:pPr lvl="0"/>
            <a:r>
              <a:rPr lang="fr-FR" dirty="0" smtClean="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558799" y="1381125"/>
            <a:ext cx="5311775" cy="5486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312856057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itre et contenu tabl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28/07/2017</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558799" y="3409949"/>
            <a:ext cx="8027989" cy="2046289"/>
          </a:xfrm>
        </p:spPr>
        <p:txBody>
          <a:bodyPr>
            <a:normAutofit/>
          </a:bodyPr>
          <a:lstStyle>
            <a:lvl1pPr>
              <a:defRPr sz="1200"/>
            </a:lvl1pPr>
          </a:lstStyle>
          <a:p>
            <a:endParaRPr lang="en-CA"/>
          </a:p>
        </p:txBody>
      </p:sp>
      <p:sp>
        <p:nvSpPr>
          <p:cNvPr id="13" name="Rectangle 12"/>
          <p:cNvSpPr/>
          <p:nvPr userDrawn="1"/>
        </p:nvSpPr>
        <p:spPr>
          <a:xfrm>
            <a:off x="558800" y="5456238"/>
            <a:ext cx="8027985" cy="45719"/>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21"/>
          </p:nvPr>
        </p:nvSpPr>
        <p:spPr>
          <a:xfrm>
            <a:off x="558800" y="5566093"/>
            <a:ext cx="8027988" cy="914082"/>
          </a:xfrm>
        </p:spPr>
        <p:txBody>
          <a:bodyPr>
            <a:normAutofit/>
          </a:bodyPr>
          <a:lstStyle>
            <a:lvl1pPr marL="0" indent="0">
              <a:lnSpc>
                <a:spcPts val="1500"/>
              </a:lnSpc>
              <a:buNone/>
              <a:defRPr sz="1200" b="0"/>
            </a:lvl1pPr>
          </a:lstStyle>
          <a:p>
            <a:pPr lvl="0"/>
            <a:r>
              <a:rPr lang="fr-FR" dirty="0" smtClean="0"/>
              <a:t>Cliquez pour modifier les styles du</a:t>
            </a:r>
            <a:endParaRPr lang="en-CA" dirty="0"/>
          </a:p>
        </p:txBody>
      </p:sp>
      <p:sp>
        <p:nvSpPr>
          <p:cNvPr id="20" name="Espace réservé du texte 19"/>
          <p:cNvSpPr>
            <a:spLocks noGrp="1"/>
          </p:cNvSpPr>
          <p:nvPr>
            <p:ph type="body" sz="quarter" idx="22"/>
          </p:nvPr>
        </p:nvSpPr>
        <p:spPr>
          <a:xfrm>
            <a:off x="558800" y="1517206"/>
            <a:ext cx="5311774" cy="1865311"/>
          </a:xfrm>
        </p:spPr>
        <p:txBody>
          <a:bodyPr/>
          <a:lstStyle/>
          <a:p>
            <a:pPr lvl="0"/>
            <a:r>
              <a:rPr lang="fr-FR" dirty="0" smtClean="0"/>
              <a:t>Cliquez pour modifier les styles du texte du masque</a:t>
            </a:r>
          </a:p>
          <a:p>
            <a:pPr lvl="1"/>
            <a:r>
              <a:rPr lang="fr-FR" dirty="0" smtClean="0"/>
              <a:t>Deuxième niveau</a:t>
            </a:r>
          </a:p>
        </p:txBody>
      </p:sp>
    </p:spTree>
    <p:extLst>
      <p:ext uri="{BB962C8B-B14F-4D97-AF65-F5344CB8AC3E}">
        <p14:creationId xmlns:p14="http://schemas.microsoft.com/office/powerpoint/2010/main" val="281811166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_Titre et contenu tabl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28/07/2017</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558799" y="2587752"/>
            <a:ext cx="8027989" cy="1852487"/>
          </a:xfrm>
        </p:spPr>
        <p:txBody>
          <a:bodyPr>
            <a:normAutofit/>
          </a:bodyPr>
          <a:lstStyle>
            <a:lvl1pPr>
              <a:defRPr sz="1200"/>
            </a:lvl1pPr>
          </a:lstStyle>
          <a:p>
            <a:endParaRPr lang="en-CA"/>
          </a:p>
        </p:txBody>
      </p:sp>
      <p:sp>
        <p:nvSpPr>
          <p:cNvPr id="12" name="Espace réservé du texte 7"/>
          <p:cNvSpPr>
            <a:spLocks noGrp="1"/>
          </p:cNvSpPr>
          <p:nvPr>
            <p:ph type="body" sz="quarter" idx="18"/>
          </p:nvPr>
        </p:nvSpPr>
        <p:spPr>
          <a:xfrm>
            <a:off x="558799" y="1518285"/>
            <a:ext cx="5311775" cy="1023747"/>
          </a:xfrm>
        </p:spPr>
        <p:txBody>
          <a:bodyPr/>
          <a:lstStyle>
            <a:lvl2pPr>
              <a:spcBef>
                <a:spcPts val="800"/>
              </a:spcBef>
              <a:defRPr/>
            </a:lvl2pPr>
            <a:lvl3pPr>
              <a:spcBef>
                <a:spcPts val="1400"/>
              </a:spcBef>
              <a:defRPr/>
            </a:lvl3pPr>
            <a:lvl4pPr>
              <a:spcBef>
                <a:spcPts val="800"/>
              </a:spcBef>
              <a:defRPr/>
            </a:lvl4pPr>
          </a:lstStyle>
          <a:p>
            <a:pPr lvl="0"/>
            <a:r>
              <a:rPr lang="fr-FR" dirty="0" smtClean="0"/>
              <a:t>Cliquez pour modifier les styles du texte du masque</a:t>
            </a:r>
          </a:p>
          <a:p>
            <a:pPr lvl="1"/>
            <a:r>
              <a:rPr lang="fr-FR" dirty="0" smtClean="0"/>
              <a:t>Deuxième niveau</a:t>
            </a:r>
          </a:p>
        </p:txBody>
      </p:sp>
      <p:sp>
        <p:nvSpPr>
          <p:cNvPr id="13" name="Rectangle 12"/>
          <p:cNvSpPr/>
          <p:nvPr userDrawn="1"/>
        </p:nvSpPr>
        <p:spPr>
          <a:xfrm>
            <a:off x="558800" y="4430713"/>
            <a:ext cx="8027985" cy="45719"/>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21"/>
          </p:nvPr>
        </p:nvSpPr>
        <p:spPr>
          <a:xfrm>
            <a:off x="558800" y="4540568"/>
            <a:ext cx="8027988" cy="1942528"/>
          </a:xfrm>
        </p:spPr>
        <p:txBody>
          <a:bodyPr>
            <a:normAutofit/>
          </a:bodyPr>
          <a:lstStyle>
            <a:lvl1pPr marL="0" indent="0">
              <a:lnSpc>
                <a:spcPts val="1500"/>
              </a:lnSpc>
              <a:buNone/>
              <a:defRPr sz="1200" b="0"/>
            </a:lvl1pPr>
          </a:lstStyle>
          <a:p>
            <a:pPr lvl="0"/>
            <a:r>
              <a:rPr lang="fr-FR" dirty="0" smtClean="0"/>
              <a:t>Cliquez pour modifier les styles du</a:t>
            </a:r>
            <a:endParaRPr lang="en-CA" dirty="0"/>
          </a:p>
        </p:txBody>
      </p:sp>
    </p:spTree>
    <p:extLst>
      <p:ext uri="{BB962C8B-B14F-4D97-AF65-F5344CB8AC3E}">
        <p14:creationId xmlns:p14="http://schemas.microsoft.com/office/powerpoint/2010/main" val="98159559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itre contenu et légend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28/07/2017</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8" name="Espace réservé du texte 7"/>
          <p:cNvSpPr>
            <a:spLocks noGrp="1"/>
          </p:cNvSpPr>
          <p:nvPr>
            <p:ph type="body" sz="quarter" idx="13"/>
          </p:nvPr>
        </p:nvSpPr>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10" name="Rectangle 9"/>
          <p:cNvSpPr/>
          <p:nvPr userDrawn="1"/>
        </p:nvSpPr>
        <p:spPr>
          <a:xfrm>
            <a:off x="5989638" y="4430713"/>
            <a:ext cx="2597150"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1" name="Espace réservé du texte 13"/>
          <p:cNvSpPr>
            <a:spLocks noGrp="1"/>
          </p:cNvSpPr>
          <p:nvPr>
            <p:ph type="body" sz="quarter" idx="15"/>
          </p:nvPr>
        </p:nvSpPr>
        <p:spPr>
          <a:xfrm>
            <a:off x="5989637" y="4540568"/>
            <a:ext cx="2597151" cy="1869758"/>
          </a:xfrm>
        </p:spPr>
        <p:txBody>
          <a:bodyPr>
            <a:normAutofit/>
          </a:bodyPr>
          <a:lstStyle>
            <a:lvl1pPr marL="0" indent="0">
              <a:lnSpc>
                <a:spcPts val="1500"/>
              </a:lnSpc>
              <a:spcBef>
                <a:spcPts val="800"/>
              </a:spcBef>
              <a:buNone/>
              <a:defRPr sz="1200" b="0"/>
            </a:lvl1pPr>
          </a:lstStyle>
          <a:p>
            <a:pPr lvl="0"/>
            <a:r>
              <a:rPr lang="fr-FR" dirty="0" smtClean="0"/>
              <a:t>Cliquez pour modifier les styles du</a:t>
            </a:r>
            <a:endParaRPr lang="en-CA" dirty="0"/>
          </a:p>
        </p:txBody>
      </p:sp>
    </p:spTree>
    <p:extLst>
      <p:ext uri="{BB962C8B-B14F-4D97-AF65-F5344CB8AC3E}">
        <p14:creationId xmlns:p14="http://schemas.microsoft.com/office/powerpoint/2010/main" val="383749624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1_Titre et contenu 2">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28/07/2017</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5311775" cy="4893056"/>
          </a:xfrm>
        </p:spPr>
        <p:txBody>
          <a:bodyPr/>
          <a:lstStyle/>
          <a:p>
            <a:pPr lvl="0"/>
            <a:r>
              <a:rPr lang="fr-FR" dirty="0" smtClean="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Espace réservé du texte 13"/>
          <p:cNvSpPr>
            <a:spLocks noGrp="1"/>
          </p:cNvSpPr>
          <p:nvPr>
            <p:ph type="body" sz="quarter" idx="15"/>
          </p:nvPr>
        </p:nvSpPr>
        <p:spPr>
          <a:xfrm>
            <a:off x="5989637" y="4540568"/>
            <a:ext cx="2597151" cy="1869758"/>
          </a:xfrm>
        </p:spPr>
        <p:txBody>
          <a:bodyPr>
            <a:normAutofit/>
          </a:bodyPr>
          <a:lstStyle>
            <a:lvl1pPr marL="0" indent="0">
              <a:lnSpc>
                <a:spcPts val="1500"/>
              </a:lnSpc>
              <a:spcBef>
                <a:spcPts val="600"/>
              </a:spcBef>
              <a:buNone/>
              <a:defRPr sz="1200" b="0"/>
            </a:lvl1pPr>
          </a:lstStyle>
          <a:p>
            <a:pPr lvl="0"/>
            <a:r>
              <a:rPr lang="fr-FR" dirty="0" smtClean="0"/>
              <a:t>Cliquez pour modifier les styles du</a:t>
            </a:r>
            <a:endParaRPr lang="en-CA" dirty="0"/>
          </a:p>
        </p:txBody>
      </p:sp>
      <p:sp>
        <p:nvSpPr>
          <p:cNvPr id="11" name="Rectangle 10"/>
          <p:cNvSpPr/>
          <p:nvPr userDrawn="1"/>
        </p:nvSpPr>
        <p:spPr>
          <a:xfrm>
            <a:off x="558801" y="2242948"/>
            <a:ext cx="5311774"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Rectangle 13"/>
          <p:cNvSpPr/>
          <p:nvPr userDrawn="1"/>
        </p:nvSpPr>
        <p:spPr>
          <a:xfrm>
            <a:off x="558799" y="1381125"/>
            <a:ext cx="5311775" cy="5486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5" name="Espace réservé du texte 13"/>
          <p:cNvSpPr>
            <a:spLocks noGrp="1"/>
          </p:cNvSpPr>
          <p:nvPr>
            <p:ph type="body" sz="quarter" idx="16"/>
          </p:nvPr>
        </p:nvSpPr>
        <p:spPr>
          <a:xfrm>
            <a:off x="6012160" y="4546967"/>
            <a:ext cx="2597151" cy="1869758"/>
          </a:xfrm>
        </p:spPr>
        <p:txBody>
          <a:bodyPr>
            <a:normAutofit/>
          </a:bodyPr>
          <a:lstStyle>
            <a:lvl1pPr marL="0" indent="0">
              <a:lnSpc>
                <a:spcPts val="1500"/>
              </a:lnSpc>
              <a:spcBef>
                <a:spcPts val="600"/>
              </a:spcBef>
              <a:buNone/>
              <a:defRPr sz="1200" b="0"/>
            </a:lvl1pPr>
          </a:lstStyle>
          <a:p>
            <a:pPr lvl="0"/>
            <a:r>
              <a:rPr lang="fr-FR" dirty="0" smtClean="0"/>
              <a:t>Cliquez pour modifier les styles du</a:t>
            </a:r>
            <a:endParaRPr lang="en-CA" dirty="0"/>
          </a:p>
        </p:txBody>
      </p:sp>
    </p:spTree>
    <p:extLst>
      <p:ext uri="{BB962C8B-B14F-4D97-AF65-F5344CB8AC3E}">
        <p14:creationId xmlns:p14="http://schemas.microsoft.com/office/powerpoint/2010/main" val="294657889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itre et contenu tableau 2">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3" name="Espace réservé du contenu 2"/>
          <p:cNvSpPr>
            <a:spLocks noGrp="1"/>
          </p:cNvSpPr>
          <p:nvPr>
            <p:ph idx="1"/>
          </p:nvPr>
        </p:nvSpPr>
        <p:spPr>
          <a:xfrm>
            <a:off x="558800" y="2386013"/>
            <a:ext cx="5311775" cy="933259"/>
          </a:xfrm>
        </p:spPr>
        <p:txBody>
          <a:bodyPr/>
          <a:lstStyle>
            <a:lvl1pPr>
              <a:lnSpc>
                <a:spcPts val="1800"/>
              </a:lnSpc>
              <a:spcBef>
                <a:spcPts val="600"/>
              </a:spcBef>
              <a:defRPr b="0"/>
            </a:lvl1pPr>
          </a:lstStyle>
          <a:p>
            <a:pPr lvl="0"/>
            <a:r>
              <a:rPr lang="fr-FR" dirty="0" smtClean="0"/>
              <a:t>Cliquez pour modifier les styles du texte du masque</a:t>
            </a:r>
          </a:p>
          <a:p>
            <a:pPr lvl="0"/>
            <a:endParaRPr lang="fr-FR" dirty="0" smtClean="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28/07/2017</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558801" y="3319273"/>
            <a:ext cx="8027988" cy="2377440"/>
          </a:xfrm>
        </p:spPr>
        <p:txBody>
          <a:bodyPr>
            <a:normAutofit/>
          </a:bodyPr>
          <a:lstStyle>
            <a:lvl1pPr>
              <a:defRPr sz="1200"/>
            </a:lvl1pPr>
          </a:lstStyle>
          <a:p>
            <a:endParaRPr lang="en-CA"/>
          </a:p>
        </p:txBody>
      </p:sp>
      <p:sp>
        <p:nvSpPr>
          <p:cNvPr id="16" name="Rectangle 15"/>
          <p:cNvSpPr/>
          <p:nvPr userDrawn="1"/>
        </p:nvSpPr>
        <p:spPr>
          <a:xfrm>
            <a:off x="3273425" y="5824729"/>
            <a:ext cx="5313363"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7" name="Espace réservé du texte 13"/>
          <p:cNvSpPr>
            <a:spLocks noGrp="1"/>
          </p:cNvSpPr>
          <p:nvPr>
            <p:ph type="body" sz="quarter" idx="17"/>
          </p:nvPr>
        </p:nvSpPr>
        <p:spPr>
          <a:xfrm>
            <a:off x="3273425" y="5907807"/>
            <a:ext cx="5313364" cy="465561"/>
          </a:xfrm>
        </p:spPr>
        <p:txBody>
          <a:bodyPr>
            <a:normAutofit/>
          </a:bodyPr>
          <a:lstStyle>
            <a:lvl1pPr marL="0" indent="0">
              <a:lnSpc>
                <a:spcPts val="1300"/>
              </a:lnSpc>
              <a:spcBef>
                <a:spcPts val="600"/>
              </a:spcBef>
              <a:buNone/>
              <a:defRPr sz="1200" b="0"/>
            </a:lvl1pPr>
          </a:lstStyle>
          <a:p>
            <a:pPr lvl="0"/>
            <a:r>
              <a:rPr lang="fr-FR" dirty="0" smtClean="0"/>
              <a:t>Cliquez pour modifier les styles du</a:t>
            </a:r>
          </a:p>
        </p:txBody>
      </p:sp>
      <p:sp>
        <p:nvSpPr>
          <p:cNvPr id="11" name="Espace réservé pour une image  10"/>
          <p:cNvSpPr>
            <a:spLocks noGrp="1"/>
          </p:cNvSpPr>
          <p:nvPr>
            <p:ph type="pic" sz="quarter" idx="13"/>
          </p:nvPr>
        </p:nvSpPr>
        <p:spPr>
          <a:xfrm>
            <a:off x="5989637" y="173038"/>
            <a:ext cx="2597151" cy="2127978"/>
          </a:xfrm>
        </p:spPr>
        <p:txBody>
          <a:bodyPr/>
          <a:lstStyle>
            <a:lvl1pPr marL="0" indent="0">
              <a:buNone/>
              <a:defRPr/>
            </a:lvl1pPr>
          </a:lstStyle>
          <a:p>
            <a:endParaRPr lang="en-CA" dirty="0"/>
          </a:p>
        </p:txBody>
      </p:sp>
    </p:spTree>
    <p:extLst>
      <p:ext uri="{BB962C8B-B14F-4D97-AF65-F5344CB8AC3E}">
        <p14:creationId xmlns:p14="http://schemas.microsoft.com/office/powerpoint/2010/main" val="389609438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Titre et contenu tableau Gran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28/07/2017</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558799" y="2386012"/>
            <a:ext cx="8027989" cy="4097083"/>
          </a:xfrm>
        </p:spPr>
        <p:txBody>
          <a:bodyPr>
            <a:normAutofit/>
          </a:bodyPr>
          <a:lstStyle>
            <a:lvl1pPr>
              <a:defRPr sz="1200"/>
            </a:lvl1pPr>
          </a:lstStyle>
          <a:p>
            <a:endParaRPr lang="en-CA"/>
          </a:p>
        </p:txBody>
      </p:sp>
      <p:cxnSp>
        <p:nvCxnSpPr>
          <p:cNvPr id="14" name="Connecteur droit 13"/>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8" name="Forme en L 17"/>
          <p:cNvSpPr/>
          <p:nvPr userDrawn="1"/>
        </p:nvSpPr>
        <p:spPr>
          <a:xfrm rot="5400000">
            <a:off x="558800" y="174054"/>
            <a:ext cx="230280" cy="230280"/>
          </a:xfrm>
          <a:prstGeom prst="corner">
            <a:avLst>
              <a:gd name="adj1" fmla="val 31250"/>
              <a:gd name="adj2" fmla="val 30083"/>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C00000"/>
              </a:solidFill>
            </a:endParaRPr>
          </a:p>
        </p:txBody>
      </p:sp>
      <p:sp>
        <p:nvSpPr>
          <p:cNvPr id="19" name="Forme en L 18"/>
          <p:cNvSpPr/>
          <p:nvPr userDrawn="1"/>
        </p:nvSpPr>
        <p:spPr>
          <a:xfrm rot="5400000" flipH="1" flipV="1">
            <a:off x="5640295" y="1993392"/>
            <a:ext cx="230280" cy="230280"/>
          </a:xfrm>
          <a:prstGeom prst="corner">
            <a:avLst>
              <a:gd name="adj1" fmla="val 31250"/>
              <a:gd name="adj2" fmla="val 30083"/>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C00000"/>
              </a:solidFill>
            </a:endParaRPr>
          </a:p>
        </p:txBody>
      </p:sp>
    </p:spTree>
    <p:extLst>
      <p:ext uri="{BB962C8B-B14F-4D97-AF65-F5344CB8AC3E}">
        <p14:creationId xmlns:p14="http://schemas.microsoft.com/office/powerpoint/2010/main" val="3220623070"/>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exte 1 photo">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7" y="2291275"/>
            <a:ext cx="2597151" cy="2127978"/>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2949A182-AE3C-4010-8CE2-DA3A4577DDB3}" type="datetime1">
              <a:rPr lang="fr-FR" smtClean="0">
                <a:solidFill>
                  <a:srgbClr val="000000">
                    <a:tint val="75000"/>
                  </a:srgbClr>
                </a:solidFill>
              </a:rPr>
              <a:pPr/>
              <a:t>28/07/2017</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2" name="Rectangle 11"/>
          <p:cNvSpPr/>
          <p:nvPr userDrawn="1"/>
        </p:nvSpPr>
        <p:spPr>
          <a:xfrm>
            <a:off x="5989638" y="4558987"/>
            <a:ext cx="2597150"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14"/>
          </p:nvPr>
        </p:nvSpPr>
        <p:spPr>
          <a:xfrm>
            <a:off x="5989637" y="4668842"/>
            <a:ext cx="2597151" cy="1686238"/>
          </a:xfrm>
        </p:spPr>
        <p:txBody>
          <a:bodyPr>
            <a:normAutofit/>
          </a:bodyPr>
          <a:lstStyle>
            <a:lvl1pPr marL="0" indent="0">
              <a:lnSpc>
                <a:spcPts val="1500"/>
              </a:lnSpc>
              <a:spcBef>
                <a:spcPts val="800"/>
              </a:spcBef>
              <a:buNone/>
              <a:defRPr sz="1200" b="0"/>
            </a:lvl1pPr>
          </a:lstStyle>
          <a:p>
            <a:pPr lvl="0"/>
            <a:r>
              <a:rPr lang="fr-FR" dirty="0" smtClean="0"/>
              <a:t>Cliquez pour modifier les styles du</a:t>
            </a:r>
            <a:endParaRPr lang="en-CA" dirty="0"/>
          </a:p>
        </p:txBody>
      </p:sp>
      <p:sp>
        <p:nvSpPr>
          <p:cNvPr id="17" name="Espace réservé du texte 16"/>
          <p:cNvSpPr>
            <a:spLocks noGrp="1"/>
          </p:cNvSpPr>
          <p:nvPr>
            <p:ph type="body" sz="quarter" idx="15"/>
          </p:nvPr>
        </p:nvSpPr>
        <p:spPr>
          <a:xfrm>
            <a:off x="558800" y="2386012"/>
            <a:ext cx="5311775" cy="4097083"/>
          </a:xfrm>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10" name="Titre 1"/>
          <p:cNvSpPr>
            <a:spLocks noGrp="1"/>
          </p:cNvSpPr>
          <p:nvPr>
            <p:ph type="title"/>
          </p:nvPr>
        </p:nvSpPr>
        <p:spPr>
          <a:xfrm>
            <a:off x="558800" y="373063"/>
            <a:ext cx="5311774" cy="1008062"/>
          </a:xfrm>
        </p:spPr>
        <p:txBody>
          <a:bodyPr/>
          <a:lstStyle>
            <a:lvl1pPr>
              <a:defRPr>
                <a:solidFill>
                  <a:srgbClr val="E31836"/>
                </a:solidFill>
              </a:defRPr>
            </a:lvl1pPr>
          </a:lstStyle>
          <a:p>
            <a:r>
              <a:rPr lang="fr-FR" dirty="0" smtClean="0"/>
              <a:t>Cliquez pour modifier le style du titre</a:t>
            </a:r>
            <a:endParaRPr lang="en-CA" dirty="0"/>
          </a:p>
        </p:txBody>
      </p:sp>
    </p:spTree>
    <p:extLst>
      <p:ext uri="{BB962C8B-B14F-4D97-AF65-F5344CB8AC3E}">
        <p14:creationId xmlns:p14="http://schemas.microsoft.com/office/powerpoint/2010/main" val="214713597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Three-column">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28/07/2017</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2" name="Rectangle 11"/>
          <p:cNvSpPr/>
          <p:nvPr userDrawn="1"/>
        </p:nvSpPr>
        <p:spPr>
          <a:xfrm>
            <a:off x="5989639" y="4174938"/>
            <a:ext cx="2597150" cy="54864"/>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E95C65"/>
              </a:solidFill>
            </a:endParaRPr>
          </a:p>
        </p:txBody>
      </p:sp>
      <p:sp>
        <p:nvSpPr>
          <p:cNvPr id="14" name="Espace réservé du texte 13"/>
          <p:cNvSpPr>
            <a:spLocks noGrp="1"/>
          </p:cNvSpPr>
          <p:nvPr>
            <p:ph type="body" sz="quarter" idx="14"/>
          </p:nvPr>
        </p:nvSpPr>
        <p:spPr>
          <a:xfrm>
            <a:off x="5989637" y="4257362"/>
            <a:ext cx="2597151" cy="2225734"/>
          </a:xfrm>
        </p:spPr>
        <p:txBody>
          <a:bodyPr>
            <a:normAutofit/>
          </a:bodyPr>
          <a:lstStyle>
            <a:lvl1pPr marL="0" indent="0">
              <a:lnSpc>
                <a:spcPts val="1500"/>
              </a:lnSpc>
              <a:spcBef>
                <a:spcPts val="0"/>
              </a:spcBef>
              <a:buNone/>
              <a:defRPr sz="1200" b="0"/>
            </a:lvl1pPr>
          </a:lstStyle>
          <a:p>
            <a:pPr lvl="0"/>
            <a:r>
              <a:rPr lang="fr-FR" dirty="0" smtClean="0"/>
              <a:t>Cliquez pour modifier les styles du</a:t>
            </a:r>
            <a:endParaRPr lang="en-CA" dirty="0"/>
          </a:p>
        </p:txBody>
      </p:sp>
      <p:sp>
        <p:nvSpPr>
          <p:cNvPr id="15" name="Rectangle 14"/>
          <p:cNvSpPr/>
          <p:nvPr userDrawn="1"/>
        </p:nvSpPr>
        <p:spPr>
          <a:xfrm>
            <a:off x="558799" y="4174938"/>
            <a:ext cx="2597137" cy="54864"/>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E95C65"/>
              </a:solidFill>
            </a:endParaRPr>
          </a:p>
        </p:txBody>
      </p:sp>
      <p:sp>
        <p:nvSpPr>
          <p:cNvPr id="16" name="Espace réservé du texte 13"/>
          <p:cNvSpPr>
            <a:spLocks noGrp="1"/>
          </p:cNvSpPr>
          <p:nvPr>
            <p:ph type="body" sz="quarter" idx="16"/>
          </p:nvPr>
        </p:nvSpPr>
        <p:spPr>
          <a:xfrm>
            <a:off x="558799" y="4257362"/>
            <a:ext cx="2595563" cy="2225734"/>
          </a:xfrm>
        </p:spPr>
        <p:txBody>
          <a:bodyPr>
            <a:normAutofit/>
          </a:bodyPr>
          <a:lstStyle>
            <a:lvl1pPr marL="0" indent="0">
              <a:lnSpc>
                <a:spcPts val="1500"/>
              </a:lnSpc>
              <a:spcBef>
                <a:spcPts val="0"/>
              </a:spcBef>
              <a:buNone/>
              <a:defRPr sz="1200" b="0">
                <a:solidFill>
                  <a:srgbClr val="C00000"/>
                </a:solidFill>
              </a:defRPr>
            </a:lvl1pPr>
          </a:lstStyle>
          <a:p>
            <a:pPr lvl="0"/>
            <a:r>
              <a:rPr lang="fr-FR" dirty="0" smtClean="0"/>
              <a:t>Cliquez pour modifier les styles du</a:t>
            </a:r>
            <a:endParaRPr lang="en-CA" dirty="0"/>
          </a:p>
        </p:txBody>
      </p:sp>
      <p:sp>
        <p:nvSpPr>
          <p:cNvPr id="19" name="Rectangle 18"/>
          <p:cNvSpPr/>
          <p:nvPr userDrawn="1"/>
        </p:nvSpPr>
        <p:spPr>
          <a:xfrm>
            <a:off x="3273424" y="4174938"/>
            <a:ext cx="2600327" cy="54864"/>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E95C65"/>
              </a:solidFill>
            </a:endParaRPr>
          </a:p>
        </p:txBody>
      </p:sp>
      <p:sp>
        <p:nvSpPr>
          <p:cNvPr id="20" name="Espace réservé du texte 13"/>
          <p:cNvSpPr>
            <a:spLocks noGrp="1"/>
          </p:cNvSpPr>
          <p:nvPr>
            <p:ph type="body" sz="quarter" idx="18"/>
          </p:nvPr>
        </p:nvSpPr>
        <p:spPr>
          <a:xfrm>
            <a:off x="3276599" y="4257362"/>
            <a:ext cx="2597151" cy="2225734"/>
          </a:xfrm>
        </p:spPr>
        <p:txBody>
          <a:bodyPr>
            <a:normAutofit/>
          </a:bodyPr>
          <a:lstStyle>
            <a:lvl1pPr marL="0" indent="0">
              <a:lnSpc>
                <a:spcPts val="1500"/>
              </a:lnSpc>
              <a:spcBef>
                <a:spcPts val="0"/>
              </a:spcBef>
              <a:buNone/>
              <a:defRPr sz="1200" b="0"/>
            </a:lvl1pPr>
          </a:lstStyle>
          <a:p>
            <a:pPr lvl="0"/>
            <a:r>
              <a:rPr lang="fr-FR" dirty="0" smtClean="0"/>
              <a:t>Cliquez pour modifier les styles du</a:t>
            </a:r>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4" name="Rectangle 23"/>
          <p:cNvSpPr/>
          <p:nvPr userDrawn="1"/>
        </p:nvSpPr>
        <p:spPr>
          <a:xfrm>
            <a:off x="5989639" y="1335024"/>
            <a:ext cx="2597150" cy="55646"/>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5" name="Rectangle 24"/>
          <p:cNvSpPr/>
          <p:nvPr userDrawn="1"/>
        </p:nvSpPr>
        <p:spPr>
          <a:xfrm>
            <a:off x="558799" y="1335024"/>
            <a:ext cx="2597137" cy="55646"/>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E95C65"/>
              </a:solidFill>
            </a:endParaRPr>
          </a:p>
        </p:txBody>
      </p:sp>
      <p:sp>
        <p:nvSpPr>
          <p:cNvPr id="26" name="Rectangle 25"/>
          <p:cNvSpPr/>
          <p:nvPr userDrawn="1"/>
        </p:nvSpPr>
        <p:spPr>
          <a:xfrm>
            <a:off x="3273424" y="1335024"/>
            <a:ext cx="2600327" cy="55714"/>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7" name="Espace réservé du texte 13"/>
          <p:cNvSpPr>
            <a:spLocks noGrp="1"/>
          </p:cNvSpPr>
          <p:nvPr>
            <p:ph type="body" sz="quarter" idx="19"/>
          </p:nvPr>
        </p:nvSpPr>
        <p:spPr>
          <a:xfrm>
            <a:off x="5989637" y="1409026"/>
            <a:ext cx="2597151" cy="2742350"/>
          </a:xfrm>
        </p:spPr>
        <p:txBody>
          <a:bodyPr>
            <a:normAutofit/>
          </a:bodyPr>
          <a:lstStyle>
            <a:lvl1pPr marL="0" indent="0">
              <a:lnSpc>
                <a:spcPts val="1500"/>
              </a:lnSpc>
              <a:spcBef>
                <a:spcPts val="0"/>
              </a:spcBef>
              <a:buNone/>
              <a:defRPr sz="1200" b="0"/>
            </a:lvl1pPr>
          </a:lstStyle>
          <a:p>
            <a:pPr lvl="0"/>
            <a:r>
              <a:rPr lang="fr-FR" dirty="0" smtClean="0"/>
              <a:t>Cliquez pour modifier les styles du</a:t>
            </a:r>
            <a:endParaRPr lang="en-CA" dirty="0"/>
          </a:p>
        </p:txBody>
      </p:sp>
      <p:sp>
        <p:nvSpPr>
          <p:cNvPr id="28" name="Espace réservé du texte 13"/>
          <p:cNvSpPr>
            <a:spLocks noGrp="1"/>
          </p:cNvSpPr>
          <p:nvPr>
            <p:ph type="body" sz="quarter" idx="20"/>
          </p:nvPr>
        </p:nvSpPr>
        <p:spPr>
          <a:xfrm>
            <a:off x="558799" y="1409026"/>
            <a:ext cx="2595563" cy="2742350"/>
          </a:xfrm>
        </p:spPr>
        <p:txBody>
          <a:bodyPr>
            <a:normAutofit/>
          </a:bodyPr>
          <a:lstStyle>
            <a:lvl1pPr marL="0" indent="0">
              <a:lnSpc>
                <a:spcPts val="1500"/>
              </a:lnSpc>
              <a:spcBef>
                <a:spcPts val="0"/>
              </a:spcBef>
              <a:buNone/>
              <a:defRPr sz="1200" b="0">
                <a:solidFill>
                  <a:srgbClr val="C00000"/>
                </a:solidFill>
              </a:defRPr>
            </a:lvl1pPr>
          </a:lstStyle>
          <a:p>
            <a:pPr lvl="0"/>
            <a:r>
              <a:rPr lang="fr-FR" dirty="0" smtClean="0"/>
              <a:t>Cliquez pour modifier les styles du</a:t>
            </a:r>
            <a:endParaRPr lang="en-CA" dirty="0"/>
          </a:p>
        </p:txBody>
      </p:sp>
      <p:sp>
        <p:nvSpPr>
          <p:cNvPr id="29" name="Espace réservé du texte 13"/>
          <p:cNvSpPr>
            <a:spLocks noGrp="1"/>
          </p:cNvSpPr>
          <p:nvPr>
            <p:ph type="body" sz="quarter" idx="21"/>
          </p:nvPr>
        </p:nvSpPr>
        <p:spPr>
          <a:xfrm>
            <a:off x="3276599" y="1409026"/>
            <a:ext cx="2597151" cy="2742350"/>
          </a:xfrm>
        </p:spPr>
        <p:txBody>
          <a:bodyPr>
            <a:normAutofit/>
          </a:bodyPr>
          <a:lstStyle>
            <a:lvl1pPr marL="0" indent="0">
              <a:lnSpc>
                <a:spcPts val="1500"/>
              </a:lnSpc>
              <a:spcBef>
                <a:spcPts val="0"/>
              </a:spcBef>
              <a:buNone/>
              <a:defRPr sz="1200" b="0"/>
            </a:lvl1pPr>
          </a:lstStyle>
          <a:p>
            <a:pPr lvl="0"/>
            <a:r>
              <a:rPr lang="fr-FR" dirty="0" smtClean="0"/>
              <a:t>Cliquez pour modifier les styles du</a:t>
            </a:r>
            <a:endParaRPr lang="en-CA" dirty="0"/>
          </a:p>
        </p:txBody>
      </p:sp>
      <p:sp>
        <p:nvSpPr>
          <p:cNvPr id="30" name="Espace réservé du texte 13"/>
          <p:cNvSpPr>
            <a:spLocks noGrp="1"/>
          </p:cNvSpPr>
          <p:nvPr>
            <p:ph type="body" sz="quarter" idx="22" hasCustomPrompt="1"/>
          </p:nvPr>
        </p:nvSpPr>
        <p:spPr>
          <a:xfrm>
            <a:off x="5989637" y="1050071"/>
            <a:ext cx="2597151" cy="274320"/>
          </a:xfrm>
        </p:spPr>
        <p:txBody>
          <a:bodyPr>
            <a:noAutofit/>
          </a:bodyPr>
          <a:lstStyle>
            <a:lvl1pPr marL="0" marR="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smtClean="0"/>
          </a:p>
          <a:p>
            <a:pPr lvl="0"/>
            <a:endParaRPr lang="en-CA" dirty="0"/>
          </a:p>
        </p:txBody>
      </p:sp>
      <p:sp>
        <p:nvSpPr>
          <p:cNvPr id="31" name="Espace réservé du texte 13"/>
          <p:cNvSpPr>
            <a:spLocks noGrp="1"/>
          </p:cNvSpPr>
          <p:nvPr>
            <p:ph type="body" sz="quarter" idx="23" hasCustomPrompt="1"/>
          </p:nvPr>
        </p:nvSpPr>
        <p:spPr>
          <a:xfrm>
            <a:off x="558799" y="1060704"/>
            <a:ext cx="2595563" cy="274320"/>
          </a:xfrm>
        </p:spPr>
        <p:txBody>
          <a:bodyPr>
            <a:noAutofit/>
          </a:bodyPr>
          <a:lstStyle>
            <a:lvl1pPr marL="0" indent="0">
              <a:lnSpc>
                <a:spcPts val="2000"/>
              </a:lnSpc>
              <a:buNone/>
              <a:defRPr sz="1600" b="1">
                <a:solidFill>
                  <a:srgbClr val="7F7F7F"/>
                </a:solidFill>
                <a:latin typeface="Arial Narrow" pitchFamily="34" charset="0"/>
              </a:defRPr>
            </a:lvl1pPr>
          </a:lstStyle>
          <a:p>
            <a:pPr lvl="0"/>
            <a:r>
              <a:rPr lang="fr-FR" dirty="0" smtClean="0"/>
              <a:t>CLIQUEZ POUR MODIFIER</a:t>
            </a:r>
            <a:endParaRPr lang="en-CA" dirty="0"/>
          </a:p>
        </p:txBody>
      </p:sp>
      <p:sp>
        <p:nvSpPr>
          <p:cNvPr id="32" name="Espace réservé du texte 13"/>
          <p:cNvSpPr>
            <a:spLocks noGrp="1"/>
          </p:cNvSpPr>
          <p:nvPr>
            <p:ph type="body" sz="quarter" idx="24" hasCustomPrompt="1"/>
          </p:nvPr>
        </p:nvSpPr>
        <p:spPr>
          <a:xfrm>
            <a:off x="3276599" y="1060704"/>
            <a:ext cx="2597151" cy="274320"/>
          </a:xfrm>
        </p:spPr>
        <p:txBody>
          <a:bodyPr>
            <a:noAutofit/>
          </a:bodyPr>
          <a:lstStyle>
            <a:lvl1pPr marL="0" marR="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smtClean="0"/>
          </a:p>
          <a:p>
            <a:pPr lvl="0"/>
            <a:endParaRPr lang="en-CA" dirty="0"/>
          </a:p>
        </p:txBody>
      </p:sp>
    </p:spTree>
    <p:extLst>
      <p:ext uri="{BB962C8B-B14F-4D97-AF65-F5344CB8AC3E}">
        <p14:creationId xmlns:p14="http://schemas.microsoft.com/office/powerpoint/2010/main" val="394483566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Three-column titl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28/07/2017</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2" name="Rectangle 11"/>
          <p:cNvSpPr/>
          <p:nvPr userDrawn="1"/>
        </p:nvSpPr>
        <p:spPr>
          <a:xfrm>
            <a:off x="5989639" y="4595562"/>
            <a:ext cx="2597150" cy="54864"/>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14"/>
          </p:nvPr>
        </p:nvSpPr>
        <p:spPr>
          <a:xfrm>
            <a:off x="5989637" y="4677986"/>
            <a:ext cx="2597151" cy="1805110"/>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15" name="Rectangle 14"/>
          <p:cNvSpPr/>
          <p:nvPr userDrawn="1"/>
        </p:nvSpPr>
        <p:spPr>
          <a:xfrm>
            <a:off x="558799" y="4595562"/>
            <a:ext cx="2597137" cy="54864"/>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6" name="Espace réservé du texte 13"/>
          <p:cNvSpPr>
            <a:spLocks noGrp="1"/>
          </p:cNvSpPr>
          <p:nvPr>
            <p:ph type="body" sz="quarter" idx="16"/>
          </p:nvPr>
        </p:nvSpPr>
        <p:spPr>
          <a:xfrm>
            <a:off x="558800" y="4677986"/>
            <a:ext cx="2595563" cy="1805110"/>
          </a:xfrm>
        </p:spPr>
        <p:txBody>
          <a:bodyPr>
            <a:normAutofit/>
          </a:bodyPr>
          <a:lstStyle>
            <a:lvl1pPr marL="0" indent="0">
              <a:lnSpc>
                <a:spcPts val="1300"/>
              </a:lnSpc>
              <a:spcBef>
                <a:spcPts val="0"/>
              </a:spcBef>
              <a:buNone/>
              <a:defRPr sz="1200" b="0">
                <a:solidFill>
                  <a:srgbClr val="C00000"/>
                </a:solidFill>
              </a:defRPr>
            </a:lvl1pPr>
          </a:lstStyle>
          <a:p>
            <a:pPr lvl="0"/>
            <a:r>
              <a:rPr lang="fr-FR" dirty="0" smtClean="0"/>
              <a:t>Cliquez pour modifier les styles du</a:t>
            </a:r>
            <a:endParaRPr lang="en-CA" dirty="0"/>
          </a:p>
        </p:txBody>
      </p:sp>
      <p:sp>
        <p:nvSpPr>
          <p:cNvPr id="19" name="Rectangle 18"/>
          <p:cNvSpPr/>
          <p:nvPr userDrawn="1"/>
        </p:nvSpPr>
        <p:spPr>
          <a:xfrm>
            <a:off x="3273424" y="4595562"/>
            <a:ext cx="2600327" cy="54864"/>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0" name="Espace réservé du texte 13"/>
          <p:cNvSpPr>
            <a:spLocks noGrp="1"/>
          </p:cNvSpPr>
          <p:nvPr>
            <p:ph type="body" sz="quarter" idx="18"/>
          </p:nvPr>
        </p:nvSpPr>
        <p:spPr>
          <a:xfrm>
            <a:off x="3276600" y="4677986"/>
            <a:ext cx="2597151" cy="1805110"/>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Espace réservé du titre 1"/>
          <p:cNvSpPr>
            <a:spLocks noGrp="1"/>
          </p:cNvSpPr>
          <p:nvPr>
            <p:ph type="title"/>
          </p:nvPr>
        </p:nvSpPr>
        <p:spPr>
          <a:xfrm>
            <a:off x="558800" y="404334"/>
            <a:ext cx="5311774" cy="1589058"/>
          </a:xfrm>
          <a:prstGeom prst="rect">
            <a:avLst/>
          </a:prstGeom>
        </p:spPr>
        <p:txBody>
          <a:bodyPr vert="horz" lIns="0" tIns="0" rIns="0" bIns="0" rtlCol="0" anchor="ctr">
            <a:normAutofit/>
          </a:bodyPr>
          <a:lstStyle>
            <a:lvl1pPr>
              <a:defRPr>
                <a:solidFill>
                  <a:srgbClr val="E31836"/>
                </a:solidFill>
              </a:defRPr>
            </a:lvl1pPr>
          </a:lstStyle>
          <a:p>
            <a:r>
              <a:rPr lang="fr-FR" dirty="0" smtClean="0"/>
              <a:t>Cliquez pour modifier le style du titre</a:t>
            </a:r>
            <a:endParaRPr lang="en-CA" dirty="0"/>
          </a:p>
        </p:txBody>
      </p:sp>
      <p:sp>
        <p:nvSpPr>
          <p:cNvPr id="22" name="Forme en L 21"/>
          <p:cNvSpPr/>
          <p:nvPr userDrawn="1"/>
        </p:nvSpPr>
        <p:spPr>
          <a:xfrm rot="5400000">
            <a:off x="558800" y="174054"/>
            <a:ext cx="230280" cy="230280"/>
          </a:xfrm>
          <a:prstGeom prst="corner">
            <a:avLst>
              <a:gd name="adj1" fmla="val 31250"/>
              <a:gd name="adj2" fmla="val 30083"/>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4" name="Rectangle 33"/>
          <p:cNvSpPr/>
          <p:nvPr userDrawn="1"/>
        </p:nvSpPr>
        <p:spPr>
          <a:xfrm>
            <a:off x="5989639" y="2880360"/>
            <a:ext cx="2597150" cy="54864"/>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5" name="Espace réservé du texte 13"/>
          <p:cNvSpPr>
            <a:spLocks noGrp="1"/>
          </p:cNvSpPr>
          <p:nvPr>
            <p:ph type="body" sz="quarter" idx="19"/>
          </p:nvPr>
        </p:nvSpPr>
        <p:spPr>
          <a:xfrm>
            <a:off x="5989637" y="2962784"/>
            <a:ext cx="2597151" cy="1632778"/>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36" name="Rectangle 35"/>
          <p:cNvSpPr/>
          <p:nvPr userDrawn="1"/>
        </p:nvSpPr>
        <p:spPr>
          <a:xfrm>
            <a:off x="558799" y="2880360"/>
            <a:ext cx="2597137" cy="54864"/>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7" name="Espace réservé du texte 13"/>
          <p:cNvSpPr>
            <a:spLocks noGrp="1"/>
          </p:cNvSpPr>
          <p:nvPr>
            <p:ph type="body" sz="quarter" idx="20"/>
          </p:nvPr>
        </p:nvSpPr>
        <p:spPr>
          <a:xfrm>
            <a:off x="558799" y="2962784"/>
            <a:ext cx="2595563" cy="1632778"/>
          </a:xfrm>
        </p:spPr>
        <p:txBody>
          <a:bodyPr>
            <a:normAutofit/>
          </a:bodyPr>
          <a:lstStyle>
            <a:lvl1pPr marL="0" indent="0">
              <a:lnSpc>
                <a:spcPts val="1300"/>
              </a:lnSpc>
              <a:spcBef>
                <a:spcPts val="0"/>
              </a:spcBef>
              <a:buNone/>
              <a:defRPr sz="1200" b="0">
                <a:solidFill>
                  <a:srgbClr val="E31836"/>
                </a:solidFill>
              </a:defRPr>
            </a:lvl1pPr>
          </a:lstStyle>
          <a:p>
            <a:pPr lvl="0"/>
            <a:r>
              <a:rPr lang="fr-FR" dirty="0" smtClean="0"/>
              <a:t>Cliquez pour modifier les styles du</a:t>
            </a:r>
            <a:endParaRPr lang="en-CA" dirty="0"/>
          </a:p>
        </p:txBody>
      </p:sp>
      <p:sp>
        <p:nvSpPr>
          <p:cNvPr id="38" name="Rectangle 37"/>
          <p:cNvSpPr/>
          <p:nvPr userDrawn="1"/>
        </p:nvSpPr>
        <p:spPr>
          <a:xfrm>
            <a:off x="3273424" y="2880360"/>
            <a:ext cx="2600327" cy="54864"/>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9" name="Espace réservé du texte 13"/>
          <p:cNvSpPr>
            <a:spLocks noGrp="1"/>
          </p:cNvSpPr>
          <p:nvPr>
            <p:ph type="body" sz="quarter" idx="21"/>
          </p:nvPr>
        </p:nvSpPr>
        <p:spPr>
          <a:xfrm>
            <a:off x="3276599" y="2962784"/>
            <a:ext cx="2597151" cy="1632778"/>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41" name="Espace réservé du texte 13"/>
          <p:cNvSpPr>
            <a:spLocks noGrp="1"/>
          </p:cNvSpPr>
          <p:nvPr>
            <p:ph type="body" sz="quarter" idx="22" hasCustomPrompt="1"/>
          </p:nvPr>
        </p:nvSpPr>
        <p:spPr>
          <a:xfrm>
            <a:off x="5989637" y="2414016"/>
            <a:ext cx="2597151"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a:p>
        </p:txBody>
      </p:sp>
      <p:sp>
        <p:nvSpPr>
          <p:cNvPr id="42" name="Espace réservé du texte 13"/>
          <p:cNvSpPr>
            <a:spLocks noGrp="1"/>
          </p:cNvSpPr>
          <p:nvPr>
            <p:ph type="body" sz="quarter" idx="23" hasCustomPrompt="1"/>
          </p:nvPr>
        </p:nvSpPr>
        <p:spPr>
          <a:xfrm>
            <a:off x="558799" y="2414016"/>
            <a:ext cx="2595563" cy="466344"/>
          </a:xfrm>
        </p:spPr>
        <p:txBody>
          <a:bodyPr anchor="b" anchorCtr="0">
            <a:noAutofit/>
          </a:bodyPr>
          <a:lstStyle>
            <a:lvl1pPr marL="0" indent="0">
              <a:lnSpc>
                <a:spcPts val="1800"/>
              </a:lnSpc>
              <a:buNone/>
              <a:defRPr sz="1600" b="1">
                <a:solidFill>
                  <a:srgbClr val="7F7F7F"/>
                </a:solidFill>
                <a:latin typeface="Arial Narrow" pitchFamily="34" charset="0"/>
              </a:defRPr>
            </a:lvl1pPr>
          </a:lstStyle>
          <a:p>
            <a:pPr lvl="0"/>
            <a:r>
              <a:rPr lang="fr-FR" dirty="0" smtClean="0"/>
              <a:t>CLIQUEZ POUR MODIFIER</a:t>
            </a:r>
            <a:endParaRPr lang="en-CA" dirty="0"/>
          </a:p>
        </p:txBody>
      </p:sp>
      <p:sp>
        <p:nvSpPr>
          <p:cNvPr id="43" name="Espace réservé du texte 13"/>
          <p:cNvSpPr>
            <a:spLocks noGrp="1"/>
          </p:cNvSpPr>
          <p:nvPr>
            <p:ph type="body" sz="quarter" idx="24" hasCustomPrompt="1"/>
          </p:nvPr>
        </p:nvSpPr>
        <p:spPr>
          <a:xfrm>
            <a:off x="3276599" y="2414016"/>
            <a:ext cx="2597151"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a:p>
        </p:txBody>
      </p:sp>
      <p:sp>
        <p:nvSpPr>
          <p:cNvPr id="44" name="Forme en L 43"/>
          <p:cNvSpPr/>
          <p:nvPr userDrawn="1"/>
        </p:nvSpPr>
        <p:spPr>
          <a:xfrm rot="5400000" flipH="1" flipV="1">
            <a:off x="5640295" y="1993392"/>
            <a:ext cx="230280" cy="230280"/>
          </a:xfrm>
          <a:prstGeom prst="corner">
            <a:avLst>
              <a:gd name="adj1" fmla="val 31250"/>
              <a:gd name="adj2" fmla="val 30083"/>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231364163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Three-column title 2">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28/07/2017</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4" name="Espace réservé du texte 13"/>
          <p:cNvSpPr>
            <a:spLocks noGrp="1"/>
          </p:cNvSpPr>
          <p:nvPr>
            <p:ph type="body" sz="quarter" idx="14"/>
          </p:nvPr>
        </p:nvSpPr>
        <p:spPr>
          <a:xfrm>
            <a:off x="5989637" y="4677986"/>
            <a:ext cx="2597151" cy="1805110"/>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16" name="Espace réservé du texte 13"/>
          <p:cNvSpPr>
            <a:spLocks noGrp="1"/>
          </p:cNvSpPr>
          <p:nvPr>
            <p:ph type="body" sz="quarter" idx="16"/>
          </p:nvPr>
        </p:nvSpPr>
        <p:spPr>
          <a:xfrm>
            <a:off x="558800" y="4677986"/>
            <a:ext cx="2595563" cy="1805110"/>
          </a:xfrm>
        </p:spPr>
        <p:txBody>
          <a:bodyPr>
            <a:normAutofit/>
          </a:bodyPr>
          <a:lstStyle>
            <a:lvl1pPr marL="0" indent="0">
              <a:lnSpc>
                <a:spcPts val="1300"/>
              </a:lnSpc>
              <a:spcBef>
                <a:spcPts val="0"/>
              </a:spcBef>
              <a:buNone/>
              <a:defRPr sz="1200" b="0">
                <a:solidFill>
                  <a:srgbClr val="E31836"/>
                </a:solidFill>
              </a:defRPr>
            </a:lvl1pPr>
          </a:lstStyle>
          <a:p>
            <a:pPr lvl="0"/>
            <a:r>
              <a:rPr lang="fr-FR" dirty="0" smtClean="0"/>
              <a:t>Cliquez pour modifier les styles du</a:t>
            </a:r>
            <a:endParaRPr lang="en-CA" dirty="0"/>
          </a:p>
        </p:txBody>
      </p:sp>
      <p:sp>
        <p:nvSpPr>
          <p:cNvPr id="20" name="Espace réservé du texte 13"/>
          <p:cNvSpPr>
            <a:spLocks noGrp="1"/>
          </p:cNvSpPr>
          <p:nvPr>
            <p:ph type="body" sz="quarter" idx="18"/>
          </p:nvPr>
        </p:nvSpPr>
        <p:spPr>
          <a:xfrm>
            <a:off x="3276600" y="4677986"/>
            <a:ext cx="2597151" cy="1805110"/>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Espace réservé du titre 1"/>
          <p:cNvSpPr>
            <a:spLocks noGrp="1"/>
          </p:cNvSpPr>
          <p:nvPr>
            <p:ph type="title"/>
          </p:nvPr>
        </p:nvSpPr>
        <p:spPr>
          <a:xfrm>
            <a:off x="558800" y="404334"/>
            <a:ext cx="5311774" cy="1589058"/>
          </a:xfrm>
          <a:prstGeom prst="rect">
            <a:avLst/>
          </a:prstGeom>
        </p:spPr>
        <p:txBody>
          <a:bodyPr vert="horz" lIns="0" tIns="0" rIns="0" bIns="0" rtlCol="0" anchor="ctr">
            <a:normAutofit/>
          </a:bodyPr>
          <a:lstStyle>
            <a:lvl1pPr>
              <a:defRPr>
                <a:solidFill>
                  <a:srgbClr val="E31836"/>
                </a:solidFill>
              </a:defRPr>
            </a:lvl1pPr>
          </a:lstStyle>
          <a:p>
            <a:r>
              <a:rPr lang="fr-FR" dirty="0" smtClean="0"/>
              <a:t>Cliquez pour modifier le style du titre</a:t>
            </a:r>
            <a:endParaRPr lang="en-CA" dirty="0"/>
          </a:p>
        </p:txBody>
      </p:sp>
      <p:sp>
        <p:nvSpPr>
          <p:cNvPr id="22" name="Forme en L 21"/>
          <p:cNvSpPr/>
          <p:nvPr userDrawn="1"/>
        </p:nvSpPr>
        <p:spPr>
          <a:xfrm rot="5400000">
            <a:off x="558800" y="174054"/>
            <a:ext cx="230280" cy="230280"/>
          </a:xfrm>
          <a:prstGeom prst="corner">
            <a:avLst>
              <a:gd name="adj1" fmla="val 31250"/>
              <a:gd name="adj2" fmla="val 30083"/>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5" name="Espace réservé du texte 13"/>
          <p:cNvSpPr>
            <a:spLocks noGrp="1"/>
          </p:cNvSpPr>
          <p:nvPr>
            <p:ph type="body" sz="quarter" idx="19"/>
          </p:nvPr>
        </p:nvSpPr>
        <p:spPr>
          <a:xfrm>
            <a:off x="5989637" y="2962784"/>
            <a:ext cx="2597151" cy="1632778"/>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37" name="Espace réservé du texte 13"/>
          <p:cNvSpPr>
            <a:spLocks noGrp="1"/>
          </p:cNvSpPr>
          <p:nvPr>
            <p:ph type="body" sz="quarter" idx="20"/>
          </p:nvPr>
        </p:nvSpPr>
        <p:spPr>
          <a:xfrm>
            <a:off x="558799" y="2962784"/>
            <a:ext cx="2595563" cy="1632778"/>
          </a:xfrm>
        </p:spPr>
        <p:txBody>
          <a:bodyPr>
            <a:normAutofit/>
          </a:bodyPr>
          <a:lstStyle>
            <a:lvl1pPr marL="0" indent="0">
              <a:lnSpc>
                <a:spcPts val="1300"/>
              </a:lnSpc>
              <a:spcBef>
                <a:spcPts val="0"/>
              </a:spcBef>
              <a:buNone/>
              <a:defRPr sz="1200" b="0">
                <a:solidFill>
                  <a:srgbClr val="E31836"/>
                </a:solidFill>
              </a:defRPr>
            </a:lvl1pPr>
          </a:lstStyle>
          <a:p>
            <a:pPr lvl="0"/>
            <a:r>
              <a:rPr lang="fr-FR" dirty="0" smtClean="0"/>
              <a:t>Cliquez pour modifier les styles du</a:t>
            </a:r>
            <a:endParaRPr lang="en-CA" dirty="0"/>
          </a:p>
        </p:txBody>
      </p:sp>
      <p:sp>
        <p:nvSpPr>
          <p:cNvPr id="39" name="Espace réservé du texte 13"/>
          <p:cNvSpPr>
            <a:spLocks noGrp="1"/>
          </p:cNvSpPr>
          <p:nvPr>
            <p:ph type="body" sz="quarter" idx="21"/>
          </p:nvPr>
        </p:nvSpPr>
        <p:spPr>
          <a:xfrm>
            <a:off x="3276599" y="2962784"/>
            <a:ext cx="2597151" cy="1632778"/>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41" name="Espace réservé du texte 13"/>
          <p:cNvSpPr>
            <a:spLocks noGrp="1"/>
          </p:cNvSpPr>
          <p:nvPr>
            <p:ph type="body" sz="quarter" idx="22" hasCustomPrompt="1"/>
          </p:nvPr>
        </p:nvSpPr>
        <p:spPr>
          <a:xfrm>
            <a:off x="5989637" y="2414016"/>
            <a:ext cx="2597151"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a:p>
        </p:txBody>
      </p:sp>
      <p:sp>
        <p:nvSpPr>
          <p:cNvPr id="42" name="Espace réservé du texte 13"/>
          <p:cNvSpPr>
            <a:spLocks noGrp="1"/>
          </p:cNvSpPr>
          <p:nvPr>
            <p:ph type="body" sz="quarter" idx="23" hasCustomPrompt="1"/>
          </p:nvPr>
        </p:nvSpPr>
        <p:spPr>
          <a:xfrm>
            <a:off x="558799" y="2414016"/>
            <a:ext cx="2595563" cy="466344"/>
          </a:xfrm>
        </p:spPr>
        <p:txBody>
          <a:bodyPr anchor="b" anchorCtr="0">
            <a:noAutofit/>
          </a:bodyPr>
          <a:lstStyle>
            <a:lvl1pPr marL="0" indent="0">
              <a:lnSpc>
                <a:spcPts val="1800"/>
              </a:lnSpc>
              <a:buNone/>
              <a:defRPr sz="1600" b="1">
                <a:solidFill>
                  <a:srgbClr val="7F7F7F"/>
                </a:solidFill>
                <a:latin typeface="Arial Narrow" pitchFamily="34" charset="0"/>
              </a:defRPr>
            </a:lvl1pPr>
          </a:lstStyle>
          <a:p>
            <a:pPr lvl="0"/>
            <a:r>
              <a:rPr lang="fr-FR" dirty="0" smtClean="0"/>
              <a:t>CLIQUEZ POUR MODIFIER</a:t>
            </a:r>
            <a:endParaRPr lang="en-CA" dirty="0"/>
          </a:p>
        </p:txBody>
      </p:sp>
      <p:sp>
        <p:nvSpPr>
          <p:cNvPr id="43" name="Espace réservé du texte 13"/>
          <p:cNvSpPr>
            <a:spLocks noGrp="1"/>
          </p:cNvSpPr>
          <p:nvPr>
            <p:ph type="body" sz="quarter" idx="24" hasCustomPrompt="1"/>
          </p:nvPr>
        </p:nvSpPr>
        <p:spPr>
          <a:xfrm>
            <a:off x="3276599" y="2414016"/>
            <a:ext cx="2597151"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a:p>
        </p:txBody>
      </p:sp>
      <p:sp>
        <p:nvSpPr>
          <p:cNvPr id="44" name="Forme en L 43"/>
          <p:cNvSpPr/>
          <p:nvPr userDrawn="1"/>
        </p:nvSpPr>
        <p:spPr>
          <a:xfrm rot="5400000" flipH="1" flipV="1">
            <a:off x="5640295" y="1993392"/>
            <a:ext cx="230280" cy="230280"/>
          </a:xfrm>
          <a:prstGeom prst="corner">
            <a:avLst>
              <a:gd name="adj1" fmla="val 31250"/>
              <a:gd name="adj2" fmla="val 30083"/>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21952640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3 colonnes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8" y="2393949"/>
            <a:ext cx="2597150" cy="3062289"/>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28/07/2017</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3" name="Espace réservé pour une image  10"/>
          <p:cNvSpPr>
            <a:spLocks noGrp="1"/>
          </p:cNvSpPr>
          <p:nvPr>
            <p:ph type="pic" sz="quarter" idx="15"/>
          </p:nvPr>
        </p:nvSpPr>
        <p:spPr>
          <a:xfrm>
            <a:off x="558799" y="2393949"/>
            <a:ext cx="2595563" cy="3062289"/>
          </a:xfrm>
        </p:spPr>
        <p:txBody>
          <a:bodyPr/>
          <a:lstStyle>
            <a:lvl1pPr marL="0" indent="0">
              <a:buNone/>
              <a:defRPr/>
            </a:lvl1pPr>
          </a:lstStyle>
          <a:p>
            <a:endParaRPr lang="en-CA" dirty="0"/>
          </a:p>
        </p:txBody>
      </p:sp>
      <p:sp>
        <p:nvSpPr>
          <p:cNvPr id="17" name="Espace réservé pour une image  10"/>
          <p:cNvSpPr>
            <a:spLocks noGrp="1"/>
          </p:cNvSpPr>
          <p:nvPr>
            <p:ph type="pic" sz="quarter" idx="17"/>
          </p:nvPr>
        </p:nvSpPr>
        <p:spPr>
          <a:xfrm>
            <a:off x="3276600" y="2393949"/>
            <a:ext cx="2597150" cy="3062289"/>
          </a:xfrm>
        </p:spPr>
        <p:txBody>
          <a:bodyPr/>
          <a:lstStyle>
            <a:lvl1pPr marL="0" indent="0">
              <a:buNone/>
              <a:defRPr/>
            </a:lvl1pPr>
          </a:lstStyle>
          <a:p>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Espace réservé du titre 1"/>
          <p:cNvSpPr>
            <a:spLocks noGrp="1"/>
          </p:cNvSpPr>
          <p:nvPr>
            <p:ph type="title" hasCustomPrompt="1"/>
          </p:nvPr>
        </p:nvSpPr>
        <p:spPr>
          <a:xfrm>
            <a:off x="558800" y="373063"/>
            <a:ext cx="5311774" cy="1008062"/>
          </a:xfrm>
          <a:prstGeom prst="rect">
            <a:avLst/>
          </a:prstGeom>
        </p:spPr>
        <p:txBody>
          <a:bodyPr vert="horz" lIns="0" tIns="0" rIns="0" bIns="0" rtlCol="0" anchor="ctr">
            <a:normAutofit/>
          </a:bodyPr>
          <a:lstStyle>
            <a:lvl1pPr>
              <a:defRPr>
                <a:solidFill>
                  <a:srgbClr val="E31836"/>
                </a:solidFill>
              </a:defRPr>
            </a:lvl1pPr>
          </a:lstStyle>
          <a:p>
            <a:r>
              <a:rPr lang="fr-FR" dirty="0" smtClean="0"/>
              <a:t>CLIQUEZ POUR MODIFIER LE STYLE DU TITRE</a:t>
            </a:r>
            <a:endParaRPr lang="en-CA" dirty="0"/>
          </a:p>
        </p:txBody>
      </p:sp>
    </p:spTree>
    <p:extLst>
      <p:ext uri="{BB962C8B-B14F-4D97-AF65-F5344CB8AC3E}">
        <p14:creationId xmlns:p14="http://schemas.microsoft.com/office/powerpoint/2010/main" val="154032867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userDrawn="1">
  <p:cSld name="Graphs">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28/07/2017</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8" name="Espace réservé du titre 1"/>
          <p:cNvSpPr>
            <a:spLocks noGrp="1"/>
          </p:cNvSpPr>
          <p:nvPr>
            <p:ph type="title"/>
          </p:nvPr>
        </p:nvSpPr>
        <p:spPr>
          <a:xfrm>
            <a:off x="3273424" y="404334"/>
            <a:ext cx="5313363" cy="1589058"/>
          </a:xfrm>
          <a:prstGeom prst="rect">
            <a:avLst/>
          </a:prstGeom>
        </p:spPr>
        <p:txBody>
          <a:bodyPr vert="horz" lIns="0" tIns="0" rIns="0" bIns="0" rtlCol="0" anchor="ctr">
            <a:normAutofit/>
          </a:bodyPr>
          <a:lstStyle>
            <a:lvl1pPr>
              <a:defRPr>
                <a:solidFill>
                  <a:srgbClr val="E31836"/>
                </a:solidFill>
              </a:defRPr>
            </a:lvl1pPr>
          </a:lstStyle>
          <a:p>
            <a:r>
              <a:rPr lang="fr-FR" dirty="0" smtClean="0"/>
              <a:t>Cliquez pour modifier le style du titre</a:t>
            </a:r>
            <a:endParaRPr lang="en-CA" dirty="0"/>
          </a:p>
        </p:txBody>
      </p:sp>
      <p:sp>
        <p:nvSpPr>
          <p:cNvPr id="21" name="Forme en L 20"/>
          <p:cNvSpPr/>
          <p:nvPr userDrawn="1"/>
        </p:nvSpPr>
        <p:spPr>
          <a:xfrm rot="5400000">
            <a:off x="3273425" y="174054"/>
            <a:ext cx="230280" cy="230280"/>
          </a:xfrm>
          <a:prstGeom prst="corner">
            <a:avLst>
              <a:gd name="adj1" fmla="val 31250"/>
              <a:gd name="adj2" fmla="val 30083"/>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E95C65"/>
              </a:solidFill>
            </a:endParaRPr>
          </a:p>
        </p:txBody>
      </p:sp>
      <p:sp>
        <p:nvSpPr>
          <p:cNvPr id="22" name="Forme en L 21"/>
          <p:cNvSpPr/>
          <p:nvPr userDrawn="1"/>
        </p:nvSpPr>
        <p:spPr>
          <a:xfrm rot="5400000" flipH="1" flipV="1">
            <a:off x="8354920" y="1993392"/>
            <a:ext cx="230280" cy="230280"/>
          </a:xfrm>
          <a:prstGeom prst="corner">
            <a:avLst>
              <a:gd name="adj1" fmla="val 31250"/>
              <a:gd name="adj2" fmla="val 30083"/>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E95C65"/>
              </a:solidFill>
            </a:endParaRPr>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Espace réservé du graphique 24"/>
          <p:cNvSpPr>
            <a:spLocks noGrp="1"/>
          </p:cNvSpPr>
          <p:nvPr>
            <p:ph type="chart" sz="quarter" idx="13"/>
          </p:nvPr>
        </p:nvSpPr>
        <p:spPr>
          <a:xfrm>
            <a:off x="558800" y="2386012"/>
            <a:ext cx="8026400" cy="4097083"/>
          </a:xfrm>
        </p:spPr>
        <p:txBody>
          <a:bodyPr/>
          <a:lstStyle/>
          <a:p>
            <a:endParaRPr lang="en-CA"/>
          </a:p>
        </p:txBody>
      </p:sp>
      <p:sp>
        <p:nvSpPr>
          <p:cNvPr id="26" name="Rectangle 25"/>
          <p:cNvSpPr/>
          <p:nvPr userDrawn="1"/>
        </p:nvSpPr>
        <p:spPr>
          <a:xfrm>
            <a:off x="3275013" y="5541264"/>
            <a:ext cx="5311775" cy="5486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00"/>
              </a:lnSpc>
              <a:spcBef>
                <a:spcPts val="300"/>
              </a:spcBef>
            </a:pPr>
            <a:endParaRPr lang="en-CA">
              <a:solidFill>
                <a:prstClr val="white"/>
              </a:solidFill>
            </a:endParaRPr>
          </a:p>
        </p:txBody>
      </p:sp>
      <p:sp>
        <p:nvSpPr>
          <p:cNvPr id="12" name="Espace réservé du texte 13"/>
          <p:cNvSpPr>
            <a:spLocks noGrp="1"/>
          </p:cNvSpPr>
          <p:nvPr>
            <p:ph type="body" sz="quarter" idx="17"/>
          </p:nvPr>
        </p:nvSpPr>
        <p:spPr>
          <a:xfrm>
            <a:off x="3273425" y="5623561"/>
            <a:ext cx="5313364" cy="777240"/>
          </a:xfrm>
        </p:spPr>
        <p:txBody>
          <a:bodyPr>
            <a:normAutofit/>
          </a:bodyPr>
          <a:lstStyle>
            <a:lvl1pPr marL="0" indent="0">
              <a:lnSpc>
                <a:spcPts val="1300"/>
              </a:lnSpc>
              <a:spcBef>
                <a:spcPts val="600"/>
              </a:spcBef>
              <a:buNone/>
              <a:defRPr sz="1200" b="0"/>
            </a:lvl1pPr>
          </a:lstStyle>
          <a:p>
            <a:pPr lvl="0"/>
            <a:r>
              <a:rPr lang="fr-FR" dirty="0" smtClean="0"/>
              <a:t>Cliquez pour modifier les styles du</a:t>
            </a:r>
          </a:p>
        </p:txBody>
      </p:sp>
    </p:spTree>
    <p:extLst>
      <p:ext uri="{BB962C8B-B14F-4D97-AF65-F5344CB8AC3E}">
        <p14:creationId xmlns:p14="http://schemas.microsoft.com/office/powerpoint/2010/main" val="317298031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3" name="Espace réservé de la date 2"/>
          <p:cNvSpPr>
            <a:spLocks noGrp="1"/>
          </p:cNvSpPr>
          <p:nvPr>
            <p:ph type="dt" sz="half" idx="10"/>
          </p:nvPr>
        </p:nvSpPr>
        <p:spPr>
          <a:xfrm>
            <a:off x="457200" y="6356350"/>
            <a:ext cx="2133600" cy="365125"/>
          </a:xfrm>
          <a:prstGeom prst="rect">
            <a:avLst/>
          </a:prstGeom>
        </p:spPr>
        <p:txBody>
          <a:bodyPr/>
          <a:lstStyle/>
          <a:p>
            <a:fld id="{F6E3622C-6126-4886-BCF5-7090F1C861E2}" type="datetime1">
              <a:rPr lang="fr-FR" smtClean="0">
                <a:solidFill>
                  <a:srgbClr val="000000">
                    <a:tint val="75000"/>
                  </a:srgbClr>
                </a:solidFill>
              </a:rPr>
              <a:pPr/>
              <a:t>28/07/2017</a:t>
            </a:fld>
            <a:endParaRPr lang="en-CA">
              <a:solidFill>
                <a:srgbClr val="000000">
                  <a:tint val="75000"/>
                </a:srgbClr>
              </a:solidFill>
            </a:endParaRPr>
          </a:p>
        </p:txBody>
      </p:sp>
      <p:sp>
        <p:nvSpPr>
          <p:cNvPr id="4" name="Espace réservé du pied de page 3"/>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5" name="Espace réservé du numéro de diapositive 4"/>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Tree>
    <p:extLst>
      <p:ext uri="{BB962C8B-B14F-4D97-AF65-F5344CB8AC3E}">
        <p14:creationId xmlns:p14="http://schemas.microsoft.com/office/powerpoint/2010/main" val="182191302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p>
            <a:fld id="{83532742-BFF1-4CDF-8EA7-C42C4735F3E4}" type="datetime1">
              <a:rPr lang="fr-FR" smtClean="0">
                <a:solidFill>
                  <a:srgbClr val="000000">
                    <a:tint val="75000"/>
                  </a:srgbClr>
                </a:solidFill>
              </a:rPr>
              <a:pPr/>
              <a:t>28/07/2017</a:t>
            </a:fld>
            <a:endParaRPr lang="en-CA">
              <a:solidFill>
                <a:srgbClr val="000000">
                  <a:tint val="75000"/>
                </a:srgbClr>
              </a:solidFill>
            </a:endParaRPr>
          </a:p>
        </p:txBody>
      </p:sp>
      <p:sp>
        <p:nvSpPr>
          <p:cNvPr id="3" name="Espace réservé du pied de page 2"/>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4" name="Espace réservé du numéro de diapositive 3"/>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Tree>
    <p:extLst>
      <p:ext uri="{BB962C8B-B14F-4D97-AF65-F5344CB8AC3E}">
        <p14:creationId xmlns:p14="http://schemas.microsoft.com/office/powerpoint/2010/main" val="74120740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1_Transition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67294032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Cover Page">
    <p:bg>
      <p:bgPr>
        <a:solidFill>
          <a:schemeClr val="tx2"/>
        </a:solidFill>
        <a:effectLst/>
      </p:bgPr>
    </p:bg>
    <p:spTree>
      <p:nvGrpSpPr>
        <p:cNvPr id="1" name=""/>
        <p:cNvGrpSpPr/>
        <p:nvPr/>
      </p:nvGrpSpPr>
      <p:grpSpPr>
        <a:xfrm>
          <a:off x="0" y="0"/>
          <a:ext cx="0" cy="0"/>
          <a:chOff x="0" y="0"/>
          <a:chExt cx="0" cy="0"/>
        </a:xfrm>
      </p:grpSpPr>
      <p:pic>
        <p:nvPicPr>
          <p:cNvPr id="4" name="Image 12" descr="CROP-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989638" y="3759200"/>
            <a:ext cx="259715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0"/>
          <p:cNvSpPr/>
          <p:nvPr userDrawn="1"/>
        </p:nvSpPr>
        <p:spPr>
          <a:xfrm>
            <a:off x="558800" y="3613150"/>
            <a:ext cx="3949700" cy="53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cxnSp>
        <p:nvCxnSpPr>
          <p:cNvPr id="6" name="Connecteur droit 15"/>
          <p:cNvCxnSpPr/>
          <p:nvPr userDrawn="1"/>
        </p:nvCxnSpPr>
        <p:spPr>
          <a:xfrm>
            <a:off x="558800" y="4054475"/>
            <a:ext cx="39497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Rectangle 20"/>
          <p:cNvSpPr/>
          <p:nvPr userDrawn="1"/>
        </p:nvSpPr>
        <p:spPr>
          <a:xfrm>
            <a:off x="558800" y="2393950"/>
            <a:ext cx="3949700" cy="55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cxnSp>
        <p:nvCxnSpPr>
          <p:cNvPr id="8" name="Connecteur droit 21"/>
          <p:cNvCxnSpPr/>
          <p:nvPr userDrawn="1"/>
        </p:nvCxnSpPr>
        <p:spPr>
          <a:xfrm>
            <a:off x="558800" y="2836863"/>
            <a:ext cx="39497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Connecteur droit 22"/>
          <p:cNvCxnSpPr/>
          <p:nvPr userDrawn="1"/>
        </p:nvCxnSpPr>
        <p:spPr>
          <a:xfrm>
            <a:off x="558800" y="3224213"/>
            <a:ext cx="39497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Forme en L 9"/>
          <p:cNvSpPr/>
          <p:nvPr userDrawn="1"/>
        </p:nvSpPr>
        <p:spPr>
          <a:xfrm rot="5400000">
            <a:off x="558800" y="5019675"/>
            <a:ext cx="111125" cy="111125"/>
          </a:xfrm>
          <a:prstGeom prst="corner">
            <a:avLst>
              <a:gd name="adj1" fmla="val 31250"/>
              <a:gd name="adj2" fmla="val 30083"/>
            </a:avLst>
          </a:prstGeom>
          <a:solidFill>
            <a:sysClr val="window" lastClr="FFFFFF"/>
          </a:solidFill>
          <a:ln w="25400" cap="flat" cmpd="sng" algn="ctr">
            <a:noFill/>
            <a:prstDash val="solid"/>
          </a:ln>
          <a:effectLst/>
        </p:spPr>
        <p:txBody>
          <a:bodyPr anchor="ctr"/>
          <a:lstStyle/>
          <a:p>
            <a:pPr algn="ctr">
              <a:defRPr/>
            </a:pPr>
            <a:endParaRPr lang="en-CA" kern="0" dirty="0">
              <a:solidFill>
                <a:sysClr val="window" lastClr="FFFFFF"/>
              </a:solidFill>
              <a:cs typeface="Arial" charset="0"/>
            </a:endParaRPr>
          </a:p>
        </p:txBody>
      </p:sp>
      <p:sp>
        <p:nvSpPr>
          <p:cNvPr id="11" name="Espace réservé du texte 6"/>
          <p:cNvSpPr txBox="1">
            <a:spLocks/>
          </p:cNvSpPr>
          <p:nvPr userDrawn="1"/>
        </p:nvSpPr>
        <p:spPr>
          <a:xfrm>
            <a:off x="569913" y="5051425"/>
            <a:ext cx="2747962" cy="295275"/>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1800" dirty="0" smtClean="0">
                <a:solidFill>
                  <a:prstClr val="white"/>
                </a:solidFill>
                <a:latin typeface="Arial" pitchFamily="34" charset="0"/>
                <a:cs typeface="Arial" pitchFamily="34" charset="0"/>
              </a:rPr>
              <a:t>life to ideas</a:t>
            </a:r>
            <a:endParaRPr lang="en-CA" sz="1800" dirty="0">
              <a:solidFill>
                <a:prstClr val="white"/>
              </a:solidFill>
              <a:latin typeface="Arial" pitchFamily="34" charset="0"/>
              <a:cs typeface="Arial" pitchFamily="34" charset="0"/>
            </a:endParaRPr>
          </a:p>
        </p:txBody>
      </p:sp>
      <p:sp>
        <p:nvSpPr>
          <p:cNvPr id="18" name="Espace réservé du texte 13"/>
          <p:cNvSpPr>
            <a:spLocks noGrp="1"/>
          </p:cNvSpPr>
          <p:nvPr>
            <p:ph type="body" sz="quarter" idx="15"/>
          </p:nvPr>
        </p:nvSpPr>
        <p:spPr>
          <a:xfrm>
            <a:off x="558801" y="2512250"/>
            <a:ext cx="3959224" cy="1081964"/>
          </a:xfrm>
        </p:spPr>
        <p:txBody>
          <a:bodyPr>
            <a:noAutofit/>
          </a:bodyPr>
          <a:lstStyle>
            <a:lvl1pPr>
              <a:defRPr sz="1800" b="0">
                <a:solidFill>
                  <a:schemeClr val="bg1"/>
                </a:solidFill>
                <a:latin typeface="Arial Narrow" pitchFamily="34" charset="0"/>
              </a:defRPr>
            </a:lvl1pPr>
            <a:lvl2pPr>
              <a:spcBef>
                <a:spcPts val="900"/>
              </a:spcBef>
              <a:defRPr sz="1800" baseline="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20" name="Espace réservé du texte 13"/>
          <p:cNvSpPr>
            <a:spLocks noGrp="1"/>
          </p:cNvSpPr>
          <p:nvPr>
            <p:ph type="body" sz="quarter" idx="16"/>
          </p:nvPr>
        </p:nvSpPr>
        <p:spPr>
          <a:xfrm>
            <a:off x="558801" y="3731374"/>
            <a:ext cx="3959224" cy="1081964"/>
          </a:xfrm>
        </p:spPr>
        <p:txBody>
          <a:bodyPr>
            <a:noAutofit/>
          </a:bodyPr>
          <a:lstStyle>
            <a:lvl1pPr>
              <a:defRPr sz="1800" b="0">
                <a:solidFill>
                  <a:schemeClr val="bg1"/>
                </a:solidFill>
                <a:latin typeface="Arial Narrow" pitchFamily="34" charset="0"/>
              </a:defRPr>
            </a:lvl1pPr>
            <a:lvl2pPr>
              <a:spcBef>
                <a:spcPts val="900"/>
              </a:spcBef>
              <a:defRPr sz="180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90870313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1_Cover Page">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Image 12" descr="CROP-Logo.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5989638" y="3759200"/>
            <a:ext cx="259715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0"/>
          <p:cNvSpPr/>
          <p:nvPr userDrawn="1"/>
        </p:nvSpPr>
        <p:spPr>
          <a:xfrm>
            <a:off x="558800" y="3613150"/>
            <a:ext cx="3949700" cy="53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cxnSp>
        <p:nvCxnSpPr>
          <p:cNvPr id="6" name="Connecteur droit 15"/>
          <p:cNvCxnSpPr/>
          <p:nvPr userDrawn="1"/>
        </p:nvCxnSpPr>
        <p:spPr>
          <a:xfrm>
            <a:off x="558800" y="4054475"/>
            <a:ext cx="39497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Rectangle 20"/>
          <p:cNvSpPr/>
          <p:nvPr userDrawn="1"/>
        </p:nvSpPr>
        <p:spPr>
          <a:xfrm>
            <a:off x="558800" y="2393950"/>
            <a:ext cx="3949700" cy="55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cxnSp>
        <p:nvCxnSpPr>
          <p:cNvPr id="8" name="Connecteur droit 21"/>
          <p:cNvCxnSpPr/>
          <p:nvPr userDrawn="1"/>
        </p:nvCxnSpPr>
        <p:spPr>
          <a:xfrm>
            <a:off x="558800" y="2836863"/>
            <a:ext cx="39497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Connecteur droit 22"/>
          <p:cNvCxnSpPr/>
          <p:nvPr userDrawn="1"/>
        </p:nvCxnSpPr>
        <p:spPr>
          <a:xfrm>
            <a:off x="558800" y="3224213"/>
            <a:ext cx="39497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Forme en L 9"/>
          <p:cNvSpPr/>
          <p:nvPr userDrawn="1"/>
        </p:nvSpPr>
        <p:spPr>
          <a:xfrm rot="5400000">
            <a:off x="558800" y="5019675"/>
            <a:ext cx="111125" cy="111125"/>
          </a:xfrm>
          <a:prstGeom prst="corner">
            <a:avLst>
              <a:gd name="adj1" fmla="val 31250"/>
              <a:gd name="adj2" fmla="val 30083"/>
            </a:avLst>
          </a:prstGeom>
          <a:solidFill>
            <a:sysClr val="window" lastClr="FFFFFF"/>
          </a:solidFill>
          <a:ln w="25400" cap="flat" cmpd="sng" algn="ctr">
            <a:noFill/>
            <a:prstDash val="solid"/>
          </a:ln>
          <a:effectLst/>
        </p:spPr>
        <p:txBody>
          <a:bodyPr anchor="ctr"/>
          <a:lstStyle/>
          <a:p>
            <a:pPr algn="ctr">
              <a:defRPr/>
            </a:pPr>
            <a:endParaRPr lang="en-CA" kern="0" dirty="0">
              <a:solidFill>
                <a:sysClr val="window" lastClr="FFFFFF"/>
              </a:solidFill>
              <a:cs typeface="Arial" charset="0"/>
            </a:endParaRPr>
          </a:p>
        </p:txBody>
      </p:sp>
      <p:sp>
        <p:nvSpPr>
          <p:cNvPr id="11" name="Espace réservé du texte 6"/>
          <p:cNvSpPr txBox="1">
            <a:spLocks/>
          </p:cNvSpPr>
          <p:nvPr userDrawn="1"/>
        </p:nvSpPr>
        <p:spPr>
          <a:xfrm>
            <a:off x="569913" y="5051425"/>
            <a:ext cx="2747962" cy="295275"/>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1800" dirty="0" smtClean="0">
                <a:solidFill>
                  <a:prstClr val="white"/>
                </a:solidFill>
                <a:latin typeface="Arial" pitchFamily="34" charset="0"/>
                <a:cs typeface="Arial" pitchFamily="34" charset="0"/>
              </a:rPr>
              <a:t>life to ideas</a:t>
            </a:r>
            <a:endParaRPr lang="en-CA" sz="1800" dirty="0">
              <a:solidFill>
                <a:prstClr val="white"/>
              </a:solidFill>
              <a:latin typeface="Arial" pitchFamily="34" charset="0"/>
              <a:cs typeface="Arial" pitchFamily="34" charset="0"/>
            </a:endParaRPr>
          </a:p>
        </p:txBody>
      </p:sp>
      <p:sp>
        <p:nvSpPr>
          <p:cNvPr id="18" name="Espace réservé du texte 13"/>
          <p:cNvSpPr>
            <a:spLocks noGrp="1"/>
          </p:cNvSpPr>
          <p:nvPr>
            <p:ph type="body" sz="quarter" idx="15"/>
          </p:nvPr>
        </p:nvSpPr>
        <p:spPr>
          <a:xfrm>
            <a:off x="558801" y="2512250"/>
            <a:ext cx="3959224" cy="1081964"/>
          </a:xfrm>
        </p:spPr>
        <p:txBody>
          <a:bodyPr>
            <a:noAutofit/>
          </a:bodyPr>
          <a:lstStyle>
            <a:lvl1pPr>
              <a:defRPr sz="1800" b="0">
                <a:solidFill>
                  <a:schemeClr val="bg1"/>
                </a:solidFill>
                <a:latin typeface="Arial Narrow" pitchFamily="34" charset="0"/>
              </a:defRPr>
            </a:lvl1pPr>
            <a:lvl2pPr>
              <a:spcBef>
                <a:spcPts val="900"/>
              </a:spcBef>
              <a:defRPr sz="1800" baseline="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20" name="Espace réservé du texte 13"/>
          <p:cNvSpPr>
            <a:spLocks noGrp="1"/>
          </p:cNvSpPr>
          <p:nvPr>
            <p:ph type="body" sz="quarter" idx="16"/>
          </p:nvPr>
        </p:nvSpPr>
        <p:spPr>
          <a:xfrm>
            <a:off x="558801" y="3731374"/>
            <a:ext cx="3959224" cy="1081964"/>
          </a:xfrm>
        </p:spPr>
        <p:txBody>
          <a:bodyPr>
            <a:noAutofit/>
          </a:bodyPr>
          <a:lstStyle>
            <a:lvl1pPr>
              <a:defRPr sz="1800" b="0">
                <a:solidFill>
                  <a:schemeClr val="bg1"/>
                </a:solidFill>
                <a:latin typeface="Arial Narrow" pitchFamily="34" charset="0"/>
              </a:defRPr>
            </a:lvl1pPr>
            <a:lvl2pPr>
              <a:spcBef>
                <a:spcPts val="900"/>
              </a:spcBef>
              <a:defRPr sz="180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49123438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1_Back Cover Page">
    <p:bg>
      <p:bgPr>
        <a:solidFill>
          <a:schemeClr val="tx2"/>
        </a:solidFill>
        <a:effectLst/>
      </p:bgPr>
    </p:bg>
    <p:spTree>
      <p:nvGrpSpPr>
        <p:cNvPr id="1" name=""/>
        <p:cNvGrpSpPr/>
        <p:nvPr/>
      </p:nvGrpSpPr>
      <p:grpSpPr>
        <a:xfrm>
          <a:off x="0" y="0"/>
          <a:ext cx="0" cy="0"/>
          <a:chOff x="0" y="0"/>
          <a:chExt cx="0" cy="0"/>
        </a:xfrm>
      </p:grpSpPr>
      <p:pic>
        <p:nvPicPr>
          <p:cNvPr id="4" name="Image 12" descr="CROP-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69913" y="846138"/>
            <a:ext cx="259715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0"/>
          <p:cNvSpPr/>
          <p:nvPr userDrawn="1"/>
        </p:nvSpPr>
        <p:spPr>
          <a:xfrm>
            <a:off x="558800" y="3613150"/>
            <a:ext cx="3949700" cy="53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cxnSp>
        <p:nvCxnSpPr>
          <p:cNvPr id="6" name="Connecteur droit 15"/>
          <p:cNvCxnSpPr/>
          <p:nvPr userDrawn="1"/>
        </p:nvCxnSpPr>
        <p:spPr>
          <a:xfrm>
            <a:off x="558800" y="4054475"/>
            <a:ext cx="39497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Rectangle 20"/>
          <p:cNvSpPr/>
          <p:nvPr userDrawn="1"/>
        </p:nvSpPr>
        <p:spPr>
          <a:xfrm>
            <a:off x="558800" y="2393950"/>
            <a:ext cx="3949700" cy="55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cxnSp>
        <p:nvCxnSpPr>
          <p:cNvPr id="8" name="Connecteur droit 21"/>
          <p:cNvCxnSpPr/>
          <p:nvPr userDrawn="1"/>
        </p:nvCxnSpPr>
        <p:spPr>
          <a:xfrm>
            <a:off x="558800" y="2836863"/>
            <a:ext cx="39497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Connecteur droit 22"/>
          <p:cNvCxnSpPr/>
          <p:nvPr userDrawn="1"/>
        </p:nvCxnSpPr>
        <p:spPr>
          <a:xfrm>
            <a:off x="558800" y="3224213"/>
            <a:ext cx="39497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Forme en L 13"/>
          <p:cNvSpPr/>
          <p:nvPr userDrawn="1"/>
        </p:nvSpPr>
        <p:spPr>
          <a:xfrm rot="5400000">
            <a:off x="558800" y="5019675"/>
            <a:ext cx="111125" cy="111125"/>
          </a:xfrm>
          <a:prstGeom prst="corner">
            <a:avLst>
              <a:gd name="adj1" fmla="val 31250"/>
              <a:gd name="adj2" fmla="val 30083"/>
            </a:avLst>
          </a:prstGeom>
          <a:solidFill>
            <a:sysClr val="window" lastClr="FFFFFF"/>
          </a:solidFill>
          <a:ln w="25400" cap="flat" cmpd="sng" algn="ctr">
            <a:noFill/>
            <a:prstDash val="solid"/>
          </a:ln>
          <a:effectLst/>
        </p:spPr>
        <p:txBody>
          <a:bodyPr anchor="ctr"/>
          <a:lstStyle/>
          <a:p>
            <a:pPr algn="ctr">
              <a:defRPr/>
            </a:pPr>
            <a:endParaRPr lang="en-CA" kern="0" dirty="0">
              <a:solidFill>
                <a:sysClr val="window" lastClr="FFFFFF"/>
              </a:solidFill>
              <a:cs typeface="Arial" charset="0"/>
            </a:endParaRPr>
          </a:p>
        </p:txBody>
      </p:sp>
      <p:sp>
        <p:nvSpPr>
          <p:cNvPr id="11" name="Espace réservé du texte 6"/>
          <p:cNvSpPr txBox="1">
            <a:spLocks/>
          </p:cNvSpPr>
          <p:nvPr userDrawn="1"/>
        </p:nvSpPr>
        <p:spPr>
          <a:xfrm>
            <a:off x="569913" y="5051425"/>
            <a:ext cx="2747962" cy="295275"/>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1800" dirty="0" smtClean="0">
                <a:solidFill>
                  <a:prstClr val="white"/>
                </a:solidFill>
                <a:latin typeface="Arial" pitchFamily="34" charset="0"/>
                <a:cs typeface="Arial" pitchFamily="34" charset="0"/>
              </a:rPr>
              <a:t>life to ideas</a:t>
            </a:r>
            <a:endParaRPr lang="en-CA" sz="1800" dirty="0">
              <a:solidFill>
                <a:prstClr val="white"/>
              </a:solidFill>
              <a:latin typeface="Arial" pitchFamily="34" charset="0"/>
              <a:cs typeface="Arial" pitchFamily="34" charset="0"/>
            </a:endParaRPr>
          </a:p>
        </p:txBody>
      </p:sp>
      <p:sp>
        <p:nvSpPr>
          <p:cNvPr id="18" name="Espace réservé du texte 13"/>
          <p:cNvSpPr>
            <a:spLocks noGrp="1"/>
          </p:cNvSpPr>
          <p:nvPr>
            <p:ph type="body" sz="quarter" idx="15"/>
          </p:nvPr>
        </p:nvSpPr>
        <p:spPr>
          <a:xfrm>
            <a:off x="558801" y="2512250"/>
            <a:ext cx="3959224" cy="1081964"/>
          </a:xfrm>
        </p:spPr>
        <p:txBody>
          <a:bodyPr>
            <a:noAutofit/>
          </a:bodyPr>
          <a:lstStyle>
            <a:lvl1pPr>
              <a:defRPr sz="1800" b="0">
                <a:solidFill>
                  <a:schemeClr val="bg1"/>
                </a:solidFill>
                <a:latin typeface="Arial Narrow" pitchFamily="34" charset="0"/>
              </a:defRPr>
            </a:lvl1pPr>
            <a:lvl2pPr>
              <a:spcBef>
                <a:spcPts val="900"/>
              </a:spcBef>
              <a:defRPr sz="1800" baseline="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20" name="Espace réservé du texte 13"/>
          <p:cNvSpPr>
            <a:spLocks noGrp="1"/>
          </p:cNvSpPr>
          <p:nvPr>
            <p:ph type="body" sz="quarter" idx="16"/>
          </p:nvPr>
        </p:nvSpPr>
        <p:spPr>
          <a:xfrm>
            <a:off x="558801" y="3731374"/>
            <a:ext cx="3959224" cy="1081964"/>
          </a:xfrm>
        </p:spPr>
        <p:txBody>
          <a:bodyPr>
            <a:noAutofit/>
          </a:bodyPr>
          <a:lstStyle>
            <a:lvl1pPr>
              <a:defRPr sz="1800" b="0">
                <a:solidFill>
                  <a:schemeClr val="bg1"/>
                </a:solidFill>
                <a:latin typeface="Arial Narrow" pitchFamily="34" charset="0"/>
              </a:defRPr>
            </a:lvl1pPr>
            <a:lvl2pPr>
              <a:spcBef>
                <a:spcPts val="900"/>
              </a:spcBef>
              <a:defRPr sz="180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15221074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2_Back Cover Page">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Image 12" descr="CROP-Logo.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569913" y="846138"/>
            <a:ext cx="259715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0"/>
          <p:cNvSpPr/>
          <p:nvPr userDrawn="1"/>
        </p:nvSpPr>
        <p:spPr>
          <a:xfrm>
            <a:off x="558800" y="3613150"/>
            <a:ext cx="3949700" cy="53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cxnSp>
        <p:nvCxnSpPr>
          <p:cNvPr id="6" name="Connecteur droit 15"/>
          <p:cNvCxnSpPr/>
          <p:nvPr userDrawn="1"/>
        </p:nvCxnSpPr>
        <p:spPr>
          <a:xfrm>
            <a:off x="558800" y="4054475"/>
            <a:ext cx="39497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Rectangle 20"/>
          <p:cNvSpPr/>
          <p:nvPr userDrawn="1"/>
        </p:nvSpPr>
        <p:spPr>
          <a:xfrm>
            <a:off x="558800" y="2393950"/>
            <a:ext cx="3949700" cy="55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cxnSp>
        <p:nvCxnSpPr>
          <p:cNvPr id="8" name="Connecteur droit 21"/>
          <p:cNvCxnSpPr/>
          <p:nvPr userDrawn="1"/>
        </p:nvCxnSpPr>
        <p:spPr>
          <a:xfrm>
            <a:off x="558800" y="2836863"/>
            <a:ext cx="39497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Connecteur droit 22"/>
          <p:cNvCxnSpPr/>
          <p:nvPr userDrawn="1"/>
        </p:nvCxnSpPr>
        <p:spPr>
          <a:xfrm>
            <a:off x="558800" y="3224213"/>
            <a:ext cx="39497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Forme en L 13"/>
          <p:cNvSpPr/>
          <p:nvPr userDrawn="1"/>
        </p:nvSpPr>
        <p:spPr>
          <a:xfrm rot="5400000">
            <a:off x="558800" y="5019675"/>
            <a:ext cx="111125" cy="111125"/>
          </a:xfrm>
          <a:prstGeom prst="corner">
            <a:avLst>
              <a:gd name="adj1" fmla="val 31250"/>
              <a:gd name="adj2" fmla="val 30083"/>
            </a:avLst>
          </a:prstGeom>
          <a:solidFill>
            <a:sysClr val="window" lastClr="FFFFFF"/>
          </a:solidFill>
          <a:ln w="25400" cap="flat" cmpd="sng" algn="ctr">
            <a:noFill/>
            <a:prstDash val="solid"/>
          </a:ln>
          <a:effectLst/>
        </p:spPr>
        <p:txBody>
          <a:bodyPr anchor="ctr"/>
          <a:lstStyle/>
          <a:p>
            <a:pPr algn="ctr">
              <a:defRPr/>
            </a:pPr>
            <a:endParaRPr lang="en-CA" kern="0" dirty="0">
              <a:solidFill>
                <a:sysClr val="window" lastClr="FFFFFF"/>
              </a:solidFill>
              <a:cs typeface="Arial" charset="0"/>
            </a:endParaRPr>
          </a:p>
        </p:txBody>
      </p:sp>
      <p:sp>
        <p:nvSpPr>
          <p:cNvPr id="11" name="Espace réservé du texte 6"/>
          <p:cNvSpPr txBox="1">
            <a:spLocks/>
          </p:cNvSpPr>
          <p:nvPr userDrawn="1"/>
        </p:nvSpPr>
        <p:spPr>
          <a:xfrm>
            <a:off x="569913" y="5051425"/>
            <a:ext cx="2747962" cy="295275"/>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1800" dirty="0" smtClean="0">
                <a:solidFill>
                  <a:prstClr val="white"/>
                </a:solidFill>
                <a:latin typeface="Arial" pitchFamily="34" charset="0"/>
                <a:cs typeface="Arial" pitchFamily="34" charset="0"/>
              </a:rPr>
              <a:t>life to ideas</a:t>
            </a:r>
            <a:endParaRPr lang="en-CA" sz="1800" dirty="0">
              <a:solidFill>
                <a:prstClr val="white"/>
              </a:solidFill>
              <a:latin typeface="Arial" pitchFamily="34" charset="0"/>
              <a:cs typeface="Arial" pitchFamily="34" charset="0"/>
            </a:endParaRPr>
          </a:p>
        </p:txBody>
      </p:sp>
      <p:sp>
        <p:nvSpPr>
          <p:cNvPr id="18" name="Espace réservé du texte 13"/>
          <p:cNvSpPr>
            <a:spLocks noGrp="1"/>
          </p:cNvSpPr>
          <p:nvPr>
            <p:ph type="body" sz="quarter" idx="15"/>
          </p:nvPr>
        </p:nvSpPr>
        <p:spPr>
          <a:xfrm>
            <a:off x="558801" y="2512250"/>
            <a:ext cx="3959224" cy="1081964"/>
          </a:xfrm>
        </p:spPr>
        <p:txBody>
          <a:bodyPr>
            <a:noAutofit/>
          </a:bodyPr>
          <a:lstStyle>
            <a:lvl1pPr>
              <a:defRPr sz="1800" b="0">
                <a:solidFill>
                  <a:schemeClr val="bg1"/>
                </a:solidFill>
                <a:latin typeface="Arial Narrow" pitchFamily="34" charset="0"/>
              </a:defRPr>
            </a:lvl1pPr>
            <a:lvl2pPr>
              <a:spcBef>
                <a:spcPts val="900"/>
              </a:spcBef>
              <a:defRPr sz="1800" baseline="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20" name="Espace réservé du texte 13"/>
          <p:cNvSpPr>
            <a:spLocks noGrp="1"/>
          </p:cNvSpPr>
          <p:nvPr>
            <p:ph type="body" sz="quarter" idx="16"/>
          </p:nvPr>
        </p:nvSpPr>
        <p:spPr>
          <a:xfrm>
            <a:off x="558801" y="3731374"/>
            <a:ext cx="3959224" cy="1081964"/>
          </a:xfrm>
        </p:spPr>
        <p:txBody>
          <a:bodyPr>
            <a:noAutofit/>
          </a:bodyPr>
          <a:lstStyle>
            <a:lvl1pPr>
              <a:defRPr sz="1800" b="0">
                <a:solidFill>
                  <a:schemeClr val="bg1"/>
                </a:solidFill>
                <a:latin typeface="Arial Narrow" pitchFamily="34" charset="0"/>
              </a:defRPr>
            </a:lvl1pPr>
            <a:lvl2pPr>
              <a:spcBef>
                <a:spcPts val="900"/>
              </a:spcBef>
              <a:defRPr sz="180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03297685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type="obj" preserve="1">
  <p:cSld name="Table of contents">
    <p:bg>
      <p:bgPr>
        <a:solidFill>
          <a:schemeClr val="bg2"/>
        </a:solidFill>
        <a:effectLst/>
      </p:bgPr>
    </p:bg>
    <p:spTree>
      <p:nvGrpSpPr>
        <p:cNvPr id="1" name=""/>
        <p:cNvGrpSpPr/>
        <p:nvPr/>
      </p:nvGrpSpPr>
      <p:grpSpPr>
        <a:xfrm>
          <a:off x="0" y="0"/>
          <a:ext cx="0" cy="0"/>
          <a:chOff x="0" y="0"/>
          <a:chExt cx="0" cy="0"/>
        </a:xfrm>
      </p:grpSpPr>
      <p:sp>
        <p:nvSpPr>
          <p:cNvPr id="4" name="Rectangle 7"/>
          <p:cNvSpPr/>
          <p:nvPr userDrawn="1"/>
        </p:nvSpPr>
        <p:spPr>
          <a:xfrm>
            <a:off x="558800" y="2393950"/>
            <a:ext cx="5311775" cy="55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cxnSp>
        <p:nvCxnSpPr>
          <p:cNvPr id="5" name="Connecteur droit 8"/>
          <p:cNvCxnSpPr/>
          <p:nvPr userDrawn="1"/>
        </p:nvCxnSpPr>
        <p:spPr>
          <a:xfrm>
            <a:off x="558800" y="6483350"/>
            <a:ext cx="802798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a:xfrm>
            <a:off x="558801" y="1271397"/>
            <a:ext cx="5311774" cy="1392620"/>
          </a:xfrm>
        </p:spPr>
        <p:txBody>
          <a:bodyPr anchor="t">
            <a:noAutofit/>
          </a:bodyPr>
          <a:lstStyle>
            <a:lvl1pPr marL="0" marR="0" indent="0" algn="l" defTabSz="914400" rtl="0" eaLnBrk="1" fontAlgn="auto" latinLnBrk="0" hangingPunct="1">
              <a:lnSpc>
                <a:spcPct val="100000"/>
              </a:lnSpc>
              <a:spcBef>
                <a:spcPct val="0"/>
              </a:spcBef>
              <a:spcAft>
                <a:spcPts val="0"/>
              </a:spcAft>
              <a:buClr>
                <a:schemeClr val="bg1"/>
              </a:buClr>
              <a:buSzTx/>
              <a:buFontTx/>
              <a:buNone/>
              <a:tabLst/>
              <a:defRPr sz="3300" baseline="0">
                <a:solidFill>
                  <a:schemeClr val="bg1"/>
                </a:solidFill>
              </a:defRPr>
            </a:lvl1pPr>
          </a:lstStyle>
          <a:p>
            <a:r>
              <a:rPr lang="en-US" dirty="0" smtClean="0"/>
              <a:t>Click to edit Master title style</a:t>
            </a:r>
            <a:endParaRPr lang="fr-CA" dirty="0" smtClean="0"/>
          </a:p>
        </p:txBody>
      </p:sp>
      <p:sp>
        <p:nvSpPr>
          <p:cNvPr id="3" name="Espace réservé du contenu 2"/>
          <p:cNvSpPr>
            <a:spLocks noGrp="1"/>
          </p:cNvSpPr>
          <p:nvPr>
            <p:ph idx="1"/>
          </p:nvPr>
        </p:nvSpPr>
        <p:spPr>
          <a:xfrm>
            <a:off x="558801" y="2448814"/>
            <a:ext cx="5311774" cy="3785616"/>
          </a:xfrm>
        </p:spPr>
        <p:txBody>
          <a:bodyPr>
            <a:normAutofit/>
          </a:bodyPr>
          <a:lstStyle>
            <a:lvl1pPr marL="0" indent="0">
              <a:spcBef>
                <a:spcPts val="1200"/>
              </a:spcBef>
              <a:buClr>
                <a:schemeClr val="bg1"/>
              </a:buClr>
              <a:buNone/>
              <a:tabLst>
                <a:tab pos="5084763" algn="r"/>
              </a:tabLst>
              <a:defRPr sz="1200" b="0" u="none">
                <a:solidFill>
                  <a:schemeClr val="bg1"/>
                </a:solidFill>
                <a:latin typeface="Arial Narrow" pitchFamily="34" charset="0"/>
              </a:defRPr>
            </a:lvl1pPr>
            <a:lvl2pPr>
              <a:buClr>
                <a:schemeClr val="bg1"/>
              </a:buClr>
              <a:buNone/>
              <a:defRPr>
                <a:solidFill>
                  <a:schemeClr val="bg1"/>
                </a:solidFill>
              </a:defRPr>
            </a:lvl2pPr>
            <a:lvl3pPr>
              <a:buClr>
                <a:schemeClr val="bg1"/>
              </a:buClr>
              <a:buNone/>
              <a:defRPr>
                <a:solidFill>
                  <a:schemeClr val="bg1"/>
                </a:solidFill>
              </a:defRPr>
            </a:lvl3pPr>
            <a:lvl4pPr>
              <a:buClr>
                <a:schemeClr val="bg1"/>
              </a:buClr>
              <a:buNone/>
              <a:defRPr>
                <a:solidFill>
                  <a:schemeClr val="bg1"/>
                </a:solidFill>
              </a:defRPr>
            </a:lvl4pPr>
            <a:lvl5pPr>
              <a:buClr>
                <a:schemeClr val="bg1"/>
              </a:buClr>
              <a:buNone/>
              <a:defRPr>
                <a:solidFill>
                  <a:schemeClr val="bg1"/>
                </a:solidFill>
              </a:defRPr>
            </a:lvl5pPr>
          </a:lstStyle>
          <a:p>
            <a:pPr lvl="0"/>
            <a:r>
              <a:rPr lang="en-US" dirty="0" err="1" smtClean="0"/>
              <a:t>Click to edit Master text styles</a:t>
            </a:r>
          </a:p>
        </p:txBody>
      </p:sp>
      <p:sp>
        <p:nvSpPr>
          <p:cNvPr id="6" name="Espace réservé de la date 3"/>
          <p:cNvSpPr>
            <a:spLocks noGrp="1"/>
          </p:cNvSpPr>
          <p:nvPr>
            <p:ph type="dt" sz="half" idx="10"/>
          </p:nvPr>
        </p:nvSpPr>
        <p:spPr>
          <a:xfrm>
            <a:off x="3273425" y="6483350"/>
            <a:ext cx="2560638" cy="236538"/>
          </a:xfrm>
        </p:spPr>
        <p:txBody>
          <a:bodyPr/>
          <a:lstStyle>
            <a:lvl1pPr>
              <a:buClr>
                <a:schemeClr val="bg1"/>
              </a:buClr>
              <a:defRPr>
                <a:solidFill>
                  <a:schemeClr val="bg1"/>
                </a:solidFill>
              </a:defRPr>
            </a:lvl1pPr>
          </a:lstStyle>
          <a:p>
            <a:pPr>
              <a:buClr>
                <a:prstClr val="white"/>
              </a:buClr>
              <a:defRPr/>
            </a:pPr>
            <a:fld id="{808555F4-09F9-4B8C-91C6-66448B8EE770}" type="datetime1">
              <a:rPr lang="fr-FR">
                <a:solidFill>
                  <a:prstClr val="white"/>
                </a:solidFill>
              </a:rPr>
              <a:pPr>
                <a:buClr>
                  <a:prstClr val="white"/>
                </a:buClr>
                <a:defRPr/>
              </a:pPr>
              <a:t>28/07/2017</a:t>
            </a:fld>
            <a:endParaRPr lang="en-CA" dirty="0">
              <a:solidFill>
                <a:prstClr val="white"/>
              </a:solidFill>
            </a:endParaRPr>
          </a:p>
        </p:txBody>
      </p:sp>
      <p:sp>
        <p:nvSpPr>
          <p:cNvPr id="7" name="Espace réservé du pied de page 4"/>
          <p:cNvSpPr>
            <a:spLocks noGrp="1"/>
          </p:cNvSpPr>
          <p:nvPr>
            <p:ph type="ftr" sz="quarter" idx="11"/>
          </p:nvPr>
        </p:nvSpPr>
        <p:spPr/>
        <p:txBody>
          <a:bodyPr/>
          <a:lstStyle>
            <a:lvl1pPr>
              <a:buClr>
                <a:schemeClr val="bg1"/>
              </a:buClr>
              <a:defRPr>
                <a:solidFill>
                  <a:schemeClr val="bg1"/>
                </a:solidFill>
              </a:defRPr>
            </a:lvl1pPr>
          </a:lstStyle>
          <a:p>
            <a:pPr>
              <a:buClr>
                <a:prstClr val="white"/>
              </a:buClr>
              <a:defRPr/>
            </a:pPr>
            <a:r>
              <a:rPr lang="en-CA" dirty="0">
                <a:solidFill>
                  <a:prstClr val="white"/>
                </a:solidFill>
              </a:rPr>
              <a:t>CROP</a:t>
            </a:r>
          </a:p>
        </p:txBody>
      </p:sp>
      <p:sp>
        <p:nvSpPr>
          <p:cNvPr id="8" name="Espace réservé du numéro de diapositive 5"/>
          <p:cNvSpPr>
            <a:spLocks noGrp="1"/>
          </p:cNvSpPr>
          <p:nvPr>
            <p:ph type="sldNum" sz="quarter" idx="12"/>
          </p:nvPr>
        </p:nvSpPr>
        <p:spPr/>
        <p:txBody>
          <a:bodyPr/>
          <a:lstStyle>
            <a:lvl1pPr>
              <a:buClr>
                <a:schemeClr val="bg1"/>
              </a:buClr>
              <a:defRPr>
                <a:solidFill>
                  <a:schemeClr val="bg1"/>
                </a:solidFill>
              </a:defRPr>
            </a:lvl1pPr>
          </a:lstStyle>
          <a:p>
            <a:pPr>
              <a:buClr>
                <a:prstClr val="white"/>
              </a:buClr>
              <a:defRPr/>
            </a:pPr>
            <a:fld id="{2D3B485D-A011-431C-87BC-F12F5DDC3806}" type="slidenum">
              <a:rPr lang="en-CA">
                <a:solidFill>
                  <a:prstClr val="white"/>
                </a:solidFill>
              </a:rPr>
              <a:pPr>
                <a:buClr>
                  <a:prstClr val="white"/>
                </a:buClr>
                <a:defRPr/>
              </a:pPr>
              <a:t>‹N°›</a:t>
            </a:fld>
            <a:endParaRPr lang="en-CA" dirty="0">
              <a:solidFill>
                <a:prstClr val="white"/>
              </a:solidFill>
            </a:endParaRPr>
          </a:p>
        </p:txBody>
      </p:sp>
    </p:spTree>
    <p:extLst>
      <p:ext uri="{BB962C8B-B14F-4D97-AF65-F5344CB8AC3E}">
        <p14:creationId xmlns:p14="http://schemas.microsoft.com/office/powerpoint/2010/main" val="407521457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Transition Page">
    <p:bg>
      <p:bgPr>
        <a:solidFill>
          <a:schemeClr val="tx2"/>
        </a:solidFill>
        <a:effectLst/>
      </p:bgPr>
    </p:bg>
    <p:spTree>
      <p:nvGrpSpPr>
        <p:cNvPr id="1" name=""/>
        <p:cNvGrpSpPr/>
        <p:nvPr/>
      </p:nvGrpSpPr>
      <p:grpSpPr>
        <a:xfrm>
          <a:off x="0" y="0"/>
          <a:ext cx="0" cy="0"/>
          <a:chOff x="0" y="0"/>
          <a:chExt cx="0" cy="0"/>
        </a:xfrm>
      </p:grpSpPr>
      <p:sp>
        <p:nvSpPr>
          <p:cNvPr id="4" name="Rectangle 11"/>
          <p:cNvSpPr/>
          <p:nvPr userDrawn="1"/>
        </p:nvSpPr>
        <p:spPr>
          <a:xfrm>
            <a:off x="558800" y="4430713"/>
            <a:ext cx="5311775" cy="555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5" name="Forme en L 8"/>
          <p:cNvSpPr/>
          <p:nvPr userDrawn="1"/>
        </p:nvSpPr>
        <p:spPr>
          <a:xfrm rot="5400000">
            <a:off x="558800" y="6029325"/>
            <a:ext cx="111125" cy="111125"/>
          </a:xfrm>
          <a:prstGeom prst="corner">
            <a:avLst>
              <a:gd name="adj1" fmla="val 31250"/>
              <a:gd name="adj2" fmla="val 30083"/>
            </a:avLst>
          </a:prstGeom>
          <a:solidFill>
            <a:sysClr val="window" lastClr="FFFFFF"/>
          </a:solidFill>
          <a:ln w="25400" cap="flat" cmpd="sng" algn="ctr">
            <a:noFill/>
            <a:prstDash val="solid"/>
          </a:ln>
          <a:effectLst/>
        </p:spPr>
        <p:txBody>
          <a:bodyPr anchor="ctr"/>
          <a:lstStyle/>
          <a:p>
            <a:pPr algn="ctr">
              <a:defRPr/>
            </a:pPr>
            <a:endParaRPr lang="en-CA" kern="0" dirty="0">
              <a:solidFill>
                <a:sysClr val="window" lastClr="FFFFFF"/>
              </a:solidFill>
              <a:cs typeface="Arial" charset="0"/>
            </a:endParaRPr>
          </a:p>
        </p:txBody>
      </p:sp>
      <p:sp>
        <p:nvSpPr>
          <p:cNvPr id="6" name="Espace réservé du texte 6"/>
          <p:cNvSpPr txBox="1">
            <a:spLocks/>
          </p:cNvSpPr>
          <p:nvPr userDrawn="1"/>
        </p:nvSpPr>
        <p:spPr>
          <a:xfrm>
            <a:off x="569913" y="6062663"/>
            <a:ext cx="2747962" cy="293687"/>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1800" dirty="0" smtClean="0">
                <a:solidFill>
                  <a:prstClr val="white"/>
                </a:solidFill>
                <a:latin typeface="Arial" pitchFamily="34" charset="0"/>
                <a:cs typeface="Arial" pitchFamily="34" charset="0"/>
              </a:rPr>
              <a:t>life to ideas </a:t>
            </a:r>
            <a:endParaRPr lang="en-CA" sz="1800" dirty="0">
              <a:solidFill>
                <a:prstClr val="white"/>
              </a:solidFill>
              <a:latin typeface="Arial" pitchFamily="34" charset="0"/>
              <a:cs typeface="Arial" pitchFamily="34" charset="0"/>
            </a:endParaRPr>
          </a:p>
        </p:txBody>
      </p:sp>
      <p:sp>
        <p:nvSpPr>
          <p:cNvPr id="3" name="Espace réservé du contenu 2"/>
          <p:cNvSpPr>
            <a:spLocks noGrp="1"/>
          </p:cNvSpPr>
          <p:nvPr>
            <p:ph idx="1"/>
          </p:nvPr>
        </p:nvSpPr>
        <p:spPr>
          <a:xfrm>
            <a:off x="558801" y="1699260"/>
            <a:ext cx="6705853" cy="2594674"/>
          </a:xfrm>
        </p:spPr>
        <p:txBody>
          <a:bodyPr anchor="b">
            <a:normAutofit/>
          </a:bodyPr>
          <a:lstStyle>
            <a:lvl1pPr marL="0" indent="0">
              <a:spcBef>
                <a:spcPts val="0"/>
              </a:spcBef>
              <a:buClr>
                <a:schemeClr val="bg1"/>
              </a:buClr>
              <a:buNone/>
              <a:tabLst>
                <a:tab pos="5084763" algn="r"/>
              </a:tabLst>
              <a:defRPr sz="3300" b="1" u="none">
                <a:solidFill>
                  <a:schemeClr val="bg1"/>
                </a:solidFill>
                <a:latin typeface="Arial" pitchFamily="34" charset="0"/>
                <a:cs typeface="Arial" pitchFamily="34" charset="0"/>
              </a:defRPr>
            </a:lvl1pPr>
            <a:lvl2pPr>
              <a:buClr>
                <a:schemeClr val="bg1"/>
              </a:buClr>
              <a:buNone/>
              <a:defRPr>
                <a:solidFill>
                  <a:schemeClr val="bg1"/>
                </a:solidFill>
              </a:defRPr>
            </a:lvl2pPr>
            <a:lvl3pPr>
              <a:buClr>
                <a:schemeClr val="bg1"/>
              </a:buClr>
              <a:buNone/>
              <a:defRPr>
                <a:solidFill>
                  <a:schemeClr val="bg1"/>
                </a:solidFill>
              </a:defRPr>
            </a:lvl3pPr>
            <a:lvl4pPr>
              <a:buClr>
                <a:schemeClr val="bg1"/>
              </a:buClr>
              <a:buNone/>
              <a:defRPr>
                <a:solidFill>
                  <a:schemeClr val="bg1"/>
                </a:solidFill>
              </a:defRPr>
            </a:lvl4pPr>
            <a:lvl5pPr>
              <a:buClr>
                <a:schemeClr val="bg1"/>
              </a:buClr>
              <a:buNone/>
              <a:defRPr>
                <a:solidFill>
                  <a:schemeClr val="bg1"/>
                </a:solidFill>
              </a:defRPr>
            </a:lvl5pPr>
          </a:lstStyle>
          <a:p>
            <a:pPr lvl="0"/>
            <a:r>
              <a:rPr lang="en-US" dirty="0" smtClean="0"/>
              <a:t>Click to edit Master text styles</a:t>
            </a:r>
          </a:p>
        </p:txBody>
      </p:sp>
      <p:sp>
        <p:nvSpPr>
          <p:cNvPr id="21" name="Espace réservé du texte 20"/>
          <p:cNvSpPr>
            <a:spLocks noGrp="1"/>
          </p:cNvSpPr>
          <p:nvPr>
            <p:ph type="body" sz="quarter" idx="10"/>
          </p:nvPr>
        </p:nvSpPr>
        <p:spPr>
          <a:xfrm>
            <a:off x="558800" y="4522534"/>
            <a:ext cx="5311775" cy="347663"/>
          </a:xfrm>
        </p:spPr>
        <p:txBody>
          <a:bodyPr>
            <a:normAutofit/>
          </a:bodyPr>
          <a:lstStyle>
            <a:lvl1pPr>
              <a:defRPr sz="1200">
                <a:solidFill>
                  <a:schemeClr val="bg1"/>
                </a:solidFill>
                <a:latin typeface="Arial Narrow"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p:txBody>
      </p:sp>
    </p:spTree>
    <p:extLst>
      <p:ext uri="{BB962C8B-B14F-4D97-AF65-F5344CB8AC3E}">
        <p14:creationId xmlns:p14="http://schemas.microsoft.com/office/powerpoint/2010/main" val="1342953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3 colonnes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8" y="2393949"/>
            <a:ext cx="2597150" cy="3062289"/>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28/07/2017</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3" name="Espace réservé pour une image  10"/>
          <p:cNvSpPr>
            <a:spLocks noGrp="1"/>
          </p:cNvSpPr>
          <p:nvPr>
            <p:ph type="pic" sz="quarter" idx="15"/>
          </p:nvPr>
        </p:nvSpPr>
        <p:spPr>
          <a:xfrm>
            <a:off x="558799" y="2393949"/>
            <a:ext cx="2595563" cy="3062289"/>
          </a:xfrm>
        </p:spPr>
        <p:txBody>
          <a:bodyPr/>
          <a:lstStyle>
            <a:lvl1pPr marL="0" indent="0">
              <a:buNone/>
              <a:defRPr/>
            </a:lvl1pPr>
          </a:lstStyle>
          <a:p>
            <a:endParaRPr lang="en-CA" dirty="0"/>
          </a:p>
        </p:txBody>
      </p:sp>
      <p:sp>
        <p:nvSpPr>
          <p:cNvPr id="17" name="Espace réservé pour une image  10"/>
          <p:cNvSpPr>
            <a:spLocks noGrp="1"/>
          </p:cNvSpPr>
          <p:nvPr>
            <p:ph type="pic" sz="quarter" idx="17"/>
          </p:nvPr>
        </p:nvSpPr>
        <p:spPr>
          <a:xfrm>
            <a:off x="3276600" y="2393949"/>
            <a:ext cx="2597150" cy="3062289"/>
          </a:xfrm>
        </p:spPr>
        <p:txBody>
          <a:bodyPr/>
          <a:lstStyle>
            <a:lvl1pPr marL="0" indent="0">
              <a:buNone/>
              <a:defRPr/>
            </a:lvl1pPr>
          </a:lstStyle>
          <a:p>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Espace réservé du titre 1"/>
          <p:cNvSpPr>
            <a:spLocks noGrp="1"/>
          </p:cNvSpPr>
          <p:nvPr>
            <p:ph type="title"/>
          </p:nvPr>
        </p:nvSpPr>
        <p:spPr>
          <a:xfrm>
            <a:off x="3273424" y="603342"/>
            <a:ext cx="5311776" cy="1390049"/>
          </a:xfrm>
          <a:prstGeom prst="rect">
            <a:avLst/>
          </a:prstGeom>
        </p:spPr>
        <p:txBody>
          <a:bodyPr vert="horz" lIns="0" tIns="0" rIns="0" bIns="0" rtlCol="0" anchor="ctr">
            <a:normAutofit/>
          </a:bodyPr>
          <a:lstStyle>
            <a:lvl1pPr>
              <a:defRPr>
                <a:solidFill>
                  <a:srgbClr val="E31836"/>
                </a:solidFill>
              </a:defRPr>
            </a:lvl1pPr>
          </a:lstStyle>
          <a:p>
            <a:r>
              <a:rPr lang="fr-FR" dirty="0" smtClean="0"/>
              <a:t>CLIQUEZ POUR MODIFIER LE STYLE DU TITRE</a:t>
            </a:r>
            <a:endParaRPr lang="en-CA" dirty="0"/>
          </a:p>
        </p:txBody>
      </p:sp>
      <p:sp>
        <p:nvSpPr>
          <p:cNvPr id="10" name="Forme en L 9"/>
          <p:cNvSpPr/>
          <p:nvPr userDrawn="1"/>
        </p:nvSpPr>
        <p:spPr>
          <a:xfrm rot="5400000">
            <a:off x="3273425" y="373062"/>
            <a:ext cx="230280" cy="230280"/>
          </a:xfrm>
          <a:prstGeom prst="corner">
            <a:avLst>
              <a:gd name="adj1" fmla="val 31250"/>
              <a:gd name="adj2" fmla="val 30083"/>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C00000"/>
              </a:solidFill>
            </a:endParaRPr>
          </a:p>
        </p:txBody>
      </p:sp>
      <p:sp>
        <p:nvSpPr>
          <p:cNvPr id="12" name="Forme en L 11"/>
          <p:cNvSpPr/>
          <p:nvPr userDrawn="1"/>
        </p:nvSpPr>
        <p:spPr>
          <a:xfrm rot="5400000" flipH="1" flipV="1">
            <a:off x="8354920" y="1993392"/>
            <a:ext cx="230280" cy="230280"/>
          </a:xfrm>
          <a:prstGeom prst="corner">
            <a:avLst>
              <a:gd name="adj1" fmla="val 31250"/>
              <a:gd name="adj2" fmla="val 30083"/>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C00000"/>
              </a:solidFill>
            </a:endParaRPr>
          </a:p>
        </p:txBody>
      </p:sp>
    </p:spTree>
    <p:extLst>
      <p:ext uri="{BB962C8B-B14F-4D97-AF65-F5344CB8AC3E}">
        <p14:creationId xmlns:p14="http://schemas.microsoft.com/office/powerpoint/2010/main" val="30898648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2_Cover Page">
    <p:bg>
      <p:bgPr>
        <a:solidFill>
          <a:schemeClr val="tx2"/>
        </a:solidFill>
        <a:effectLst/>
      </p:bgPr>
    </p:bg>
    <p:spTree>
      <p:nvGrpSpPr>
        <p:cNvPr id="1" name=""/>
        <p:cNvGrpSpPr/>
        <p:nvPr/>
      </p:nvGrpSpPr>
      <p:grpSpPr>
        <a:xfrm>
          <a:off x="0" y="0"/>
          <a:ext cx="0" cy="0"/>
          <a:chOff x="0" y="0"/>
          <a:chExt cx="0" cy="0"/>
        </a:xfrm>
      </p:grpSpPr>
      <p:pic>
        <p:nvPicPr>
          <p:cNvPr id="2" name="Image 12" descr="CROP-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989638" y="3759200"/>
            <a:ext cx="259715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rme en L 2"/>
          <p:cNvSpPr/>
          <p:nvPr userDrawn="1"/>
        </p:nvSpPr>
        <p:spPr>
          <a:xfrm rot="5400000">
            <a:off x="558800" y="5019675"/>
            <a:ext cx="111125" cy="111125"/>
          </a:xfrm>
          <a:prstGeom prst="corner">
            <a:avLst>
              <a:gd name="adj1" fmla="val 31250"/>
              <a:gd name="adj2" fmla="val 30083"/>
            </a:avLst>
          </a:prstGeom>
          <a:solidFill>
            <a:sysClr val="window" lastClr="FFFFFF"/>
          </a:solidFill>
          <a:ln w="25400" cap="flat" cmpd="sng" algn="ctr">
            <a:noFill/>
            <a:prstDash val="solid"/>
          </a:ln>
          <a:effectLst/>
        </p:spPr>
        <p:txBody>
          <a:bodyPr anchor="ctr"/>
          <a:lstStyle/>
          <a:p>
            <a:pPr algn="ctr">
              <a:defRPr/>
            </a:pPr>
            <a:endParaRPr lang="en-CA" kern="0" dirty="0">
              <a:solidFill>
                <a:sysClr val="window" lastClr="FFFFFF"/>
              </a:solidFill>
              <a:cs typeface="Arial" charset="0"/>
            </a:endParaRPr>
          </a:p>
        </p:txBody>
      </p:sp>
      <p:sp>
        <p:nvSpPr>
          <p:cNvPr id="4" name="Espace réservé du texte 6"/>
          <p:cNvSpPr txBox="1">
            <a:spLocks/>
          </p:cNvSpPr>
          <p:nvPr userDrawn="1"/>
        </p:nvSpPr>
        <p:spPr>
          <a:xfrm>
            <a:off x="569913" y="5051425"/>
            <a:ext cx="2747962" cy="295275"/>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1800" dirty="0" smtClean="0">
                <a:solidFill>
                  <a:prstClr val="white"/>
                </a:solidFill>
                <a:latin typeface="Arial" pitchFamily="34" charset="0"/>
                <a:cs typeface="Arial" pitchFamily="34" charset="0"/>
              </a:rPr>
              <a:t>life to ideas</a:t>
            </a:r>
            <a:endParaRPr lang="en-CA" sz="18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91121322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itre et texte">
    <p:spTree>
      <p:nvGrpSpPr>
        <p:cNvPr id="1" name=""/>
        <p:cNvGrpSpPr/>
        <p:nvPr/>
      </p:nvGrpSpPr>
      <p:grpSpPr>
        <a:xfrm>
          <a:off x="0" y="0"/>
          <a:ext cx="0" cy="0"/>
          <a:chOff x="0" y="0"/>
          <a:chExt cx="0" cy="0"/>
        </a:xfrm>
      </p:grpSpPr>
      <p:sp>
        <p:nvSpPr>
          <p:cNvPr id="8" name="Espace réservé du texte 7"/>
          <p:cNvSpPr>
            <a:spLocks noGrp="1"/>
          </p:cNvSpPr>
          <p:nvPr>
            <p:ph type="body" sz="quarter" idx="13"/>
          </p:nvPr>
        </p:nvSpPr>
        <p:spPr/>
        <p:txBody>
          <a:bodyPr/>
          <a:lstStyle>
            <a:lvl2pPr>
              <a:spcBef>
                <a:spcPts val="800"/>
              </a:spcBef>
              <a:defRPr/>
            </a:lvl2pPr>
            <a:lvl3pPr>
              <a:spcBef>
                <a:spcPts val="1400"/>
              </a:spcBef>
              <a:defRPr/>
            </a:lvl3pPr>
            <a:lvl4pPr>
              <a:spcBef>
                <a:spcPts val="800"/>
              </a:spcBef>
              <a:defRPr/>
            </a:lvl4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4" name="Espace réservé de la date 3"/>
          <p:cNvSpPr>
            <a:spLocks noGrp="1"/>
          </p:cNvSpPr>
          <p:nvPr>
            <p:ph type="dt" sz="half" idx="14"/>
          </p:nvPr>
        </p:nvSpPr>
        <p:spPr>
          <a:xfrm>
            <a:off x="3273425" y="6483350"/>
            <a:ext cx="2560638" cy="236538"/>
          </a:xfrm>
        </p:spPr>
        <p:txBody>
          <a:bodyPr/>
          <a:lstStyle>
            <a:lvl1pPr>
              <a:defRPr/>
            </a:lvl1pPr>
          </a:lstStyle>
          <a:p>
            <a:pPr>
              <a:defRPr/>
            </a:pPr>
            <a:fld id="{1BB71AD4-63A3-42C3-A347-B07A802F2C2E}" type="datetime1">
              <a:rPr lang="fr-FR">
                <a:solidFill>
                  <a:srgbClr val="000000">
                    <a:tint val="75000"/>
                  </a:srgbClr>
                </a:solidFill>
              </a:rPr>
              <a:pPr>
                <a:defRPr/>
              </a:pPr>
              <a:t>28/07/2017</a:t>
            </a:fld>
            <a:endParaRPr lang="en-CA" dirty="0">
              <a:solidFill>
                <a:srgbClr val="000000">
                  <a:tint val="75000"/>
                </a:srgbClr>
              </a:solidFill>
            </a:endParaRPr>
          </a:p>
        </p:txBody>
      </p:sp>
      <p:sp>
        <p:nvSpPr>
          <p:cNvPr id="5" name="Espace réservé du pied de page 4"/>
          <p:cNvSpPr>
            <a:spLocks noGrp="1"/>
          </p:cNvSpPr>
          <p:nvPr>
            <p:ph type="ftr" sz="quarter" idx="15"/>
          </p:nvPr>
        </p:nvSpPr>
        <p:spPr/>
        <p:txBody>
          <a:bodyPr/>
          <a:lstStyle>
            <a:lvl1pPr>
              <a:defRPr/>
            </a:lvl1pPr>
          </a:lstStyle>
          <a:p>
            <a:pPr>
              <a:defRPr/>
            </a:pPr>
            <a:r>
              <a:rPr lang="en-CA" dirty="0">
                <a:solidFill>
                  <a:srgbClr val="000000">
                    <a:tint val="75000"/>
                  </a:srgbClr>
                </a:solidFill>
              </a:rPr>
              <a:t>CROP</a:t>
            </a:r>
          </a:p>
        </p:txBody>
      </p:sp>
      <p:sp>
        <p:nvSpPr>
          <p:cNvPr id="6" name="Espace réservé du numéro de diapositive 5"/>
          <p:cNvSpPr>
            <a:spLocks noGrp="1"/>
          </p:cNvSpPr>
          <p:nvPr>
            <p:ph type="sldNum" sz="quarter" idx="16"/>
          </p:nvPr>
        </p:nvSpPr>
        <p:spPr/>
        <p:txBody>
          <a:bodyPr/>
          <a:lstStyle>
            <a:lvl1pPr>
              <a:defRPr/>
            </a:lvl1pPr>
          </a:lstStyle>
          <a:p>
            <a:pPr>
              <a:defRPr/>
            </a:pPr>
            <a:fld id="{18239141-2E42-4ABB-84FD-6FABED6D0D53}" type="slidenum">
              <a:rPr lang="en-CA">
                <a:solidFill>
                  <a:srgbClr val="000000">
                    <a:tint val="75000"/>
                  </a:srgbClr>
                </a:solidFill>
              </a:rPr>
              <a:pPr>
                <a:defRPr/>
              </a:pPr>
              <a:t>‹N°›</a:t>
            </a:fld>
            <a:endParaRPr lang="en-CA" dirty="0">
              <a:solidFill>
                <a:srgbClr val="000000">
                  <a:tint val="75000"/>
                </a:srgbClr>
              </a:solidFill>
            </a:endParaRPr>
          </a:p>
        </p:txBody>
      </p:sp>
      <p:sp>
        <p:nvSpPr>
          <p:cNvPr id="7" name="Titre 1"/>
          <p:cNvSpPr>
            <a:spLocks noGrp="1"/>
          </p:cNvSpPr>
          <p:nvPr>
            <p:ph type="title"/>
          </p:nvPr>
        </p:nvSpPr>
        <p:spPr>
          <a:xfrm>
            <a:off x="558800" y="373063"/>
            <a:ext cx="5311775" cy="631545"/>
          </a:xfrm>
        </p:spPr>
        <p:txBody>
          <a:bodyPr/>
          <a:lstStyle/>
          <a:p>
            <a:r>
              <a:rPr lang="fr-FR" dirty="0" smtClean="0"/>
              <a:t>Cliquez pour modifier le style du titre</a:t>
            </a:r>
            <a:endParaRPr lang="en-CA" dirty="0"/>
          </a:p>
        </p:txBody>
      </p:sp>
      <p:sp>
        <p:nvSpPr>
          <p:cNvPr id="9" name="Rectangle 8"/>
          <p:cNvSpPr/>
          <p:nvPr userDrawn="1"/>
        </p:nvSpPr>
        <p:spPr>
          <a:xfrm>
            <a:off x="558800" y="1004608"/>
            <a:ext cx="5311775" cy="55563"/>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Tree>
    <p:extLst>
      <p:ext uri="{BB962C8B-B14F-4D97-AF65-F5344CB8AC3E}">
        <p14:creationId xmlns:p14="http://schemas.microsoft.com/office/powerpoint/2010/main" val="356639063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itre texte et photo">
    <p:spTree>
      <p:nvGrpSpPr>
        <p:cNvPr id="1" name=""/>
        <p:cNvGrpSpPr/>
        <p:nvPr/>
      </p:nvGrpSpPr>
      <p:grpSpPr>
        <a:xfrm>
          <a:off x="0" y="0"/>
          <a:ext cx="0" cy="0"/>
          <a:chOff x="0" y="0"/>
          <a:chExt cx="0" cy="0"/>
        </a:xfrm>
      </p:grpSpPr>
      <p:sp>
        <p:nvSpPr>
          <p:cNvPr id="6" name="Rectangle 5"/>
          <p:cNvSpPr/>
          <p:nvPr userDrawn="1"/>
        </p:nvSpPr>
        <p:spPr>
          <a:xfrm>
            <a:off x="5989638" y="3538538"/>
            <a:ext cx="2597150" cy="55562"/>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2" name="Titre 1"/>
          <p:cNvSpPr>
            <a:spLocks noGrp="1"/>
          </p:cNvSpPr>
          <p:nvPr>
            <p:ph type="title"/>
          </p:nvPr>
        </p:nvSpPr>
        <p:spPr/>
        <p:txBody>
          <a:bodyPr/>
          <a:lstStyle/>
          <a:p>
            <a:r>
              <a:rPr lang="fr-FR" dirty="0" smtClean="0"/>
              <a:t>Cliquez pour modifier le style du titre</a:t>
            </a:r>
            <a:endParaRPr lang="en-CA" dirty="0"/>
          </a:p>
        </p:txBody>
      </p:sp>
      <p:sp>
        <p:nvSpPr>
          <p:cNvPr id="8" name="Espace réservé du texte 7"/>
          <p:cNvSpPr>
            <a:spLocks noGrp="1"/>
          </p:cNvSpPr>
          <p:nvPr>
            <p:ph type="body" sz="quarter" idx="13"/>
          </p:nvPr>
        </p:nvSpPr>
        <p:spPr/>
        <p:txBody>
          <a:bodyPr/>
          <a:lstStyle>
            <a:lvl2pPr>
              <a:spcBef>
                <a:spcPts val="800"/>
              </a:spcBef>
              <a:defRPr/>
            </a:lvl2pPr>
            <a:lvl3pPr>
              <a:spcBef>
                <a:spcPts val="1400"/>
              </a:spcBef>
              <a:defRPr/>
            </a:lvl3pPr>
            <a:lvl4pPr>
              <a:spcBef>
                <a:spcPts val="800"/>
              </a:spcBef>
              <a:defRPr/>
            </a:lvl4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7" name="Espace réservé pour une image  10"/>
          <p:cNvSpPr>
            <a:spLocks noGrp="1"/>
          </p:cNvSpPr>
          <p:nvPr>
            <p:ph type="pic" sz="quarter" idx="14"/>
          </p:nvPr>
        </p:nvSpPr>
        <p:spPr>
          <a:xfrm>
            <a:off x="5989637" y="1371981"/>
            <a:ext cx="2597151" cy="2037969"/>
          </a:xfrm>
        </p:spPr>
        <p:txBody>
          <a:bodyPr rtlCol="0">
            <a:normAutofit/>
          </a:bodyPr>
          <a:lstStyle>
            <a:lvl1pPr marL="0" indent="0">
              <a:buNone/>
              <a:defRPr/>
            </a:lvl1pPr>
          </a:lstStyle>
          <a:p>
            <a:pPr lvl="0"/>
            <a:endParaRPr lang="en-CA" noProof="0" dirty="0"/>
          </a:p>
        </p:txBody>
      </p:sp>
      <p:sp>
        <p:nvSpPr>
          <p:cNvPr id="10" name="Espace réservé du texte 13"/>
          <p:cNvSpPr>
            <a:spLocks noGrp="1"/>
          </p:cNvSpPr>
          <p:nvPr>
            <p:ph type="body" sz="quarter" idx="15"/>
          </p:nvPr>
        </p:nvSpPr>
        <p:spPr>
          <a:xfrm>
            <a:off x="5989637" y="3648964"/>
            <a:ext cx="2597151" cy="1761554"/>
          </a:xfrm>
        </p:spPr>
        <p:txBody>
          <a:bodyPr>
            <a:normAutofit/>
          </a:bodyPr>
          <a:lstStyle>
            <a:lvl1pPr marL="0" indent="0">
              <a:lnSpc>
                <a:spcPts val="1500"/>
              </a:lnSpc>
              <a:spcBef>
                <a:spcPts val="800"/>
              </a:spcBef>
              <a:buNone/>
              <a:defRPr sz="1200" b="0"/>
            </a:lvl1pPr>
          </a:lstStyle>
          <a:p>
            <a:pPr lvl="0"/>
            <a:r>
              <a:rPr lang="fr-FR" dirty="0" smtClean="0"/>
              <a:t>Cliquez pour modifier les styles du</a:t>
            </a:r>
            <a:endParaRPr lang="en-CA" dirty="0"/>
          </a:p>
        </p:txBody>
      </p:sp>
      <p:sp>
        <p:nvSpPr>
          <p:cNvPr id="9" name="Espace réservé de la date 3"/>
          <p:cNvSpPr>
            <a:spLocks noGrp="1"/>
          </p:cNvSpPr>
          <p:nvPr>
            <p:ph type="dt" sz="half" idx="16"/>
          </p:nvPr>
        </p:nvSpPr>
        <p:spPr>
          <a:xfrm>
            <a:off x="3273425" y="6483350"/>
            <a:ext cx="2560638" cy="236538"/>
          </a:xfrm>
        </p:spPr>
        <p:txBody>
          <a:bodyPr/>
          <a:lstStyle>
            <a:lvl1pPr>
              <a:defRPr/>
            </a:lvl1pPr>
          </a:lstStyle>
          <a:p>
            <a:pPr>
              <a:defRPr/>
            </a:pPr>
            <a:fld id="{A149C51B-E569-4CDE-A3C1-FD32450A79E5}" type="datetime1">
              <a:rPr lang="fr-FR">
                <a:solidFill>
                  <a:srgbClr val="000000">
                    <a:tint val="75000"/>
                  </a:srgbClr>
                </a:solidFill>
              </a:rPr>
              <a:pPr>
                <a:defRPr/>
              </a:pPr>
              <a:t>28/07/2017</a:t>
            </a:fld>
            <a:endParaRPr lang="en-CA" dirty="0">
              <a:solidFill>
                <a:srgbClr val="000000">
                  <a:tint val="75000"/>
                </a:srgbClr>
              </a:solidFill>
            </a:endParaRPr>
          </a:p>
        </p:txBody>
      </p:sp>
      <p:sp>
        <p:nvSpPr>
          <p:cNvPr id="11" name="Espace réservé du pied de page 4"/>
          <p:cNvSpPr>
            <a:spLocks noGrp="1"/>
          </p:cNvSpPr>
          <p:nvPr>
            <p:ph type="ftr" sz="quarter" idx="17"/>
          </p:nvPr>
        </p:nvSpPr>
        <p:spPr/>
        <p:txBody>
          <a:bodyPr/>
          <a:lstStyle>
            <a:lvl1pPr>
              <a:defRPr/>
            </a:lvl1pPr>
          </a:lstStyle>
          <a:p>
            <a:pPr>
              <a:defRPr/>
            </a:pPr>
            <a:r>
              <a:rPr lang="en-CA" dirty="0">
                <a:solidFill>
                  <a:srgbClr val="000000">
                    <a:tint val="75000"/>
                  </a:srgbClr>
                </a:solidFill>
              </a:rPr>
              <a:t>CROP</a:t>
            </a:r>
          </a:p>
        </p:txBody>
      </p:sp>
      <p:sp>
        <p:nvSpPr>
          <p:cNvPr id="12" name="Espace réservé du numéro de diapositive 5"/>
          <p:cNvSpPr>
            <a:spLocks noGrp="1"/>
          </p:cNvSpPr>
          <p:nvPr>
            <p:ph type="sldNum" sz="quarter" idx="18"/>
          </p:nvPr>
        </p:nvSpPr>
        <p:spPr/>
        <p:txBody>
          <a:bodyPr/>
          <a:lstStyle>
            <a:lvl1pPr>
              <a:defRPr/>
            </a:lvl1pPr>
          </a:lstStyle>
          <a:p>
            <a:pPr>
              <a:defRPr/>
            </a:pPr>
            <a:fld id="{B412C3A8-9530-430F-B609-E0A319CE000B}" type="slidenum">
              <a:rPr lang="en-CA">
                <a:solidFill>
                  <a:srgbClr val="000000">
                    <a:tint val="75000"/>
                  </a:srgbClr>
                </a:solidFill>
              </a:rPr>
              <a:pPr>
                <a:defRPr/>
              </a:pPr>
              <a:t>‹N°›</a:t>
            </a:fld>
            <a:endParaRPr lang="en-CA" dirty="0">
              <a:solidFill>
                <a:srgbClr val="000000">
                  <a:tint val="75000"/>
                </a:srgbClr>
              </a:solidFill>
            </a:endParaRPr>
          </a:p>
        </p:txBody>
      </p:sp>
      <p:sp>
        <p:nvSpPr>
          <p:cNvPr id="14" name="Rectangle 13"/>
          <p:cNvSpPr/>
          <p:nvPr userDrawn="1"/>
        </p:nvSpPr>
        <p:spPr>
          <a:xfrm>
            <a:off x="558800" y="1004608"/>
            <a:ext cx="5311775" cy="55563"/>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Tree>
    <p:extLst>
      <p:ext uri="{BB962C8B-B14F-4D97-AF65-F5344CB8AC3E}">
        <p14:creationId xmlns:p14="http://schemas.microsoft.com/office/powerpoint/2010/main" val="398551505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Titre et contenu ">
    <p:spTree>
      <p:nvGrpSpPr>
        <p:cNvPr id="1" name=""/>
        <p:cNvGrpSpPr/>
        <p:nvPr/>
      </p:nvGrpSpPr>
      <p:grpSpPr>
        <a:xfrm>
          <a:off x="0" y="0"/>
          <a:ext cx="0" cy="0"/>
          <a:chOff x="0" y="0"/>
          <a:chExt cx="0" cy="0"/>
        </a:xfrm>
      </p:grpSpPr>
      <p:cxnSp>
        <p:nvCxnSpPr>
          <p:cNvPr id="5" name="Connecteur droit 11"/>
          <p:cNvCxnSpPr/>
          <p:nvPr userDrawn="1"/>
        </p:nvCxnSpPr>
        <p:spPr>
          <a:xfrm>
            <a:off x="558800" y="6483350"/>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p:txBody>
          <a:bodyPr/>
          <a:lstStyle/>
          <a:p>
            <a:r>
              <a:rPr lang="fr-FR" smtClean="0"/>
              <a:t>Cliquez pour modifier le style du titre</a:t>
            </a:r>
            <a:endParaRPr lang="en-CA"/>
          </a:p>
        </p:txBody>
      </p:sp>
      <p:sp>
        <p:nvSpPr>
          <p:cNvPr id="9" name="Espace réservé du contenu 8"/>
          <p:cNvSpPr>
            <a:spLocks noGrp="1"/>
          </p:cNvSpPr>
          <p:nvPr>
            <p:ph sz="quarter" idx="14"/>
          </p:nvPr>
        </p:nvSpPr>
        <p:spPr>
          <a:xfrm>
            <a:off x="558800" y="1517270"/>
            <a:ext cx="5311775" cy="3749674"/>
          </a:xfrm>
        </p:spPr>
        <p:txBody>
          <a:bodyPr/>
          <a:lstStyle/>
          <a:p>
            <a:pPr lvl="0"/>
            <a:r>
              <a:rPr lang="fr-FR" dirty="0" smtClean="0"/>
              <a:t>Cliquez pour modifier</a:t>
            </a:r>
            <a:endParaRPr lang="en-CA" dirty="0"/>
          </a:p>
        </p:txBody>
      </p:sp>
      <p:sp>
        <p:nvSpPr>
          <p:cNvPr id="11" name="Espace réservé du texte 13"/>
          <p:cNvSpPr>
            <a:spLocks noGrp="1"/>
          </p:cNvSpPr>
          <p:nvPr>
            <p:ph type="body" sz="quarter" idx="17"/>
          </p:nvPr>
        </p:nvSpPr>
        <p:spPr>
          <a:xfrm>
            <a:off x="558800" y="5585036"/>
            <a:ext cx="5313364" cy="895139"/>
          </a:xfrm>
        </p:spPr>
        <p:txBody>
          <a:bodyPr>
            <a:normAutofit/>
          </a:bodyPr>
          <a:lstStyle>
            <a:lvl1pPr marL="0" indent="0">
              <a:lnSpc>
                <a:spcPts val="1400"/>
              </a:lnSpc>
              <a:spcBef>
                <a:spcPts val="600"/>
              </a:spcBef>
              <a:buNone/>
              <a:defRPr sz="1200" b="0"/>
            </a:lvl1pPr>
          </a:lstStyle>
          <a:p>
            <a:pPr lvl="0"/>
            <a:r>
              <a:rPr lang="fr-FR" dirty="0" smtClean="0"/>
              <a:t>Cliquez pour modifier les styles du</a:t>
            </a:r>
          </a:p>
        </p:txBody>
      </p:sp>
      <p:sp>
        <p:nvSpPr>
          <p:cNvPr id="7" name="Espace réservé de la date 3"/>
          <p:cNvSpPr>
            <a:spLocks noGrp="1"/>
          </p:cNvSpPr>
          <p:nvPr>
            <p:ph type="dt" sz="half" idx="18"/>
          </p:nvPr>
        </p:nvSpPr>
        <p:spPr>
          <a:xfrm>
            <a:off x="3273425" y="6483350"/>
            <a:ext cx="2560638" cy="236538"/>
          </a:xfrm>
        </p:spPr>
        <p:txBody>
          <a:bodyPr/>
          <a:lstStyle>
            <a:lvl1pPr>
              <a:defRPr/>
            </a:lvl1pPr>
          </a:lstStyle>
          <a:p>
            <a:pPr>
              <a:defRPr/>
            </a:pPr>
            <a:fld id="{B497C260-481A-41F4-A466-61F8186261C4}" type="datetime1">
              <a:rPr lang="fr-FR">
                <a:solidFill>
                  <a:srgbClr val="000000">
                    <a:tint val="75000"/>
                  </a:srgbClr>
                </a:solidFill>
              </a:rPr>
              <a:pPr>
                <a:defRPr/>
              </a:pPr>
              <a:t>28/07/2017</a:t>
            </a:fld>
            <a:endParaRPr lang="en-CA" dirty="0">
              <a:solidFill>
                <a:srgbClr val="000000">
                  <a:tint val="75000"/>
                </a:srgbClr>
              </a:solidFill>
            </a:endParaRPr>
          </a:p>
        </p:txBody>
      </p:sp>
      <p:sp>
        <p:nvSpPr>
          <p:cNvPr id="8" name="Espace réservé du pied de page 4"/>
          <p:cNvSpPr>
            <a:spLocks noGrp="1"/>
          </p:cNvSpPr>
          <p:nvPr>
            <p:ph type="ftr" sz="quarter" idx="19"/>
          </p:nvPr>
        </p:nvSpPr>
        <p:spPr/>
        <p:txBody>
          <a:bodyPr/>
          <a:lstStyle>
            <a:lvl1pPr>
              <a:defRPr/>
            </a:lvl1pPr>
          </a:lstStyle>
          <a:p>
            <a:pPr>
              <a:defRPr/>
            </a:pPr>
            <a:r>
              <a:rPr lang="en-CA" dirty="0">
                <a:solidFill>
                  <a:srgbClr val="000000">
                    <a:tint val="75000"/>
                  </a:srgbClr>
                </a:solidFill>
              </a:rPr>
              <a:t>CROP</a:t>
            </a:r>
          </a:p>
        </p:txBody>
      </p:sp>
      <p:sp>
        <p:nvSpPr>
          <p:cNvPr id="10" name="Espace réservé du numéro de diapositive 5"/>
          <p:cNvSpPr>
            <a:spLocks noGrp="1"/>
          </p:cNvSpPr>
          <p:nvPr>
            <p:ph type="sldNum" sz="quarter" idx="20"/>
          </p:nvPr>
        </p:nvSpPr>
        <p:spPr/>
        <p:txBody>
          <a:bodyPr/>
          <a:lstStyle>
            <a:lvl1pPr>
              <a:defRPr/>
            </a:lvl1pPr>
          </a:lstStyle>
          <a:p>
            <a:pPr>
              <a:defRPr/>
            </a:pPr>
            <a:fld id="{9BEC1190-AB8C-4AB6-8144-7D71C1D119D7}" type="slidenum">
              <a:rPr lang="en-CA">
                <a:solidFill>
                  <a:srgbClr val="000000">
                    <a:tint val="75000"/>
                  </a:srgbClr>
                </a:solidFill>
              </a:rPr>
              <a:pPr>
                <a:defRPr/>
              </a:pPr>
              <a:t>‹N°›</a:t>
            </a:fld>
            <a:endParaRPr lang="en-CA" dirty="0">
              <a:solidFill>
                <a:srgbClr val="000000">
                  <a:tint val="75000"/>
                </a:srgbClr>
              </a:solidFill>
            </a:endParaRPr>
          </a:p>
        </p:txBody>
      </p:sp>
      <p:sp>
        <p:nvSpPr>
          <p:cNvPr id="12" name="Rectangle 11"/>
          <p:cNvSpPr/>
          <p:nvPr userDrawn="1"/>
        </p:nvSpPr>
        <p:spPr>
          <a:xfrm>
            <a:off x="558800" y="1004608"/>
            <a:ext cx="5311775" cy="55563"/>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Tree>
    <p:extLst>
      <p:ext uri="{BB962C8B-B14F-4D97-AF65-F5344CB8AC3E}">
        <p14:creationId xmlns:p14="http://schemas.microsoft.com/office/powerpoint/2010/main" val="386167287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1_Titre et contenu ">
    <p:spTree>
      <p:nvGrpSpPr>
        <p:cNvPr id="1" name=""/>
        <p:cNvGrpSpPr/>
        <p:nvPr/>
      </p:nvGrpSpPr>
      <p:grpSpPr>
        <a:xfrm>
          <a:off x="0" y="0"/>
          <a:ext cx="0" cy="0"/>
          <a:chOff x="0" y="0"/>
          <a:chExt cx="0" cy="0"/>
        </a:xfrm>
      </p:grpSpPr>
      <p:sp>
        <p:nvSpPr>
          <p:cNvPr id="5" name="Rectangle 9"/>
          <p:cNvSpPr/>
          <p:nvPr userDrawn="1"/>
        </p:nvSpPr>
        <p:spPr>
          <a:xfrm>
            <a:off x="546988" y="5955582"/>
            <a:ext cx="5313363" cy="55562"/>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cxnSp>
        <p:nvCxnSpPr>
          <p:cNvPr id="6" name="Connecteur droit 11"/>
          <p:cNvCxnSpPr/>
          <p:nvPr userDrawn="1"/>
        </p:nvCxnSpPr>
        <p:spPr>
          <a:xfrm>
            <a:off x="558800" y="6483350"/>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p:txBody>
          <a:bodyPr/>
          <a:lstStyle/>
          <a:p>
            <a:r>
              <a:rPr lang="fr-FR" smtClean="0"/>
              <a:t>Cliquez pour modifier le style du titre</a:t>
            </a:r>
            <a:endParaRPr lang="en-CA"/>
          </a:p>
        </p:txBody>
      </p:sp>
      <p:sp>
        <p:nvSpPr>
          <p:cNvPr id="9" name="Espace réservé du contenu 8"/>
          <p:cNvSpPr>
            <a:spLocks noGrp="1"/>
          </p:cNvSpPr>
          <p:nvPr>
            <p:ph sz="quarter" idx="14"/>
          </p:nvPr>
        </p:nvSpPr>
        <p:spPr>
          <a:xfrm>
            <a:off x="558800" y="1517270"/>
            <a:ext cx="8027988" cy="3749674"/>
          </a:xfrm>
        </p:spPr>
        <p:txBody>
          <a:bodyPr/>
          <a:lstStyle/>
          <a:p>
            <a:pPr lvl="0"/>
            <a:r>
              <a:rPr lang="fr-FR" dirty="0" smtClean="0"/>
              <a:t>Cliquez pour modifier</a:t>
            </a:r>
            <a:endParaRPr lang="en-CA" dirty="0"/>
          </a:p>
        </p:txBody>
      </p:sp>
      <p:sp>
        <p:nvSpPr>
          <p:cNvPr id="11" name="Espace réservé du texte 13"/>
          <p:cNvSpPr>
            <a:spLocks noGrp="1"/>
          </p:cNvSpPr>
          <p:nvPr>
            <p:ph type="body" sz="quarter" idx="17"/>
          </p:nvPr>
        </p:nvSpPr>
        <p:spPr>
          <a:xfrm>
            <a:off x="558800" y="6013525"/>
            <a:ext cx="5313364" cy="466650"/>
          </a:xfrm>
        </p:spPr>
        <p:txBody>
          <a:bodyPr>
            <a:normAutofit/>
          </a:bodyPr>
          <a:lstStyle>
            <a:lvl1pPr marL="0" indent="0">
              <a:lnSpc>
                <a:spcPts val="1400"/>
              </a:lnSpc>
              <a:spcBef>
                <a:spcPts val="600"/>
              </a:spcBef>
              <a:buNone/>
              <a:defRPr sz="900" b="0"/>
            </a:lvl1pPr>
          </a:lstStyle>
          <a:p>
            <a:pPr lvl="0"/>
            <a:r>
              <a:rPr lang="fr-FR" dirty="0" smtClean="0"/>
              <a:t>Cliquez pour modifier les styles du</a:t>
            </a:r>
          </a:p>
        </p:txBody>
      </p:sp>
      <p:sp>
        <p:nvSpPr>
          <p:cNvPr id="7" name="Espace réservé de la date 3"/>
          <p:cNvSpPr>
            <a:spLocks noGrp="1"/>
          </p:cNvSpPr>
          <p:nvPr>
            <p:ph type="dt" sz="half" idx="18"/>
          </p:nvPr>
        </p:nvSpPr>
        <p:spPr>
          <a:xfrm>
            <a:off x="3273425" y="6483350"/>
            <a:ext cx="2560638" cy="236538"/>
          </a:xfrm>
        </p:spPr>
        <p:txBody>
          <a:bodyPr/>
          <a:lstStyle>
            <a:lvl1pPr>
              <a:defRPr/>
            </a:lvl1pPr>
          </a:lstStyle>
          <a:p>
            <a:pPr>
              <a:defRPr/>
            </a:pPr>
            <a:fld id="{995B3D38-0AC3-4257-BDC9-1B829E99DD40}" type="datetime1">
              <a:rPr lang="fr-FR">
                <a:solidFill>
                  <a:srgbClr val="000000">
                    <a:tint val="75000"/>
                  </a:srgbClr>
                </a:solidFill>
              </a:rPr>
              <a:pPr>
                <a:defRPr/>
              </a:pPr>
              <a:t>28/07/2017</a:t>
            </a:fld>
            <a:endParaRPr lang="en-CA" dirty="0">
              <a:solidFill>
                <a:srgbClr val="000000">
                  <a:tint val="75000"/>
                </a:srgbClr>
              </a:solidFill>
            </a:endParaRPr>
          </a:p>
        </p:txBody>
      </p:sp>
      <p:sp>
        <p:nvSpPr>
          <p:cNvPr id="8" name="Espace réservé du pied de page 4"/>
          <p:cNvSpPr>
            <a:spLocks noGrp="1"/>
          </p:cNvSpPr>
          <p:nvPr>
            <p:ph type="ftr" sz="quarter" idx="19"/>
          </p:nvPr>
        </p:nvSpPr>
        <p:spPr/>
        <p:txBody>
          <a:bodyPr/>
          <a:lstStyle>
            <a:lvl1pPr>
              <a:defRPr/>
            </a:lvl1pPr>
          </a:lstStyle>
          <a:p>
            <a:pPr>
              <a:defRPr/>
            </a:pPr>
            <a:r>
              <a:rPr lang="en-CA" dirty="0">
                <a:solidFill>
                  <a:srgbClr val="000000">
                    <a:tint val="75000"/>
                  </a:srgbClr>
                </a:solidFill>
              </a:rPr>
              <a:t>CROP</a:t>
            </a:r>
          </a:p>
        </p:txBody>
      </p:sp>
      <p:sp>
        <p:nvSpPr>
          <p:cNvPr id="10" name="Espace réservé du numéro de diapositive 5"/>
          <p:cNvSpPr>
            <a:spLocks noGrp="1"/>
          </p:cNvSpPr>
          <p:nvPr>
            <p:ph type="sldNum" sz="quarter" idx="20"/>
          </p:nvPr>
        </p:nvSpPr>
        <p:spPr/>
        <p:txBody>
          <a:bodyPr/>
          <a:lstStyle>
            <a:lvl1pPr>
              <a:defRPr/>
            </a:lvl1pPr>
          </a:lstStyle>
          <a:p>
            <a:pPr>
              <a:defRPr/>
            </a:pPr>
            <a:fld id="{3ECBD63B-432F-426D-BBFD-3F00516AE86C}" type="slidenum">
              <a:rPr lang="en-CA">
                <a:solidFill>
                  <a:srgbClr val="000000">
                    <a:tint val="75000"/>
                  </a:srgbClr>
                </a:solidFill>
              </a:rPr>
              <a:pPr>
                <a:defRPr/>
              </a:pPr>
              <a:t>‹N°›</a:t>
            </a:fld>
            <a:endParaRPr lang="en-CA" dirty="0">
              <a:solidFill>
                <a:srgbClr val="000000">
                  <a:tint val="75000"/>
                </a:srgbClr>
              </a:solidFill>
            </a:endParaRPr>
          </a:p>
        </p:txBody>
      </p:sp>
      <p:sp>
        <p:nvSpPr>
          <p:cNvPr id="12" name="Rectangle 11"/>
          <p:cNvSpPr/>
          <p:nvPr userDrawn="1"/>
        </p:nvSpPr>
        <p:spPr>
          <a:xfrm>
            <a:off x="558800" y="1004608"/>
            <a:ext cx="5311775" cy="55563"/>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Tree>
    <p:extLst>
      <p:ext uri="{BB962C8B-B14F-4D97-AF65-F5344CB8AC3E}">
        <p14:creationId xmlns:p14="http://schemas.microsoft.com/office/powerpoint/2010/main" val="68927675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4_Titre et contenu ">
    <p:spTree>
      <p:nvGrpSpPr>
        <p:cNvPr id="1" name=""/>
        <p:cNvGrpSpPr/>
        <p:nvPr/>
      </p:nvGrpSpPr>
      <p:grpSpPr>
        <a:xfrm>
          <a:off x="0" y="0"/>
          <a:ext cx="0" cy="0"/>
          <a:chOff x="0" y="0"/>
          <a:chExt cx="0" cy="0"/>
        </a:xfrm>
      </p:grpSpPr>
      <p:cxnSp>
        <p:nvCxnSpPr>
          <p:cNvPr id="5" name="Connecteur droit 11"/>
          <p:cNvCxnSpPr/>
          <p:nvPr userDrawn="1"/>
        </p:nvCxnSpPr>
        <p:spPr>
          <a:xfrm>
            <a:off x="558800" y="6483350"/>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p:txBody>
          <a:bodyPr/>
          <a:lstStyle/>
          <a:p>
            <a:r>
              <a:rPr lang="fr-FR" smtClean="0"/>
              <a:t>Cliquez pour modifier le style du titre</a:t>
            </a:r>
            <a:endParaRPr lang="en-CA"/>
          </a:p>
        </p:txBody>
      </p:sp>
      <p:sp>
        <p:nvSpPr>
          <p:cNvPr id="9" name="Espace réservé du contenu 8"/>
          <p:cNvSpPr>
            <a:spLocks noGrp="1"/>
          </p:cNvSpPr>
          <p:nvPr>
            <p:ph sz="quarter" idx="14"/>
          </p:nvPr>
        </p:nvSpPr>
        <p:spPr>
          <a:xfrm>
            <a:off x="558800" y="1517269"/>
            <a:ext cx="8027988" cy="4935473"/>
          </a:xfrm>
        </p:spPr>
        <p:txBody>
          <a:bodyPr/>
          <a:lstStyle/>
          <a:p>
            <a:pPr lvl="0"/>
            <a:r>
              <a:rPr lang="fr-FR" dirty="0" smtClean="0"/>
              <a:t>Cliquez pour modifier</a:t>
            </a:r>
            <a:endParaRPr lang="en-CA" dirty="0"/>
          </a:p>
        </p:txBody>
      </p:sp>
      <p:sp>
        <p:nvSpPr>
          <p:cNvPr id="7" name="Espace réservé de la date 3"/>
          <p:cNvSpPr>
            <a:spLocks noGrp="1"/>
          </p:cNvSpPr>
          <p:nvPr>
            <p:ph type="dt" sz="half" idx="15"/>
          </p:nvPr>
        </p:nvSpPr>
        <p:spPr>
          <a:xfrm>
            <a:off x="3273425" y="6483350"/>
            <a:ext cx="2560638" cy="236538"/>
          </a:xfrm>
        </p:spPr>
        <p:txBody>
          <a:bodyPr/>
          <a:lstStyle>
            <a:lvl1pPr>
              <a:defRPr/>
            </a:lvl1pPr>
          </a:lstStyle>
          <a:p>
            <a:pPr>
              <a:defRPr/>
            </a:pPr>
            <a:fld id="{9492C245-F7E2-4D09-B2D7-104BC386EA93}" type="datetime1">
              <a:rPr lang="fr-FR">
                <a:solidFill>
                  <a:srgbClr val="000000">
                    <a:tint val="75000"/>
                  </a:srgbClr>
                </a:solidFill>
              </a:rPr>
              <a:pPr>
                <a:defRPr/>
              </a:pPr>
              <a:t>28/07/2017</a:t>
            </a:fld>
            <a:endParaRPr lang="en-CA" dirty="0">
              <a:solidFill>
                <a:srgbClr val="000000">
                  <a:tint val="75000"/>
                </a:srgbClr>
              </a:solidFill>
            </a:endParaRPr>
          </a:p>
        </p:txBody>
      </p:sp>
      <p:sp>
        <p:nvSpPr>
          <p:cNvPr id="8" name="Espace réservé du pied de page 4"/>
          <p:cNvSpPr>
            <a:spLocks noGrp="1"/>
          </p:cNvSpPr>
          <p:nvPr>
            <p:ph type="ftr" sz="quarter" idx="16"/>
          </p:nvPr>
        </p:nvSpPr>
        <p:spPr/>
        <p:txBody>
          <a:bodyPr/>
          <a:lstStyle>
            <a:lvl1pPr>
              <a:defRPr/>
            </a:lvl1pPr>
          </a:lstStyle>
          <a:p>
            <a:pPr>
              <a:defRPr/>
            </a:pPr>
            <a:r>
              <a:rPr lang="en-CA" dirty="0">
                <a:solidFill>
                  <a:srgbClr val="000000">
                    <a:tint val="75000"/>
                  </a:srgbClr>
                </a:solidFill>
              </a:rPr>
              <a:t>CROP</a:t>
            </a:r>
          </a:p>
        </p:txBody>
      </p:sp>
      <p:sp>
        <p:nvSpPr>
          <p:cNvPr id="10" name="Espace réservé du numéro de diapositive 5"/>
          <p:cNvSpPr>
            <a:spLocks noGrp="1"/>
          </p:cNvSpPr>
          <p:nvPr>
            <p:ph type="sldNum" sz="quarter" idx="17"/>
          </p:nvPr>
        </p:nvSpPr>
        <p:spPr/>
        <p:txBody>
          <a:bodyPr/>
          <a:lstStyle>
            <a:lvl1pPr>
              <a:defRPr/>
            </a:lvl1pPr>
          </a:lstStyle>
          <a:p>
            <a:pPr>
              <a:defRPr/>
            </a:pPr>
            <a:fld id="{8210ECEB-2C50-44D1-81D8-D49606E4B0B5}" type="slidenum">
              <a:rPr lang="en-CA">
                <a:solidFill>
                  <a:srgbClr val="000000">
                    <a:tint val="75000"/>
                  </a:srgbClr>
                </a:solidFill>
              </a:rPr>
              <a:pPr>
                <a:defRPr/>
              </a:pPr>
              <a:t>‹N°›</a:t>
            </a:fld>
            <a:endParaRPr lang="en-CA" dirty="0">
              <a:solidFill>
                <a:srgbClr val="000000">
                  <a:tint val="75000"/>
                </a:srgbClr>
              </a:solidFill>
            </a:endParaRPr>
          </a:p>
        </p:txBody>
      </p:sp>
      <p:sp>
        <p:nvSpPr>
          <p:cNvPr id="11" name="Rectangle 10"/>
          <p:cNvSpPr/>
          <p:nvPr userDrawn="1"/>
        </p:nvSpPr>
        <p:spPr>
          <a:xfrm>
            <a:off x="558800" y="1004608"/>
            <a:ext cx="5311775" cy="55563"/>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Tree>
    <p:extLst>
      <p:ext uri="{BB962C8B-B14F-4D97-AF65-F5344CB8AC3E}">
        <p14:creationId xmlns:p14="http://schemas.microsoft.com/office/powerpoint/2010/main" val="112789361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3_Titre et contenu ">
    <p:spTree>
      <p:nvGrpSpPr>
        <p:cNvPr id="1" name=""/>
        <p:cNvGrpSpPr/>
        <p:nvPr/>
      </p:nvGrpSpPr>
      <p:grpSpPr>
        <a:xfrm>
          <a:off x="0" y="0"/>
          <a:ext cx="0" cy="0"/>
          <a:chOff x="0" y="0"/>
          <a:chExt cx="0" cy="0"/>
        </a:xfrm>
      </p:grpSpPr>
      <p:cxnSp>
        <p:nvCxnSpPr>
          <p:cNvPr id="4" name="Connecteur droit 11"/>
          <p:cNvCxnSpPr/>
          <p:nvPr userDrawn="1"/>
        </p:nvCxnSpPr>
        <p:spPr>
          <a:xfrm>
            <a:off x="558800" y="6483350"/>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p:txBody>
          <a:bodyPr/>
          <a:lstStyle/>
          <a:p>
            <a:r>
              <a:rPr lang="fr-FR" smtClean="0"/>
              <a:t>Cliquez pour modifier le style du titre</a:t>
            </a:r>
            <a:endParaRPr lang="en-CA"/>
          </a:p>
        </p:txBody>
      </p:sp>
      <p:sp>
        <p:nvSpPr>
          <p:cNvPr id="9" name="Espace réservé du contenu 8"/>
          <p:cNvSpPr>
            <a:spLocks noGrp="1"/>
          </p:cNvSpPr>
          <p:nvPr>
            <p:ph sz="quarter" idx="14"/>
          </p:nvPr>
        </p:nvSpPr>
        <p:spPr>
          <a:xfrm>
            <a:off x="558800" y="1517270"/>
            <a:ext cx="5311774" cy="4938394"/>
          </a:xfrm>
        </p:spPr>
        <p:txBody>
          <a:bodyPr/>
          <a:lstStyle/>
          <a:p>
            <a:pPr lvl="0"/>
            <a:r>
              <a:rPr lang="fr-FR" dirty="0" smtClean="0"/>
              <a:t>Cliquez pour modifier</a:t>
            </a:r>
            <a:endParaRPr lang="en-CA" dirty="0"/>
          </a:p>
        </p:txBody>
      </p:sp>
      <p:sp>
        <p:nvSpPr>
          <p:cNvPr id="6" name="Espace réservé de la date 3"/>
          <p:cNvSpPr>
            <a:spLocks noGrp="1"/>
          </p:cNvSpPr>
          <p:nvPr>
            <p:ph type="dt" sz="half" idx="15"/>
          </p:nvPr>
        </p:nvSpPr>
        <p:spPr>
          <a:xfrm>
            <a:off x="3273425" y="6483350"/>
            <a:ext cx="2560638" cy="236538"/>
          </a:xfrm>
        </p:spPr>
        <p:txBody>
          <a:bodyPr/>
          <a:lstStyle>
            <a:lvl1pPr>
              <a:defRPr/>
            </a:lvl1pPr>
          </a:lstStyle>
          <a:p>
            <a:pPr>
              <a:defRPr/>
            </a:pPr>
            <a:fld id="{0DD81D64-108C-4539-BCA3-0E8CAC5876C9}" type="datetime1">
              <a:rPr lang="fr-FR">
                <a:solidFill>
                  <a:srgbClr val="000000">
                    <a:tint val="75000"/>
                  </a:srgbClr>
                </a:solidFill>
              </a:rPr>
              <a:pPr>
                <a:defRPr/>
              </a:pPr>
              <a:t>28/07/2017</a:t>
            </a:fld>
            <a:endParaRPr lang="en-CA" dirty="0">
              <a:solidFill>
                <a:srgbClr val="000000">
                  <a:tint val="75000"/>
                </a:srgbClr>
              </a:solidFill>
            </a:endParaRPr>
          </a:p>
        </p:txBody>
      </p:sp>
      <p:sp>
        <p:nvSpPr>
          <p:cNvPr id="7" name="Espace réservé du pied de page 4"/>
          <p:cNvSpPr>
            <a:spLocks noGrp="1"/>
          </p:cNvSpPr>
          <p:nvPr>
            <p:ph type="ftr" sz="quarter" idx="16"/>
          </p:nvPr>
        </p:nvSpPr>
        <p:spPr/>
        <p:txBody>
          <a:bodyPr/>
          <a:lstStyle>
            <a:lvl1pPr>
              <a:defRPr/>
            </a:lvl1pPr>
          </a:lstStyle>
          <a:p>
            <a:pPr>
              <a:defRPr/>
            </a:pPr>
            <a:r>
              <a:rPr lang="en-CA" dirty="0">
                <a:solidFill>
                  <a:srgbClr val="000000">
                    <a:tint val="75000"/>
                  </a:srgbClr>
                </a:solidFill>
              </a:rPr>
              <a:t>CROP</a:t>
            </a:r>
          </a:p>
        </p:txBody>
      </p:sp>
      <p:sp>
        <p:nvSpPr>
          <p:cNvPr id="8" name="Espace réservé du numéro de diapositive 5"/>
          <p:cNvSpPr>
            <a:spLocks noGrp="1"/>
          </p:cNvSpPr>
          <p:nvPr>
            <p:ph type="sldNum" sz="quarter" idx="17"/>
          </p:nvPr>
        </p:nvSpPr>
        <p:spPr/>
        <p:txBody>
          <a:bodyPr/>
          <a:lstStyle>
            <a:lvl1pPr>
              <a:defRPr/>
            </a:lvl1pPr>
          </a:lstStyle>
          <a:p>
            <a:pPr>
              <a:defRPr/>
            </a:pPr>
            <a:fld id="{D9103211-AA59-44B8-8866-F8B2988E6A9F}" type="slidenum">
              <a:rPr lang="en-CA">
                <a:solidFill>
                  <a:srgbClr val="000000">
                    <a:tint val="75000"/>
                  </a:srgbClr>
                </a:solidFill>
              </a:rPr>
              <a:pPr>
                <a:defRPr/>
              </a:pPr>
              <a:t>‹N°›</a:t>
            </a:fld>
            <a:endParaRPr lang="en-CA" dirty="0">
              <a:solidFill>
                <a:srgbClr val="000000">
                  <a:tint val="75000"/>
                </a:srgbClr>
              </a:solidFill>
            </a:endParaRPr>
          </a:p>
        </p:txBody>
      </p:sp>
      <p:sp>
        <p:nvSpPr>
          <p:cNvPr id="10" name="Rectangle 9"/>
          <p:cNvSpPr/>
          <p:nvPr userDrawn="1"/>
        </p:nvSpPr>
        <p:spPr>
          <a:xfrm>
            <a:off x="558800" y="1004608"/>
            <a:ext cx="5311775" cy="55563"/>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Tree>
    <p:extLst>
      <p:ext uri="{BB962C8B-B14F-4D97-AF65-F5344CB8AC3E}">
        <p14:creationId xmlns:p14="http://schemas.microsoft.com/office/powerpoint/2010/main" val="339398506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2_Titre et contenu ">
    <p:spTree>
      <p:nvGrpSpPr>
        <p:cNvPr id="1" name=""/>
        <p:cNvGrpSpPr/>
        <p:nvPr/>
      </p:nvGrpSpPr>
      <p:grpSpPr>
        <a:xfrm>
          <a:off x="0" y="0"/>
          <a:ext cx="0" cy="0"/>
          <a:chOff x="0" y="0"/>
          <a:chExt cx="0" cy="0"/>
        </a:xfrm>
      </p:grpSpPr>
      <p:cxnSp>
        <p:nvCxnSpPr>
          <p:cNvPr id="4" name="Connecteur droit 11"/>
          <p:cNvCxnSpPr/>
          <p:nvPr userDrawn="1"/>
        </p:nvCxnSpPr>
        <p:spPr>
          <a:xfrm>
            <a:off x="558800" y="6483350"/>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p:txBody>
          <a:bodyPr/>
          <a:lstStyle/>
          <a:p>
            <a:r>
              <a:rPr lang="fr-FR" smtClean="0"/>
              <a:t>Cliquez pour modifier le style du titre</a:t>
            </a:r>
            <a:endParaRPr lang="en-CA"/>
          </a:p>
        </p:txBody>
      </p:sp>
      <p:sp>
        <p:nvSpPr>
          <p:cNvPr id="9" name="Espace réservé du contenu 8"/>
          <p:cNvSpPr>
            <a:spLocks noGrp="1"/>
          </p:cNvSpPr>
          <p:nvPr>
            <p:ph sz="quarter" idx="14"/>
          </p:nvPr>
        </p:nvSpPr>
        <p:spPr>
          <a:xfrm>
            <a:off x="558800" y="1517269"/>
            <a:ext cx="8027988" cy="4935473"/>
          </a:xfrm>
        </p:spPr>
        <p:txBody>
          <a:bodyPr/>
          <a:lstStyle/>
          <a:p>
            <a:pPr lvl="0"/>
            <a:r>
              <a:rPr lang="fr-FR" dirty="0" smtClean="0"/>
              <a:t>Cliquez pour modifier</a:t>
            </a:r>
            <a:endParaRPr lang="en-CA" dirty="0"/>
          </a:p>
        </p:txBody>
      </p:sp>
      <p:sp>
        <p:nvSpPr>
          <p:cNvPr id="6" name="Espace réservé de la date 3"/>
          <p:cNvSpPr>
            <a:spLocks noGrp="1"/>
          </p:cNvSpPr>
          <p:nvPr>
            <p:ph type="dt" sz="half" idx="15"/>
          </p:nvPr>
        </p:nvSpPr>
        <p:spPr>
          <a:xfrm>
            <a:off x="3273425" y="6483350"/>
            <a:ext cx="2560638" cy="236538"/>
          </a:xfrm>
        </p:spPr>
        <p:txBody>
          <a:bodyPr/>
          <a:lstStyle>
            <a:lvl1pPr>
              <a:defRPr/>
            </a:lvl1pPr>
          </a:lstStyle>
          <a:p>
            <a:pPr>
              <a:defRPr/>
            </a:pPr>
            <a:fld id="{E1AB3C2B-71F7-4912-B00D-341C17CBDE5D}" type="datetime1">
              <a:rPr lang="fr-FR">
                <a:solidFill>
                  <a:srgbClr val="000000">
                    <a:tint val="75000"/>
                  </a:srgbClr>
                </a:solidFill>
              </a:rPr>
              <a:pPr>
                <a:defRPr/>
              </a:pPr>
              <a:t>28/07/2017</a:t>
            </a:fld>
            <a:endParaRPr lang="en-CA" dirty="0">
              <a:solidFill>
                <a:srgbClr val="000000">
                  <a:tint val="75000"/>
                </a:srgbClr>
              </a:solidFill>
            </a:endParaRPr>
          </a:p>
        </p:txBody>
      </p:sp>
      <p:sp>
        <p:nvSpPr>
          <p:cNvPr id="7" name="Espace réservé du pied de page 4"/>
          <p:cNvSpPr>
            <a:spLocks noGrp="1"/>
          </p:cNvSpPr>
          <p:nvPr>
            <p:ph type="ftr" sz="quarter" idx="16"/>
          </p:nvPr>
        </p:nvSpPr>
        <p:spPr/>
        <p:txBody>
          <a:bodyPr/>
          <a:lstStyle>
            <a:lvl1pPr>
              <a:defRPr/>
            </a:lvl1pPr>
          </a:lstStyle>
          <a:p>
            <a:pPr>
              <a:defRPr/>
            </a:pPr>
            <a:r>
              <a:rPr lang="en-CA" dirty="0">
                <a:solidFill>
                  <a:srgbClr val="000000">
                    <a:tint val="75000"/>
                  </a:srgbClr>
                </a:solidFill>
              </a:rPr>
              <a:t>CROP</a:t>
            </a:r>
          </a:p>
        </p:txBody>
      </p:sp>
      <p:sp>
        <p:nvSpPr>
          <p:cNvPr id="8" name="Espace réservé du numéro de diapositive 5"/>
          <p:cNvSpPr>
            <a:spLocks noGrp="1"/>
          </p:cNvSpPr>
          <p:nvPr>
            <p:ph type="sldNum" sz="quarter" idx="17"/>
          </p:nvPr>
        </p:nvSpPr>
        <p:spPr/>
        <p:txBody>
          <a:bodyPr/>
          <a:lstStyle>
            <a:lvl1pPr>
              <a:defRPr/>
            </a:lvl1pPr>
          </a:lstStyle>
          <a:p>
            <a:pPr>
              <a:defRPr/>
            </a:pPr>
            <a:fld id="{1ABCE176-82E6-4604-8B61-4A1E2BD779C0}" type="slidenum">
              <a:rPr lang="en-CA">
                <a:solidFill>
                  <a:srgbClr val="000000">
                    <a:tint val="75000"/>
                  </a:srgbClr>
                </a:solidFill>
              </a:rPr>
              <a:pPr>
                <a:defRPr/>
              </a:pPr>
              <a:t>‹N°›</a:t>
            </a:fld>
            <a:endParaRPr lang="en-CA" dirty="0">
              <a:solidFill>
                <a:srgbClr val="000000">
                  <a:tint val="75000"/>
                </a:srgbClr>
              </a:solidFill>
            </a:endParaRPr>
          </a:p>
        </p:txBody>
      </p:sp>
      <p:sp>
        <p:nvSpPr>
          <p:cNvPr id="10" name="Rectangle 9"/>
          <p:cNvSpPr/>
          <p:nvPr userDrawn="1"/>
        </p:nvSpPr>
        <p:spPr>
          <a:xfrm>
            <a:off x="558800" y="1004608"/>
            <a:ext cx="5311775" cy="55563"/>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Tree>
    <p:extLst>
      <p:ext uri="{BB962C8B-B14F-4D97-AF65-F5344CB8AC3E}">
        <p14:creationId xmlns:p14="http://schemas.microsoft.com/office/powerpoint/2010/main" val="173702176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5_Titre et contenu ">
    <p:spTree>
      <p:nvGrpSpPr>
        <p:cNvPr id="1" name=""/>
        <p:cNvGrpSpPr/>
        <p:nvPr/>
      </p:nvGrpSpPr>
      <p:grpSpPr>
        <a:xfrm>
          <a:off x="0" y="0"/>
          <a:ext cx="0" cy="0"/>
          <a:chOff x="0" y="0"/>
          <a:chExt cx="0" cy="0"/>
        </a:xfrm>
      </p:grpSpPr>
      <p:cxnSp>
        <p:nvCxnSpPr>
          <p:cNvPr id="5" name="Connecteur droit 11"/>
          <p:cNvCxnSpPr/>
          <p:nvPr userDrawn="1"/>
        </p:nvCxnSpPr>
        <p:spPr>
          <a:xfrm>
            <a:off x="558800" y="6483350"/>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p:txBody>
          <a:bodyPr/>
          <a:lstStyle/>
          <a:p>
            <a:r>
              <a:rPr lang="fr-FR" smtClean="0"/>
              <a:t>Cliquez pour modifier le style du titre</a:t>
            </a:r>
            <a:endParaRPr lang="en-CA"/>
          </a:p>
        </p:txBody>
      </p:sp>
      <p:sp>
        <p:nvSpPr>
          <p:cNvPr id="9" name="Espace réservé du contenu 8"/>
          <p:cNvSpPr>
            <a:spLocks noGrp="1"/>
          </p:cNvSpPr>
          <p:nvPr>
            <p:ph sz="quarter" idx="14"/>
          </p:nvPr>
        </p:nvSpPr>
        <p:spPr>
          <a:xfrm>
            <a:off x="3273424" y="2066544"/>
            <a:ext cx="5313363" cy="4386198"/>
          </a:xfrm>
        </p:spPr>
        <p:txBody>
          <a:bodyPr/>
          <a:lstStyle/>
          <a:p>
            <a:pPr lvl="0"/>
            <a:r>
              <a:rPr lang="fr-FR" dirty="0" smtClean="0"/>
              <a:t>Cliquez pour modifier</a:t>
            </a:r>
            <a:endParaRPr lang="en-CA" dirty="0"/>
          </a:p>
        </p:txBody>
      </p:sp>
      <p:sp>
        <p:nvSpPr>
          <p:cNvPr id="8" name="Espace réservé du contenu 8"/>
          <p:cNvSpPr>
            <a:spLocks noGrp="1"/>
          </p:cNvSpPr>
          <p:nvPr>
            <p:ph sz="quarter" idx="15"/>
          </p:nvPr>
        </p:nvSpPr>
        <p:spPr>
          <a:xfrm>
            <a:off x="558800" y="2066544"/>
            <a:ext cx="2595563" cy="4386198"/>
          </a:xfrm>
        </p:spPr>
        <p:txBody>
          <a:bodyPr/>
          <a:lstStyle/>
          <a:p>
            <a:pPr lvl="0"/>
            <a:r>
              <a:rPr lang="fr-FR" dirty="0" smtClean="0"/>
              <a:t>Cliquez pour modifier</a:t>
            </a:r>
            <a:endParaRPr lang="en-CA" dirty="0"/>
          </a:p>
        </p:txBody>
      </p:sp>
      <p:sp>
        <p:nvSpPr>
          <p:cNvPr id="6" name="Espace réservé de la date 3"/>
          <p:cNvSpPr>
            <a:spLocks noGrp="1"/>
          </p:cNvSpPr>
          <p:nvPr>
            <p:ph type="dt" sz="half" idx="16"/>
          </p:nvPr>
        </p:nvSpPr>
        <p:spPr>
          <a:xfrm>
            <a:off x="3273425" y="6483350"/>
            <a:ext cx="2560638" cy="236538"/>
          </a:xfrm>
        </p:spPr>
        <p:txBody>
          <a:bodyPr/>
          <a:lstStyle>
            <a:lvl1pPr>
              <a:defRPr/>
            </a:lvl1pPr>
          </a:lstStyle>
          <a:p>
            <a:pPr>
              <a:defRPr/>
            </a:pPr>
            <a:fld id="{F6D2952D-CC2E-42BD-B732-4A503593A8DE}" type="datetime1">
              <a:rPr lang="fr-FR">
                <a:solidFill>
                  <a:srgbClr val="000000">
                    <a:tint val="75000"/>
                  </a:srgbClr>
                </a:solidFill>
              </a:rPr>
              <a:pPr>
                <a:defRPr/>
              </a:pPr>
              <a:t>28/07/2017</a:t>
            </a:fld>
            <a:endParaRPr lang="en-CA" dirty="0">
              <a:solidFill>
                <a:srgbClr val="000000">
                  <a:tint val="75000"/>
                </a:srgbClr>
              </a:solidFill>
            </a:endParaRPr>
          </a:p>
        </p:txBody>
      </p:sp>
      <p:sp>
        <p:nvSpPr>
          <p:cNvPr id="7" name="Espace réservé du pied de page 4"/>
          <p:cNvSpPr>
            <a:spLocks noGrp="1"/>
          </p:cNvSpPr>
          <p:nvPr>
            <p:ph type="ftr" sz="quarter" idx="17"/>
          </p:nvPr>
        </p:nvSpPr>
        <p:spPr/>
        <p:txBody>
          <a:bodyPr/>
          <a:lstStyle>
            <a:lvl1pPr>
              <a:defRPr/>
            </a:lvl1pPr>
          </a:lstStyle>
          <a:p>
            <a:pPr>
              <a:defRPr/>
            </a:pPr>
            <a:r>
              <a:rPr lang="en-CA" dirty="0">
                <a:solidFill>
                  <a:srgbClr val="000000">
                    <a:tint val="75000"/>
                  </a:srgbClr>
                </a:solidFill>
              </a:rPr>
              <a:t>CROP</a:t>
            </a:r>
          </a:p>
        </p:txBody>
      </p:sp>
      <p:sp>
        <p:nvSpPr>
          <p:cNvPr id="10" name="Espace réservé du numéro de diapositive 5"/>
          <p:cNvSpPr>
            <a:spLocks noGrp="1"/>
          </p:cNvSpPr>
          <p:nvPr>
            <p:ph type="sldNum" sz="quarter" idx="18"/>
          </p:nvPr>
        </p:nvSpPr>
        <p:spPr/>
        <p:txBody>
          <a:bodyPr/>
          <a:lstStyle>
            <a:lvl1pPr>
              <a:defRPr/>
            </a:lvl1pPr>
          </a:lstStyle>
          <a:p>
            <a:pPr>
              <a:defRPr/>
            </a:pPr>
            <a:fld id="{D549158A-0A62-4054-8EBC-AD4312ABC23C}" type="slidenum">
              <a:rPr lang="en-CA">
                <a:solidFill>
                  <a:srgbClr val="000000">
                    <a:tint val="75000"/>
                  </a:srgbClr>
                </a:solidFill>
              </a:rPr>
              <a:pPr>
                <a:defRPr/>
              </a:pPr>
              <a:t>‹N°›</a:t>
            </a:fld>
            <a:endParaRPr lang="en-CA" dirty="0">
              <a:solidFill>
                <a:srgbClr val="000000">
                  <a:tint val="75000"/>
                </a:srgbClr>
              </a:solidFill>
            </a:endParaRPr>
          </a:p>
        </p:txBody>
      </p:sp>
      <p:sp>
        <p:nvSpPr>
          <p:cNvPr id="11" name="Rectangle 10"/>
          <p:cNvSpPr/>
          <p:nvPr userDrawn="1"/>
        </p:nvSpPr>
        <p:spPr>
          <a:xfrm>
            <a:off x="558800" y="1004608"/>
            <a:ext cx="5311775" cy="55563"/>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Tree>
    <p:extLst>
      <p:ext uri="{BB962C8B-B14F-4D97-AF65-F5344CB8AC3E}">
        <p14:creationId xmlns:p14="http://schemas.microsoft.com/office/powerpoint/2010/main" val="281656065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userDrawn="1">
  <p:cSld name="Titre et contenu 2">
    <p:spTree>
      <p:nvGrpSpPr>
        <p:cNvPr id="1" name=""/>
        <p:cNvGrpSpPr/>
        <p:nvPr/>
      </p:nvGrpSpPr>
      <p:grpSpPr>
        <a:xfrm>
          <a:off x="0" y="0"/>
          <a:ext cx="0" cy="0"/>
          <a:chOff x="0" y="0"/>
          <a:chExt cx="0" cy="0"/>
        </a:xfrm>
      </p:grpSpPr>
      <p:cxnSp>
        <p:nvCxnSpPr>
          <p:cNvPr id="4" name="Connecteur droit 11"/>
          <p:cNvCxnSpPr/>
          <p:nvPr userDrawn="1"/>
        </p:nvCxnSpPr>
        <p:spPr>
          <a:xfrm>
            <a:off x="558800" y="6483350"/>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p:txBody>
          <a:bodyPr/>
          <a:lstStyle/>
          <a:p>
            <a:r>
              <a:rPr lang="fr-FR" smtClean="0"/>
              <a:t>Cliquez pour modifier le style du titre</a:t>
            </a:r>
            <a:endParaRPr lang="en-CA"/>
          </a:p>
        </p:txBody>
      </p:sp>
      <p:sp>
        <p:nvSpPr>
          <p:cNvPr id="9" name="Espace réservé du contenu 8"/>
          <p:cNvSpPr>
            <a:spLocks noGrp="1"/>
          </p:cNvSpPr>
          <p:nvPr>
            <p:ph sz="quarter" idx="14"/>
          </p:nvPr>
        </p:nvSpPr>
        <p:spPr>
          <a:xfrm>
            <a:off x="558800" y="1517270"/>
            <a:ext cx="5311775" cy="4718938"/>
          </a:xfrm>
        </p:spPr>
        <p:txBody>
          <a:bodyPr/>
          <a:lstStyle/>
          <a:p>
            <a:pPr lvl="0"/>
            <a:r>
              <a:rPr lang="fr-FR" dirty="0" smtClean="0"/>
              <a:t>Cliquez pour modifier</a:t>
            </a:r>
            <a:endParaRPr lang="en-CA" dirty="0"/>
          </a:p>
        </p:txBody>
      </p:sp>
      <p:sp>
        <p:nvSpPr>
          <p:cNvPr id="6" name="Espace réservé de la date 3"/>
          <p:cNvSpPr>
            <a:spLocks noGrp="1"/>
          </p:cNvSpPr>
          <p:nvPr>
            <p:ph type="dt" sz="half" idx="15"/>
          </p:nvPr>
        </p:nvSpPr>
        <p:spPr>
          <a:xfrm>
            <a:off x="3273425" y="6483350"/>
            <a:ext cx="2560638" cy="236538"/>
          </a:xfrm>
        </p:spPr>
        <p:txBody>
          <a:bodyPr/>
          <a:lstStyle>
            <a:lvl1pPr>
              <a:defRPr/>
            </a:lvl1pPr>
          </a:lstStyle>
          <a:p>
            <a:pPr>
              <a:defRPr/>
            </a:pPr>
            <a:fld id="{1BA13C6B-F560-4A29-AB04-3319FF892114}" type="datetime1">
              <a:rPr lang="fr-FR">
                <a:solidFill>
                  <a:srgbClr val="000000">
                    <a:tint val="75000"/>
                  </a:srgbClr>
                </a:solidFill>
              </a:rPr>
              <a:pPr>
                <a:defRPr/>
              </a:pPr>
              <a:t>28/07/2017</a:t>
            </a:fld>
            <a:endParaRPr lang="en-CA" dirty="0">
              <a:solidFill>
                <a:srgbClr val="000000">
                  <a:tint val="75000"/>
                </a:srgbClr>
              </a:solidFill>
            </a:endParaRPr>
          </a:p>
        </p:txBody>
      </p:sp>
      <p:sp>
        <p:nvSpPr>
          <p:cNvPr id="7" name="Espace réservé du pied de page 4"/>
          <p:cNvSpPr>
            <a:spLocks noGrp="1"/>
          </p:cNvSpPr>
          <p:nvPr>
            <p:ph type="ftr" sz="quarter" idx="16"/>
          </p:nvPr>
        </p:nvSpPr>
        <p:spPr/>
        <p:txBody>
          <a:bodyPr/>
          <a:lstStyle>
            <a:lvl1pPr>
              <a:defRPr/>
            </a:lvl1pPr>
          </a:lstStyle>
          <a:p>
            <a:pPr>
              <a:defRPr/>
            </a:pPr>
            <a:r>
              <a:rPr lang="en-CA" dirty="0">
                <a:solidFill>
                  <a:srgbClr val="000000">
                    <a:tint val="75000"/>
                  </a:srgbClr>
                </a:solidFill>
              </a:rPr>
              <a:t>CROP</a:t>
            </a:r>
          </a:p>
        </p:txBody>
      </p:sp>
      <p:sp>
        <p:nvSpPr>
          <p:cNvPr id="8" name="Espace réservé du numéro de diapositive 5"/>
          <p:cNvSpPr>
            <a:spLocks noGrp="1"/>
          </p:cNvSpPr>
          <p:nvPr>
            <p:ph type="sldNum" sz="quarter" idx="17"/>
          </p:nvPr>
        </p:nvSpPr>
        <p:spPr/>
        <p:txBody>
          <a:bodyPr/>
          <a:lstStyle>
            <a:lvl1pPr>
              <a:defRPr/>
            </a:lvl1pPr>
          </a:lstStyle>
          <a:p>
            <a:pPr>
              <a:defRPr/>
            </a:pPr>
            <a:fld id="{7AB9C906-DBC4-4B07-998C-CF406BC28BFF}" type="slidenum">
              <a:rPr lang="en-CA">
                <a:solidFill>
                  <a:srgbClr val="000000">
                    <a:tint val="75000"/>
                  </a:srgbClr>
                </a:solidFill>
              </a:rPr>
              <a:pPr>
                <a:defRPr/>
              </a:pPr>
              <a:t>‹N°›</a:t>
            </a:fld>
            <a:endParaRPr lang="en-CA" dirty="0">
              <a:solidFill>
                <a:srgbClr val="000000">
                  <a:tint val="75000"/>
                </a:srgbClr>
              </a:solidFill>
            </a:endParaRPr>
          </a:p>
        </p:txBody>
      </p:sp>
      <p:sp>
        <p:nvSpPr>
          <p:cNvPr id="10" name="Rectangle 9"/>
          <p:cNvSpPr/>
          <p:nvPr userDrawn="1"/>
        </p:nvSpPr>
        <p:spPr>
          <a:xfrm>
            <a:off x="558800" y="1004608"/>
            <a:ext cx="5311775" cy="55563"/>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Tree>
    <p:extLst>
      <p:ext uri="{BB962C8B-B14F-4D97-AF65-F5344CB8AC3E}">
        <p14:creationId xmlns:p14="http://schemas.microsoft.com/office/powerpoint/2010/main" val="34408849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exte 3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8" y="2393950"/>
            <a:ext cx="2597150" cy="2028825"/>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28/07/2017</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2" name="Rectangle 11"/>
          <p:cNvSpPr/>
          <p:nvPr userDrawn="1"/>
        </p:nvSpPr>
        <p:spPr>
          <a:xfrm>
            <a:off x="5989639" y="4542790"/>
            <a:ext cx="2597150"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3" name="Espace réservé pour une image  10"/>
          <p:cNvSpPr>
            <a:spLocks noGrp="1"/>
          </p:cNvSpPr>
          <p:nvPr>
            <p:ph type="pic" sz="quarter" idx="15"/>
          </p:nvPr>
        </p:nvSpPr>
        <p:spPr>
          <a:xfrm>
            <a:off x="558799" y="2393950"/>
            <a:ext cx="2595563" cy="2028825"/>
          </a:xfrm>
        </p:spPr>
        <p:txBody>
          <a:bodyPr/>
          <a:lstStyle>
            <a:lvl1pPr marL="0" indent="0">
              <a:buNone/>
              <a:defRPr/>
            </a:lvl1pPr>
          </a:lstStyle>
          <a:p>
            <a:endParaRPr lang="en-CA" dirty="0"/>
          </a:p>
        </p:txBody>
      </p:sp>
      <p:sp>
        <p:nvSpPr>
          <p:cNvPr id="15" name="Rectangle 14"/>
          <p:cNvSpPr/>
          <p:nvPr userDrawn="1"/>
        </p:nvSpPr>
        <p:spPr>
          <a:xfrm>
            <a:off x="558799" y="4542790"/>
            <a:ext cx="2597137"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7" name="Espace réservé pour une image  10"/>
          <p:cNvSpPr>
            <a:spLocks noGrp="1"/>
          </p:cNvSpPr>
          <p:nvPr>
            <p:ph type="pic" sz="quarter" idx="17"/>
          </p:nvPr>
        </p:nvSpPr>
        <p:spPr>
          <a:xfrm>
            <a:off x="3276600" y="2393950"/>
            <a:ext cx="2597150" cy="2028825"/>
          </a:xfrm>
        </p:spPr>
        <p:txBody>
          <a:bodyPr/>
          <a:lstStyle>
            <a:lvl1pPr marL="0" indent="0">
              <a:buNone/>
              <a:defRPr/>
            </a:lvl1pPr>
          </a:lstStyle>
          <a:p>
            <a:endParaRPr lang="en-CA" dirty="0"/>
          </a:p>
        </p:txBody>
      </p:sp>
      <p:sp>
        <p:nvSpPr>
          <p:cNvPr id="19" name="Rectangle 18"/>
          <p:cNvSpPr/>
          <p:nvPr userDrawn="1"/>
        </p:nvSpPr>
        <p:spPr>
          <a:xfrm>
            <a:off x="3273424" y="4542790"/>
            <a:ext cx="2600327" cy="5571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Espace réservé du texte 24"/>
          <p:cNvSpPr>
            <a:spLocks noGrp="1"/>
          </p:cNvSpPr>
          <p:nvPr>
            <p:ph type="body" sz="quarter" idx="18"/>
          </p:nvPr>
        </p:nvSpPr>
        <p:spPr>
          <a:xfrm>
            <a:off x="558799" y="4680962"/>
            <a:ext cx="2595563" cy="1868487"/>
          </a:xfrm>
        </p:spPr>
        <p:txBody>
          <a:bodyPr>
            <a:normAutofit/>
          </a:bodyPr>
          <a:lstStyle>
            <a:lvl1pPr>
              <a:lnSpc>
                <a:spcPts val="1500"/>
              </a:lnSpc>
              <a:defRPr sz="1200" b="0">
                <a:solidFill>
                  <a:srgbClr val="E31836"/>
                </a:solidFill>
              </a:defRPr>
            </a:lvl1pPr>
            <a:lvl2pPr>
              <a:lnSpc>
                <a:spcPts val="1500"/>
              </a:lnSpc>
              <a:defRPr sz="1200" b="0">
                <a:solidFill>
                  <a:srgbClr val="7F7F7F"/>
                </a:solidFill>
              </a:defRPr>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6" name="Espace réservé du texte 24"/>
          <p:cNvSpPr>
            <a:spLocks noGrp="1"/>
          </p:cNvSpPr>
          <p:nvPr>
            <p:ph type="body" sz="quarter" idx="19"/>
          </p:nvPr>
        </p:nvSpPr>
        <p:spPr>
          <a:xfrm>
            <a:off x="3273424" y="4680962"/>
            <a:ext cx="2595563" cy="1868487"/>
          </a:xfrm>
        </p:spPr>
        <p:txBody>
          <a:bodyPr>
            <a:normAutofit/>
          </a:bodyPr>
          <a:lstStyle>
            <a:lvl1pPr>
              <a:lnSpc>
                <a:spcPts val="1500"/>
              </a:lnSpc>
              <a:defRPr sz="1200" b="0">
                <a:solidFill>
                  <a:srgbClr val="E31836"/>
                </a:solidFill>
              </a:defRPr>
            </a:lvl1pPr>
            <a:lvl2pPr>
              <a:lnSpc>
                <a:spcPts val="1500"/>
              </a:lnSpc>
              <a:defRPr sz="1200" b="0">
                <a:solidFill>
                  <a:srgbClr val="7F7F7F"/>
                </a:solidFill>
              </a:defRPr>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7" name="Espace réservé du texte 24"/>
          <p:cNvSpPr>
            <a:spLocks noGrp="1"/>
          </p:cNvSpPr>
          <p:nvPr>
            <p:ph type="body" sz="quarter" idx="20"/>
          </p:nvPr>
        </p:nvSpPr>
        <p:spPr>
          <a:xfrm>
            <a:off x="5991226" y="4680962"/>
            <a:ext cx="2595563" cy="1868487"/>
          </a:xfrm>
        </p:spPr>
        <p:txBody>
          <a:bodyPr>
            <a:normAutofit/>
          </a:bodyPr>
          <a:lstStyle>
            <a:lvl1pPr>
              <a:lnSpc>
                <a:spcPts val="1500"/>
              </a:lnSpc>
              <a:defRPr sz="1200" b="0">
                <a:solidFill>
                  <a:srgbClr val="E31836"/>
                </a:solidFill>
              </a:defRPr>
            </a:lvl1pPr>
            <a:lvl2pPr>
              <a:lnSpc>
                <a:spcPts val="1500"/>
              </a:lnSpc>
              <a:defRPr sz="1200" b="0">
                <a:solidFill>
                  <a:srgbClr val="7F7F7F"/>
                </a:solidFill>
              </a:defRPr>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0" name="Espace réservé du titre 1"/>
          <p:cNvSpPr>
            <a:spLocks noGrp="1"/>
          </p:cNvSpPr>
          <p:nvPr>
            <p:ph type="title"/>
          </p:nvPr>
        </p:nvSpPr>
        <p:spPr>
          <a:xfrm>
            <a:off x="558800" y="373063"/>
            <a:ext cx="5311774" cy="1008062"/>
          </a:xfrm>
          <a:prstGeom prst="rect">
            <a:avLst/>
          </a:prstGeom>
        </p:spPr>
        <p:txBody>
          <a:bodyPr vert="horz" lIns="0" tIns="0" rIns="0" bIns="0" rtlCol="0" anchor="ctr">
            <a:normAutofit/>
          </a:bodyPr>
          <a:lstStyle>
            <a:lvl1pPr>
              <a:defRPr>
                <a:solidFill>
                  <a:srgbClr val="E31836"/>
                </a:solidFill>
              </a:defRPr>
            </a:lvl1pPr>
          </a:lstStyle>
          <a:p>
            <a:r>
              <a:rPr lang="fr-FR" dirty="0" smtClean="0"/>
              <a:t>CLIQUEZ POUR MODIFIER LE STYLE DU TITRE</a:t>
            </a:r>
            <a:endParaRPr lang="en-CA" dirty="0"/>
          </a:p>
        </p:txBody>
      </p:sp>
    </p:spTree>
    <p:extLst>
      <p:ext uri="{BB962C8B-B14F-4D97-AF65-F5344CB8AC3E}">
        <p14:creationId xmlns:p14="http://schemas.microsoft.com/office/powerpoint/2010/main" val="374944356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userDrawn="1">
  <p:cSld name="3 colonnes photos">
    <p:spTree>
      <p:nvGrpSpPr>
        <p:cNvPr id="1" name=""/>
        <p:cNvGrpSpPr/>
        <p:nvPr/>
      </p:nvGrpSpPr>
      <p:grpSpPr>
        <a:xfrm>
          <a:off x="0" y="0"/>
          <a:ext cx="0" cy="0"/>
          <a:chOff x="0" y="0"/>
          <a:chExt cx="0" cy="0"/>
        </a:xfrm>
      </p:grpSpPr>
      <p:cxnSp>
        <p:nvCxnSpPr>
          <p:cNvPr id="6" name="Connecteur droit 22"/>
          <p:cNvCxnSpPr/>
          <p:nvPr userDrawn="1"/>
        </p:nvCxnSpPr>
        <p:spPr>
          <a:xfrm>
            <a:off x="558800" y="6483350"/>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Espace réservé pour une image  10"/>
          <p:cNvSpPr>
            <a:spLocks noGrp="1"/>
          </p:cNvSpPr>
          <p:nvPr>
            <p:ph type="pic" sz="quarter" idx="13"/>
          </p:nvPr>
        </p:nvSpPr>
        <p:spPr>
          <a:xfrm>
            <a:off x="5989638" y="2393949"/>
            <a:ext cx="2597150" cy="3062289"/>
          </a:xfrm>
        </p:spPr>
        <p:txBody>
          <a:bodyPr rtlCol="0">
            <a:normAutofit/>
          </a:bodyPr>
          <a:lstStyle>
            <a:lvl1pPr marL="0" indent="0">
              <a:buNone/>
              <a:defRPr/>
            </a:lvl1pPr>
          </a:lstStyle>
          <a:p>
            <a:pPr lvl="0"/>
            <a:endParaRPr lang="en-CA" noProof="0" dirty="0"/>
          </a:p>
        </p:txBody>
      </p:sp>
      <p:sp>
        <p:nvSpPr>
          <p:cNvPr id="13" name="Espace réservé pour une image  10"/>
          <p:cNvSpPr>
            <a:spLocks noGrp="1"/>
          </p:cNvSpPr>
          <p:nvPr>
            <p:ph type="pic" sz="quarter" idx="15"/>
          </p:nvPr>
        </p:nvSpPr>
        <p:spPr>
          <a:xfrm>
            <a:off x="558799" y="2393949"/>
            <a:ext cx="2595563" cy="3062289"/>
          </a:xfrm>
        </p:spPr>
        <p:txBody>
          <a:bodyPr rtlCol="0">
            <a:normAutofit/>
          </a:bodyPr>
          <a:lstStyle>
            <a:lvl1pPr marL="0" indent="0">
              <a:buNone/>
              <a:defRPr/>
            </a:lvl1pPr>
          </a:lstStyle>
          <a:p>
            <a:pPr lvl="0"/>
            <a:endParaRPr lang="en-CA" noProof="0" dirty="0"/>
          </a:p>
        </p:txBody>
      </p:sp>
      <p:sp>
        <p:nvSpPr>
          <p:cNvPr id="17" name="Espace réservé pour une image  10"/>
          <p:cNvSpPr>
            <a:spLocks noGrp="1"/>
          </p:cNvSpPr>
          <p:nvPr>
            <p:ph type="pic" sz="quarter" idx="17"/>
          </p:nvPr>
        </p:nvSpPr>
        <p:spPr>
          <a:xfrm>
            <a:off x="3276600" y="2393949"/>
            <a:ext cx="2597150" cy="3062289"/>
          </a:xfrm>
        </p:spPr>
        <p:txBody>
          <a:bodyPr rtlCol="0">
            <a:normAutofit/>
          </a:bodyPr>
          <a:lstStyle>
            <a:lvl1pPr marL="0" indent="0">
              <a:buNone/>
              <a:defRPr/>
            </a:lvl1pPr>
          </a:lstStyle>
          <a:p>
            <a:pPr lvl="0"/>
            <a:endParaRPr lang="en-CA" noProof="0" dirty="0"/>
          </a:p>
        </p:txBody>
      </p:sp>
      <p:sp>
        <p:nvSpPr>
          <p:cNvPr id="7" name="Espace réservé de la date 3"/>
          <p:cNvSpPr>
            <a:spLocks noGrp="1"/>
          </p:cNvSpPr>
          <p:nvPr>
            <p:ph type="dt" sz="half" idx="18"/>
          </p:nvPr>
        </p:nvSpPr>
        <p:spPr>
          <a:xfrm>
            <a:off x="3273425" y="6483350"/>
            <a:ext cx="2560638" cy="236538"/>
          </a:xfrm>
        </p:spPr>
        <p:txBody>
          <a:bodyPr/>
          <a:lstStyle>
            <a:lvl1pPr>
              <a:defRPr/>
            </a:lvl1pPr>
          </a:lstStyle>
          <a:p>
            <a:pPr>
              <a:defRPr/>
            </a:pPr>
            <a:fld id="{32984D43-3117-4F01-8732-61A17F2083CC}" type="datetime1">
              <a:rPr lang="fr-FR">
                <a:solidFill>
                  <a:srgbClr val="000000">
                    <a:tint val="75000"/>
                  </a:srgbClr>
                </a:solidFill>
              </a:rPr>
              <a:pPr>
                <a:defRPr/>
              </a:pPr>
              <a:t>28/07/2017</a:t>
            </a:fld>
            <a:endParaRPr lang="en-CA" dirty="0">
              <a:solidFill>
                <a:srgbClr val="000000">
                  <a:tint val="75000"/>
                </a:srgbClr>
              </a:solidFill>
            </a:endParaRPr>
          </a:p>
        </p:txBody>
      </p:sp>
      <p:sp>
        <p:nvSpPr>
          <p:cNvPr id="8" name="Espace réservé du pied de page 4"/>
          <p:cNvSpPr>
            <a:spLocks noGrp="1"/>
          </p:cNvSpPr>
          <p:nvPr>
            <p:ph type="ftr" sz="quarter" idx="19"/>
          </p:nvPr>
        </p:nvSpPr>
        <p:spPr/>
        <p:txBody>
          <a:bodyPr/>
          <a:lstStyle>
            <a:lvl1pPr>
              <a:defRPr/>
            </a:lvl1pPr>
          </a:lstStyle>
          <a:p>
            <a:pPr>
              <a:defRPr/>
            </a:pPr>
            <a:r>
              <a:rPr lang="en-CA" dirty="0">
                <a:solidFill>
                  <a:srgbClr val="000000">
                    <a:tint val="75000"/>
                  </a:srgbClr>
                </a:solidFill>
              </a:rPr>
              <a:t>CROP</a:t>
            </a:r>
          </a:p>
        </p:txBody>
      </p:sp>
      <p:sp>
        <p:nvSpPr>
          <p:cNvPr id="9" name="Espace réservé du numéro de diapositive 5"/>
          <p:cNvSpPr>
            <a:spLocks noGrp="1"/>
          </p:cNvSpPr>
          <p:nvPr>
            <p:ph type="sldNum" sz="quarter" idx="20"/>
          </p:nvPr>
        </p:nvSpPr>
        <p:spPr/>
        <p:txBody>
          <a:bodyPr/>
          <a:lstStyle>
            <a:lvl1pPr>
              <a:defRPr/>
            </a:lvl1pPr>
          </a:lstStyle>
          <a:p>
            <a:pPr>
              <a:defRPr/>
            </a:pPr>
            <a:fld id="{2B6C98FA-820B-4050-8A11-9FF0D37A98B6}" type="slidenum">
              <a:rPr lang="en-CA">
                <a:solidFill>
                  <a:srgbClr val="000000">
                    <a:tint val="75000"/>
                  </a:srgbClr>
                </a:solidFill>
              </a:rPr>
              <a:pPr>
                <a:defRPr/>
              </a:pPr>
              <a:t>‹N°›</a:t>
            </a:fld>
            <a:endParaRPr lang="en-CA" dirty="0">
              <a:solidFill>
                <a:srgbClr val="000000">
                  <a:tint val="75000"/>
                </a:srgbClr>
              </a:solidFill>
            </a:endParaRPr>
          </a:p>
        </p:txBody>
      </p:sp>
      <p:sp>
        <p:nvSpPr>
          <p:cNvPr id="10" name="Rectangle 9"/>
          <p:cNvSpPr/>
          <p:nvPr userDrawn="1"/>
        </p:nvSpPr>
        <p:spPr>
          <a:xfrm>
            <a:off x="558800" y="1004608"/>
            <a:ext cx="5311775" cy="55563"/>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12" name="Titre 1"/>
          <p:cNvSpPr>
            <a:spLocks noGrp="1"/>
          </p:cNvSpPr>
          <p:nvPr>
            <p:ph type="title"/>
          </p:nvPr>
        </p:nvSpPr>
        <p:spPr>
          <a:xfrm>
            <a:off x="558800" y="373063"/>
            <a:ext cx="5311775" cy="631545"/>
          </a:xfrm>
        </p:spPr>
        <p:txBody>
          <a:bodyPr/>
          <a:lstStyle/>
          <a:p>
            <a:r>
              <a:rPr lang="fr-FR" smtClean="0"/>
              <a:t>Cliquez pour modifier le style du titre</a:t>
            </a:r>
            <a:endParaRPr lang="en-CA"/>
          </a:p>
        </p:txBody>
      </p:sp>
    </p:spTree>
    <p:extLst>
      <p:ext uri="{BB962C8B-B14F-4D97-AF65-F5344CB8AC3E}">
        <p14:creationId xmlns:p14="http://schemas.microsoft.com/office/powerpoint/2010/main" val="368412855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userDrawn="1">
  <p:cSld name="1_3 colonnes photos">
    <p:spTree>
      <p:nvGrpSpPr>
        <p:cNvPr id="1" name=""/>
        <p:cNvGrpSpPr/>
        <p:nvPr/>
      </p:nvGrpSpPr>
      <p:grpSpPr>
        <a:xfrm>
          <a:off x="0" y="0"/>
          <a:ext cx="0" cy="0"/>
          <a:chOff x="0" y="0"/>
          <a:chExt cx="0" cy="0"/>
        </a:xfrm>
      </p:grpSpPr>
      <p:cxnSp>
        <p:nvCxnSpPr>
          <p:cNvPr id="6" name="Connecteur droit 22"/>
          <p:cNvCxnSpPr/>
          <p:nvPr userDrawn="1"/>
        </p:nvCxnSpPr>
        <p:spPr>
          <a:xfrm>
            <a:off x="558800" y="6483350"/>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Forme en L 6"/>
          <p:cNvSpPr/>
          <p:nvPr userDrawn="1"/>
        </p:nvSpPr>
        <p:spPr>
          <a:xfrm rot="5400000">
            <a:off x="3273425" y="373063"/>
            <a:ext cx="230187" cy="230188"/>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8" name="Forme en L 11"/>
          <p:cNvSpPr/>
          <p:nvPr userDrawn="1"/>
        </p:nvSpPr>
        <p:spPr>
          <a:xfrm rot="5400000" flipH="1" flipV="1">
            <a:off x="8355013" y="1993900"/>
            <a:ext cx="230188" cy="230187"/>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11" name="Espace réservé pour une image  10"/>
          <p:cNvSpPr>
            <a:spLocks noGrp="1"/>
          </p:cNvSpPr>
          <p:nvPr>
            <p:ph type="pic" sz="quarter" idx="13"/>
          </p:nvPr>
        </p:nvSpPr>
        <p:spPr>
          <a:xfrm>
            <a:off x="5989638" y="2393949"/>
            <a:ext cx="2597150" cy="3062289"/>
          </a:xfrm>
        </p:spPr>
        <p:txBody>
          <a:bodyPr rtlCol="0">
            <a:normAutofit/>
          </a:bodyPr>
          <a:lstStyle>
            <a:lvl1pPr marL="0" indent="0">
              <a:buNone/>
              <a:defRPr/>
            </a:lvl1pPr>
          </a:lstStyle>
          <a:p>
            <a:pPr lvl="0"/>
            <a:endParaRPr lang="en-CA" noProof="0" dirty="0"/>
          </a:p>
        </p:txBody>
      </p:sp>
      <p:sp>
        <p:nvSpPr>
          <p:cNvPr id="13" name="Espace réservé pour une image  10"/>
          <p:cNvSpPr>
            <a:spLocks noGrp="1"/>
          </p:cNvSpPr>
          <p:nvPr>
            <p:ph type="pic" sz="quarter" idx="15"/>
          </p:nvPr>
        </p:nvSpPr>
        <p:spPr>
          <a:xfrm>
            <a:off x="558799" y="2393949"/>
            <a:ext cx="2595563" cy="3062289"/>
          </a:xfrm>
        </p:spPr>
        <p:txBody>
          <a:bodyPr rtlCol="0">
            <a:normAutofit/>
          </a:bodyPr>
          <a:lstStyle>
            <a:lvl1pPr marL="0" indent="0">
              <a:buNone/>
              <a:defRPr/>
            </a:lvl1pPr>
          </a:lstStyle>
          <a:p>
            <a:pPr lvl="0"/>
            <a:endParaRPr lang="en-CA" noProof="0" dirty="0"/>
          </a:p>
        </p:txBody>
      </p:sp>
      <p:sp>
        <p:nvSpPr>
          <p:cNvPr id="17" name="Espace réservé pour une image  10"/>
          <p:cNvSpPr>
            <a:spLocks noGrp="1"/>
          </p:cNvSpPr>
          <p:nvPr>
            <p:ph type="pic" sz="quarter" idx="17"/>
          </p:nvPr>
        </p:nvSpPr>
        <p:spPr>
          <a:xfrm>
            <a:off x="3276600" y="2393949"/>
            <a:ext cx="2597150" cy="3062289"/>
          </a:xfrm>
        </p:spPr>
        <p:txBody>
          <a:bodyPr rtlCol="0">
            <a:normAutofit/>
          </a:bodyPr>
          <a:lstStyle>
            <a:lvl1pPr marL="0" indent="0">
              <a:buNone/>
              <a:defRPr/>
            </a:lvl1pPr>
          </a:lstStyle>
          <a:p>
            <a:pPr lvl="0"/>
            <a:endParaRPr lang="en-CA" noProof="0" dirty="0"/>
          </a:p>
        </p:txBody>
      </p:sp>
      <p:sp>
        <p:nvSpPr>
          <p:cNvPr id="20" name="Espace réservé du titre 1"/>
          <p:cNvSpPr>
            <a:spLocks noGrp="1"/>
          </p:cNvSpPr>
          <p:nvPr>
            <p:ph type="title"/>
          </p:nvPr>
        </p:nvSpPr>
        <p:spPr>
          <a:xfrm>
            <a:off x="3273424" y="603342"/>
            <a:ext cx="5311776" cy="1390049"/>
          </a:xfrm>
          <a:prstGeom prst="rect">
            <a:avLst/>
          </a:prstGeom>
        </p:spPr>
        <p:txBody>
          <a:bodyPr rtlCol="0">
            <a:normAutofit/>
          </a:bodyPr>
          <a:lstStyle/>
          <a:p>
            <a:r>
              <a:rPr lang="fr-FR" dirty="0" smtClean="0"/>
              <a:t>CLIQUEZ POUR MODIFIER LE STYLE DU TITRE</a:t>
            </a:r>
            <a:endParaRPr lang="en-CA" dirty="0"/>
          </a:p>
        </p:txBody>
      </p:sp>
      <p:sp>
        <p:nvSpPr>
          <p:cNvPr id="9" name="Espace réservé de la date 3"/>
          <p:cNvSpPr>
            <a:spLocks noGrp="1"/>
          </p:cNvSpPr>
          <p:nvPr>
            <p:ph type="dt" sz="half" idx="18"/>
          </p:nvPr>
        </p:nvSpPr>
        <p:spPr>
          <a:xfrm>
            <a:off x="3273425" y="6483350"/>
            <a:ext cx="2560638" cy="236538"/>
          </a:xfrm>
        </p:spPr>
        <p:txBody>
          <a:bodyPr/>
          <a:lstStyle>
            <a:lvl1pPr>
              <a:defRPr/>
            </a:lvl1pPr>
          </a:lstStyle>
          <a:p>
            <a:pPr>
              <a:defRPr/>
            </a:pPr>
            <a:fld id="{47C945E2-81FE-49DA-B943-9F91520D1406}" type="datetime1">
              <a:rPr lang="fr-FR">
                <a:solidFill>
                  <a:srgbClr val="000000">
                    <a:tint val="75000"/>
                  </a:srgbClr>
                </a:solidFill>
              </a:rPr>
              <a:pPr>
                <a:defRPr/>
              </a:pPr>
              <a:t>28/07/2017</a:t>
            </a:fld>
            <a:endParaRPr lang="en-CA" dirty="0">
              <a:solidFill>
                <a:srgbClr val="000000">
                  <a:tint val="75000"/>
                </a:srgbClr>
              </a:solidFill>
            </a:endParaRPr>
          </a:p>
        </p:txBody>
      </p:sp>
      <p:sp>
        <p:nvSpPr>
          <p:cNvPr id="10" name="Espace réservé du pied de page 4"/>
          <p:cNvSpPr>
            <a:spLocks noGrp="1"/>
          </p:cNvSpPr>
          <p:nvPr>
            <p:ph type="ftr" sz="quarter" idx="19"/>
          </p:nvPr>
        </p:nvSpPr>
        <p:spPr/>
        <p:txBody>
          <a:bodyPr/>
          <a:lstStyle>
            <a:lvl1pPr>
              <a:defRPr/>
            </a:lvl1pPr>
          </a:lstStyle>
          <a:p>
            <a:pPr>
              <a:defRPr/>
            </a:pPr>
            <a:r>
              <a:rPr lang="en-CA" dirty="0">
                <a:solidFill>
                  <a:srgbClr val="000000">
                    <a:tint val="75000"/>
                  </a:srgbClr>
                </a:solidFill>
              </a:rPr>
              <a:t>CROP</a:t>
            </a:r>
          </a:p>
        </p:txBody>
      </p:sp>
      <p:sp>
        <p:nvSpPr>
          <p:cNvPr id="12" name="Espace réservé du numéro de diapositive 5"/>
          <p:cNvSpPr>
            <a:spLocks noGrp="1"/>
          </p:cNvSpPr>
          <p:nvPr>
            <p:ph type="sldNum" sz="quarter" idx="20"/>
          </p:nvPr>
        </p:nvSpPr>
        <p:spPr/>
        <p:txBody>
          <a:bodyPr/>
          <a:lstStyle>
            <a:lvl1pPr>
              <a:defRPr/>
            </a:lvl1pPr>
          </a:lstStyle>
          <a:p>
            <a:pPr>
              <a:defRPr/>
            </a:pPr>
            <a:fld id="{8B8FA839-4645-4636-98F0-82440693F841}" type="slidenum">
              <a:rPr lang="en-CA">
                <a:solidFill>
                  <a:srgbClr val="000000">
                    <a:tint val="75000"/>
                  </a:srgbClr>
                </a:solidFill>
              </a:rPr>
              <a:pPr>
                <a:defRPr/>
              </a:pPr>
              <a:t>‹N°›</a:t>
            </a:fld>
            <a:endParaRPr lang="en-CA" dirty="0">
              <a:solidFill>
                <a:srgbClr val="000000">
                  <a:tint val="75000"/>
                </a:srgbClr>
              </a:solidFill>
            </a:endParaRPr>
          </a:p>
        </p:txBody>
      </p:sp>
    </p:spTree>
    <p:extLst>
      <p:ext uri="{BB962C8B-B14F-4D97-AF65-F5344CB8AC3E}">
        <p14:creationId xmlns:p14="http://schemas.microsoft.com/office/powerpoint/2010/main" val="99752005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userDrawn="1">
  <p:cSld name="Texte 3 photos">
    <p:spTree>
      <p:nvGrpSpPr>
        <p:cNvPr id="1" name=""/>
        <p:cNvGrpSpPr/>
        <p:nvPr/>
      </p:nvGrpSpPr>
      <p:grpSpPr>
        <a:xfrm>
          <a:off x="0" y="0"/>
          <a:ext cx="0" cy="0"/>
          <a:chOff x="0" y="0"/>
          <a:chExt cx="0" cy="0"/>
        </a:xfrm>
      </p:grpSpPr>
      <p:sp>
        <p:nvSpPr>
          <p:cNvPr id="9" name="Rectangle 11"/>
          <p:cNvSpPr/>
          <p:nvPr userDrawn="1"/>
        </p:nvSpPr>
        <p:spPr>
          <a:xfrm>
            <a:off x="5989638" y="2274888"/>
            <a:ext cx="2597150" cy="61912"/>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10" name="Rectangle 14"/>
          <p:cNvSpPr/>
          <p:nvPr userDrawn="1"/>
        </p:nvSpPr>
        <p:spPr>
          <a:xfrm>
            <a:off x="558800" y="2274888"/>
            <a:ext cx="2597150" cy="61912"/>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12" name="Rectangle 18"/>
          <p:cNvSpPr/>
          <p:nvPr userDrawn="1"/>
        </p:nvSpPr>
        <p:spPr>
          <a:xfrm>
            <a:off x="3273425" y="2274888"/>
            <a:ext cx="2600325" cy="61912"/>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cxnSp>
        <p:nvCxnSpPr>
          <p:cNvPr id="14" name="Connecteur droit 22"/>
          <p:cNvCxnSpPr/>
          <p:nvPr userDrawn="1"/>
        </p:nvCxnSpPr>
        <p:spPr>
          <a:xfrm>
            <a:off x="558800" y="6483350"/>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Espace réservé pour une image  10"/>
          <p:cNvSpPr>
            <a:spLocks noGrp="1"/>
          </p:cNvSpPr>
          <p:nvPr>
            <p:ph type="pic" sz="quarter" idx="13"/>
          </p:nvPr>
        </p:nvSpPr>
        <p:spPr>
          <a:xfrm>
            <a:off x="5989638" y="2393950"/>
            <a:ext cx="2597150" cy="2028825"/>
          </a:xfrm>
        </p:spPr>
        <p:txBody>
          <a:bodyPr rtlCol="0">
            <a:normAutofit/>
          </a:bodyPr>
          <a:lstStyle>
            <a:lvl1pPr marL="0" indent="0">
              <a:buNone/>
              <a:defRPr/>
            </a:lvl1pPr>
          </a:lstStyle>
          <a:p>
            <a:pPr lvl="0"/>
            <a:endParaRPr lang="en-CA" noProof="0" dirty="0"/>
          </a:p>
        </p:txBody>
      </p:sp>
      <p:sp>
        <p:nvSpPr>
          <p:cNvPr id="13" name="Espace réservé pour une image  10"/>
          <p:cNvSpPr>
            <a:spLocks noGrp="1"/>
          </p:cNvSpPr>
          <p:nvPr>
            <p:ph type="pic" sz="quarter" idx="15"/>
          </p:nvPr>
        </p:nvSpPr>
        <p:spPr>
          <a:xfrm>
            <a:off x="558799" y="2393950"/>
            <a:ext cx="2595563" cy="2028825"/>
          </a:xfrm>
        </p:spPr>
        <p:txBody>
          <a:bodyPr rtlCol="0">
            <a:normAutofit/>
          </a:bodyPr>
          <a:lstStyle>
            <a:lvl1pPr marL="0" indent="0">
              <a:buNone/>
              <a:defRPr/>
            </a:lvl1pPr>
          </a:lstStyle>
          <a:p>
            <a:pPr lvl="0"/>
            <a:endParaRPr lang="en-CA" noProof="0" dirty="0"/>
          </a:p>
        </p:txBody>
      </p:sp>
      <p:sp>
        <p:nvSpPr>
          <p:cNvPr id="17" name="Espace réservé pour une image  10"/>
          <p:cNvSpPr>
            <a:spLocks noGrp="1"/>
          </p:cNvSpPr>
          <p:nvPr>
            <p:ph type="pic" sz="quarter" idx="17"/>
          </p:nvPr>
        </p:nvSpPr>
        <p:spPr>
          <a:xfrm>
            <a:off x="3276600" y="2393950"/>
            <a:ext cx="2597150" cy="2028825"/>
          </a:xfrm>
        </p:spPr>
        <p:txBody>
          <a:bodyPr rtlCol="0">
            <a:normAutofit/>
          </a:bodyPr>
          <a:lstStyle>
            <a:lvl1pPr marL="0" indent="0">
              <a:buNone/>
              <a:defRPr/>
            </a:lvl1pPr>
          </a:lstStyle>
          <a:p>
            <a:pPr lvl="0"/>
            <a:endParaRPr lang="en-CA" noProof="0" dirty="0"/>
          </a:p>
        </p:txBody>
      </p:sp>
      <p:sp>
        <p:nvSpPr>
          <p:cNvPr id="25" name="Espace réservé du texte 24"/>
          <p:cNvSpPr>
            <a:spLocks noGrp="1"/>
          </p:cNvSpPr>
          <p:nvPr>
            <p:ph type="body" sz="quarter" idx="18"/>
          </p:nvPr>
        </p:nvSpPr>
        <p:spPr>
          <a:xfrm>
            <a:off x="558799" y="4680962"/>
            <a:ext cx="2595563" cy="1868487"/>
          </a:xfrm>
        </p:spPr>
        <p:txBody>
          <a:bodyPr>
            <a:normAutofit/>
          </a:bodyPr>
          <a:lstStyle>
            <a:lvl1pPr>
              <a:lnSpc>
                <a:spcPts val="1500"/>
              </a:lnSpc>
              <a:defRPr sz="1200" b="0">
                <a:solidFill>
                  <a:schemeClr val="tx2"/>
                </a:solidFill>
              </a:defRPr>
            </a:lvl1pPr>
            <a:lvl2pPr>
              <a:lnSpc>
                <a:spcPts val="1500"/>
              </a:lnSpc>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6" name="Espace réservé du texte 24"/>
          <p:cNvSpPr>
            <a:spLocks noGrp="1"/>
          </p:cNvSpPr>
          <p:nvPr>
            <p:ph type="body" sz="quarter" idx="19"/>
          </p:nvPr>
        </p:nvSpPr>
        <p:spPr>
          <a:xfrm>
            <a:off x="3273424" y="4680962"/>
            <a:ext cx="2595563" cy="1868487"/>
          </a:xfrm>
        </p:spPr>
        <p:txBody>
          <a:bodyPr>
            <a:normAutofit/>
          </a:bodyPr>
          <a:lstStyle>
            <a:lvl1pPr>
              <a:lnSpc>
                <a:spcPts val="1500"/>
              </a:lnSpc>
              <a:defRPr sz="1200" b="0">
                <a:solidFill>
                  <a:schemeClr val="tx2"/>
                </a:solidFill>
              </a:defRPr>
            </a:lvl1pPr>
            <a:lvl2pPr>
              <a:lnSpc>
                <a:spcPts val="1500"/>
              </a:lnSpc>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7" name="Espace réservé du texte 24"/>
          <p:cNvSpPr>
            <a:spLocks noGrp="1"/>
          </p:cNvSpPr>
          <p:nvPr>
            <p:ph type="body" sz="quarter" idx="20"/>
          </p:nvPr>
        </p:nvSpPr>
        <p:spPr>
          <a:xfrm>
            <a:off x="5991226" y="4680962"/>
            <a:ext cx="2595563" cy="1868487"/>
          </a:xfrm>
        </p:spPr>
        <p:txBody>
          <a:bodyPr>
            <a:normAutofit/>
          </a:bodyPr>
          <a:lstStyle>
            <a:lvl1pPr>
              <a:lnSpc>
                <a:spcPts val="1500"/>
              </a:lnSpc>
              <a:defRPr sz="1200" b="0">
                <a:solidFill>
                  <a:schemeClr val="tx2"/>
                </a:solidFill>
              </a:defRPr>
            </a:lvl1pPr>
            <a:lvl2pPr>
              <a:lnSpc>
                <a:spcPts val="1500"/>
              </a:lnSpc>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15" name="Espace réservé de la date 3"/>
          <p:cNvSpPr>
            <a:spLocks noGrp="1"/>
          </p:cNvSpPr>
          <p:nvPr>
            <p:ph type="dt" sz="half" idx="21"/>
          </p:nvPr>
        </p:nvSpPr>
        <p:spPr>
          <a:xfrm>
            <a:off x="3273425" y="6483350"/>
            <a:ext cx="2560638" cy="236538"/>
          </a:xfrm>
        </p:spPr>
        <p:txBody>
          <a:bodyPr/>
          <a:lstStyle>
            <a:lvl1pPr>
              <a:defRPr/>
            </a:lvl1pPr>
          </a:lstStyle>
          <a:p>
            <a:pPr>
              <a:defRPr/>
            </a:pPr>
            <a:fld id="{0F33DF0E-D4C4-4432-813C-F2AD4DF765A7}" type="datetime1">
              <a:rPr lang="fr-FR">
                <a:solidFill>
                  <a:srgbClr val="000000">
                    <a:tint val="75000"/>
                  </a:srgbClr>
                </a:solidFill>
              </a:rPr>
              <a:pPr>
                <a:defRPr/>
              </a:pPr>
              <a:t>28/07/2017</a:t>
            </a:fld>
            <a:endParaRPr lang="en-CA" dirty="0">
              <a:solidFill>
                <a:srgbClr val="000000">
                  <a:tint val="75000"/>
                </a:srgbClr>
              </a:solidFill>
            </a:endParaRPr>
          </a:p>
        </p:txBody>
      </p:sp>
      <p:sp>
        <p:nvSpPr>
          <p:cNvPr id="16" name="Espace réservé du pied de page 4"/>
          <p:cNvSpPr>
            <a:spLocks noGrp="1"/>
          </p:cNvSpPr>
          <p:nvPr>
            <p:ph type="ftr" sz="quarter" idx="22"/>
          </p:nvPr>
        </p:nvSpPr>
        <p:spPr/>
        <p:txBody>
          <a:bodyPr/>
          <a:lstStyle>
            <a:lvl1pPr>
              <a:defRPr/>
            </a:lvl1pPr>
          </a:lstStyle>
          <a:p>
            <a:pPr>
              <a:defRPr/>
            </a:pPr>
            <a:r>
              <a:rPr lang="en-CA" dirty="0">
                <a:solidFill>
                  <a:srgbClr val="000000">
                    <a:tint val="75000"/>
                  </a:srgbClr>
                </a:solidFill>
              </a:rPr>
              <a:t>CROP</a:t>
            </a:r>
          </a:p>
        </p:txBody>
      </p:sp>
      <p:sp>
        <p:nvSpPr>
          <p:cNvPr id="18" name="Espace réservé du numéro de diapositive 5"/>
          <p:cNvSpPr>
            <a:spLocks noGrp="1"/>
          </p:cNvSpPr>
          <p:nvPr>
            <p:ph type="sldNum" sz="quarter" idx="23"/>
          </p:nvPr>
        </p:nvSpPr>
        <p:spPr/>
        <p:txBody>
          <a:bodyPr/>
          <a:lstStyle>
            <a:lvl1pPr>
              <a:defRPr/>
            </a:lvl1pPr>
          </a:lstStyle>
          <a:p>
            <a:pPr>
              <a:defRPr/>
            </a:pPr>
            <a:fld id="{F1990E80-07BC-415D-8C97-B94299FB1CD4}" type="slidenum">
              <a:rPr lang="en-CA">
                <a:solidFill>
                  <a:srgbClr val="000000">
                    <a:tint val="75000"/>
                  </a:srgbClr>
                </a:solidFill>
              </a:rPr>
              <a:pPr>
                <a:defRPr/>
              </a:pPr>
              <a:t>‹N°›</a:t>
            </a:fld>
            <a:endParaRPr lang="en-CA" dirty="0">
              <a:solidFill>
                <a:srgbClr val="000000">
                  <a:tint val="75000"/>
                </a:srgbClr>
              </a:solidFill>
            </a:endParaRPr>
          </a:p>
        </p:txBody>
      </p:sp>
      <p:sp>
        <p:nvSpPr>
          <p:cNvPr id="19" name="Rectangle 18"/>
          <p:cNvSpPr/>
          <p:nvPr userDrawn="1"/>
        </p:nvSpPr>
        <p:spPr>
          <a:xfrm>
            <a:off x="558800" y="1004608"/>
            <a:ext cx="5311775" cy="55563"/>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21" name="Titre 1"/>
          <p:cNvSpPr>
            <a:spLocks noGrp="1"/>
          </p:cNvSpPr>
          <p:nvPr>
            <p:ph type="title"/>
          </p:nvPr>
        </p:nvSpPr>
        <p:spPr>
          <a:xfrm>
            <a:off x="558800" y="373063"/>
            <a:ext cx="5311775" cy="631545"/>
          </a:xfrm>
        </p:spPr>
        <p:txBody>
          <a:bodyPr/>
          <a:lstStyle/>
          <a:p>
            <a:r>
              <a:rPr lang="fr-FR" smtClean="0"/>
              <a:t>Cliquez pour modifier le style du titre</a:t>
            </a:r>
            <a:endParaRPr lang="en-CA"/>
          </a:p>
        </p:txBody>
      </p:sp>
    </p:spTree>
    <p:extLst>
      <p:ext uri="{BB962C8B-B14F-4D97-AF65-F5344CB8AC3E}">
        <p14:creationId xmlns:p14="http://schemas.microsoft.com/office/powerpoint/2010/main" val="248511498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userDrawn="1">
  <p:cSld name="1_Texte 3 photos">
    <p:spTree>
      <p:nvGrpSpPr>
        <p:cNvPr id="1" name=""/>
        <p:cNvGrpSpPr/>
        <p:nvPr/>
      </p:nvGrpSpPr>
      <p:grpSpPr>
        <a:xfrm>
          <a:off x="0" y="0"/>
          <a:ext cx="0" cy="0"/>
          <a:chOff x="0" y="0"/>
          <a:chExt cx="0" cy="0"/>
        </a:xfrm>
      </p:grpSpPr>
      <p:sp>
        <p:nvSpPr>
          <p:cNvPr id="10" name="Rectangle 11"/>
          <p:cNvSpPr/>
          <p:nvPr userDrawn="1"/>
        </p:nvSpPr>
        <p:spPr>
          <a:xfrm>
            <a:off x="5989638" y="3530600"/>
            <a:ext cx="2597150" cy="55563"/>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12" name="Rectangle 14"/>
          <p:cNvSpPr/>
          <p:nvPr userDrawn="1"/>
        </p:nvSpPr>
        <p:spPr>
          <a:xfrm>
            <a:off x="558800" y="3530600"/>
            <a:ext cx="2597150" cy="55563"/>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14" name="Rectangle 18"/>
          <p:cNvSpPr/>
          <p:nvPr userDrawn="1"/>
        </p:nvSpPr>
        <p:spPr>
          <a:xfrm>
            <a:off x="3273425" y="3530600"/>
            <a:ext cx="2600325" cy="55563"/>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cxnSp>
        <p:nvCxnSpPr>
          <p:cNvPr id="15" name="Connecteur droit 22"/>
          <p:cNvCxnSpPr/>
          <p:nvPr userDrawn="1"/>
        </p:nvCxnSpPr>
        <p:spPr>
          <a:xfrm>
            <a:off x="558800" y="6483350"/>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6" name="Rectangle 17"/>
          <p:cNvSpPr/>
          <p:nvPr userDrawn="1"/>
        </p:nvSpPr>
        <p:spPr>
          <a:xfrm>
            <a:off x="558800" y="5456238"/>
            <a:ext cx="8027988" cy="46037"/>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11" name="Espace réservé pour une image  10"/>
          <p:cNvSpPr>
            <a:spLocks noGrp="1"/>
          </p:cNvSpPr>
          <p:nvPr>
            <p:ph type="pic" sz="quarter" idx="13"/>
          </p:nvPr>
        </p:nvSpPr>
        <p:spPr>
          <a:xfrm>
            <a:off x="5989638" y="1465015"/>
            <a:ext cx="2597150" cy="2028825"/>
          </a:xfrm>
        </p:spPr>
        <p:txBody>
          <a:bodyPr rtlCol="0">
            <a:normAutofit/>
          </a:bodyPr>
          <a:lstStyle>
            <a:lvl1pPr marL="0" indent="0">
              <a:buNone/>
              <a:defRPr/>
            </a:lvl1pPr>
          </a:lstStyle>
          <a:p>
            <a:pPr lvl="0"/>
            <a:endParaRPr lang="en-CA" noProof="0" dirty="0"/>
          </a:p>
        </p:txBody>
      </p:sp>
      <p:sp>
        <p:nvSpPr>
          <p:cNvPr id="13" name="Espace réservé pour une image  10"/>
          <p:cNvSpPr>
            <a:spLocks noGrp="1"/>
          </p:cNvSpPr>
          <p:nvPr>
            <p:ph type="pic" sz="quarter" idx="15"/>
          </p:nvPr>
        </p:nvSpPr>
        <p:spPr>
          <a:xfrm>
            <a:off x="558799" y="1465015"/>
            <a:ext cx="2595563" cy="2028825"/>
          </a:xfrm>
        </p:spPr>
        <p:txBody>
          <a:bodyPr rtlCol="0">
            <a:normAutofit/>
          </a:bodyPr>
          <a:lstStyle>
            <a:lvl1pPr marL="0" indent="0">
              <a:buNone/>
              <a:defRPr/>
            </a:lvl1pPr>
          </a:lstStyle>
          <a:p>
            <a:pPr lvl="0"/>
            <a:endParaRPr lang="en-CA" noProof="0" dirty="0"/>
          </a:p>
        </p:txBody>
      </p:sp>
      <p:sp>
        <p:nvSpPr>
          <p:cNvPr id="17" name="Espace réservé pour une image  10"/>
          <p:cNvSpPr>
            <a:spLocks noGrp="1"/>
          </p:cNvSpPr>
          <p:nvPr>
            <p:ph type="pic" sz="quarter" idx="17"/>
          </p:nvPr>
        </p:nvSpPr>
        <p:spPr>
          <a:xfrm>
            <a:off x="3276600" y="1465015"/>
            <a:ext cx="2597150" cy="2028825"/>
          </a:xfrm>
        </p:spPr>
        <p:txBody>
          <a:bodyPr rtlCol="0">
            <a:normAutofit/>
          </a:bodyPr>
          <a:lstStyle>
            <a:lvl1pPr marL="0" indent="0">
              <a:buNone/>
              <a:defRPr/>
            </a:lvl1pPr>
          </a:lstStyle>
          <a:p>
            <a:pPr lvl="0"/>
            <a:endParaRPr lang="en-CA" noProof="0" dirty="0"/>
          </a:p>
        </p:txBody>
      </p:sp>
      <p:sp>
        <p:nvSpPr>
          <p:cNvPr id="25" name="Espace réservé du texte 24"/>
          <p:cNvSpPr>
            <a:spLocks noGrp="1"/>
          </p:cNvSpPr>
          <p:nvPr>
            <p:ph type="body" sz="quarter" idx="18"/>
          </p:nvPr>
        </p:nvSpPr>
        <p:spPr>
          <a:xfrm>
            <a:off x="558799" y="3668137"/>
            <a:ext cx="2595563" cy="1788101"/>
          </a:xfrm>
        </p:spPr>
        <p:txBody>
          <a:bodyPr>
            <a:normAutofit/>
          </a:bodyPr>
          <a:lstStyle>
            <a:lvl1pPr>
              <a:lnSpc>
                <a:spcPts val="1500"/>
              </a:lnSpc>
              <a:spcBef>
                <a:spcPts val="1200"/>
              </a:spcBef>
              <a:defRPr sz="1200" b="0">
                <a:solidFill>
                  <a:schemeClr val="tx2"/>
                </a:solidFill>
              </a:defRPr>
            </a:lvl1pPr>
            <a:lvl2pPr>
              <a:lnSpc>
                <a:spcPts val="1500"/>
              </a:lnSpc>
              <a:spcBef>
                <a:spcPts val="800"/>
              </a:spcBef>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6" name="Espace réservé du texte 24"/>
          <p:cNvSpPr>
            <a:spLocks noGrp="1"/>
          </p:cNvSpPr>
          <p:nvPr>
            <p:ph type="body" sz="quarter" idx="19"/>
          </p:nvPr>
        </p:nvSpPr>
        <p:spPr>
          <a:xfrm>
            <a:off x="3273424" y="3668137"/>
            <a:ext cx="2595563" cy="1788101"/>
          </a:xfrm>
        </p:spPr>
        <p:txBody>
          <a:bodyPr>
            <a:normAutofit/>
          </a:bodyPr>
          <a:lstStyle>
            <a:lvl1pPr>
              <a:lnSpc>
                <a:spcPts val="1500"/>
              </a:lnSpc>
              <a:spcBef>
                <a:spcPts val="1200"/>
              </a:spcBef>
              <a:defRPr sz="1200" b="0">
                <a:solidFill>
                  <a:schemeClr val="tx2"/>
                </a:solidFill>
              </a:defRPr>
            </a:lvl1pPr>
            <a:lvl2pPr>
              <a:lnSpc>
                <a:spcPts val="1500"/>
              </a:lnSpc>
              <a:spcBef>
                <a:spcPts val="800"/>
              </a:spcBef>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7" name="Espace réservé du texte 24"/>
          <p:cNvSpPr>
            <a:spLocks noGrp="1"/>
          </p:cNvSpPr>
          <p:nvPr>
            <p:ph type="body" sz="quarter" idx="20"/>
          </p:nvPr>
        </p:nvSpPr>
        <p:spPr>
          <a:xfrm>
            <a:off x="5991226" y="3668137"/>
            <a:ext cx="2595563" cy="1788101"/>
          </a:xfrm>
        </p:spPr>
        <p:txBody>
          <a:bodyPr>
            <a:normAutofit/>
          </a:bodyPr>
          <a:lstStyle>
            <a:lvl1pPr>
              <a:lnSpc>
                <a:spcPts val="1500"/>
              </a:lnSpc>
              <a:spcBef>
                <a:spcPts val="1200"/>
              </a:spcBef>
              <a:defRPr sz="1200" b="0">
                <a:solidFill>
                  <a:schemeClr val="tx2"/>
                </a:solidFill>
              </a:defRPr>
            </a:lvl1pPr>
            <a:lvl2pPr>
              <a:lnSpc>
                <a:spcPts val="1500"/>
              </a:lnSpc>
              <a:spcBef>
                <a:spcPts val="800"/>
              </a:spcBef>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1" name="Espace réservé du texte 13"/>
          <p:cNvSpPr>
            <a:spLocks noGrp="1"/>
          </p:cNvSpPr>
          <p:nvPr>
            <p:ph type="body" sz="quarter" idx="21"/>
          </p:nvPr>
        </p:nvSpPr>
        <p:spPr>
          <a:xfrm>
            <a:off x="558800" y="5566093"/>
            <a:ext cx="8027988" cy="914082"/>
          </a:xfrm>
        </p:spPr>
        <p:txBody>
          <a:bodyPr>
            <a:normAutofit/>
          </a:bodyPr>
          <a:lstStyle>
            <a:lvl1pPr marL="0" indent="0">
              <a:lnSpc>
                <a:spcPts val="1500"/>
              </a:lnSpc>
              <a:buNone/>
              <a:defRPr sz="1200" b="0"/>
            </a:lvl1pPr>
          </a:lstStyle>
          <a:p>
            <a:pPr lvl="0"/>
            <a:r>
              <a:rPr lang="fr-FR" dirty="0" smtClean="0"/>
              <a:t>Cliquez pour modifier les styles du</a:t>
            </a:r>
            <a:endParaRPr lang="en-CA" dirty="0"/>
          </a:p>
        </p:txBody>
      </p:sp>
      <p:sp>
        <p:nvSpPr>
          <p:cNvPr id="19" name="Espace réservé de la date 3"/>
          <p:cNvSpPr>
            <a:spLocks noGrp="1"/>
          </p:cNvSpPr>
          <p:nvPr>
            <p:ph type="dt" sz="half" idx="22"/>
          </p:nvPr>
        </p:nvSpPr>
        <p:spPr>
          <a:xfrm>
            <a:off x="3273425" y="6483350"/>
            <a:ext cx="2560638" cy="236538"/>
          </a:xfrm>
        </p:spPr>
        <p:txBody>
          <a:bodyPr/>
          <a:lstStyle>
            <a:lvl1pPr>
              <a:defRPr/>
            </a:lvl1pPr>
          </a:lstStyle>
          <a:p>
            <a:pPr>
              <a:defRPr/>
            </a:pPr>
            <a:fld id="{442F724A-43E1-48D5-8B1A-DCBA4B056CFF}" type="datetime1">
              <a:rPr lang="fr-FR">
                <a:solidFill>
                  <a:srgbClr val="000000">
                    <a:tint val="75000"/>
                  </a:srgbClr>
                </a:solidFill>
              </a:rPr>
              <a:pPr>
                <a:defRPr/>
              </a:pPr>
              <a:t>28/07/2017</a:t>
            </a:fld>
            <a:endParaRPr lang="en-CA" dirty="0">
              <a:solidFill>
                <a:srgbClr val="000000">
                  <a:tint val="75000"/>
                </a:srgbClr>
              </a:solidFill>
            </a:endParaRPr>
          </a:p>
        </p:txBody>
      </p:sp>
      <p:sp>
        <p:nvSpPr>
          <p:cNvPr id="22" name="Espace réservé du pied de page 4"/>
          <p:cNvSpPr>
            <a:spLocks noGrp="1"/>
          </p:cNvSpPr>
          <p:nvPr>
            <p:ph type="ftr" sz="quarter" idx="23"/>
          </p:nvPr>
        </p:nvSpPr>
        <p:spPr/>
        <p:txBody>
          <a:bodyPr/>
          <a:lstStyle>
            <a:lvl1pPr>
              <a:defRPr/>
            </a:lvl1pPr>
          </a:lstStyle>
          <a:p>
            <a:pPr>
              <a:defRPr/>
            </a:pPr>
            <a:r>
              <a:rPr lang="en-CA" dirty="0">
                <a:solidFill>
                  <a:srgbClr val="000000">
                    <a:tint val="75000"/>
                  </a:srgbClr>
                </a:solidFill>
              </a:rPr>
              <a:t>CROP</a:t>
            </a:r>
          </a:p>
        </p:txBody>
      </p:sp>
      <p:sp>
        <p:nvSpPr>
          <p:cNvPr id="23" name="Espace réservé du numéro de diapositive 5"/>
          <p:cNvSpPr>
            <a:spLocks noGrp="1"/>
          </p:cNvSpPr>
          <p:nvPr>
            <p:ph type="sldNum" sz="quarter" idx="24"/>
          </p:nvPr>
        </p:nvSpPr>
        <p:spPr/>
        <p:txBody>
          <a:bodyPr/>
          <a:lstStyle>
            <a:lvl1pPr>
              <a:defRPr/>
            </a:lvl1pPr>
          </a:lstStyle>
          <a:p>
            <a:pPr>
              <a:defRPr/>
            </a:pPr>
            <a:fld id="{30888E95-0A5C-49CA-B75D-ADAE77AFC03A}" type="slidenum">
              <a:rPr lang="en-CA">
                <a:solidFill>
                  <a:srgbClr val="000000">
                    <a:tint val="75000"/>
                  </a:srgbClr>
                </a:solidFill>
              </a:rPr>
              <a:pPr>
                <a:defRPr/>
              </a:pPr>
              <a:t>‹N°›</a:t>
            </a:fld>
            <a:endParaRPr lang="en-CA" dirty="0">
              <a:solidFill>
                <a:srgbClr val="000000">
                  <a:tint val="75000"/>
                </a:srgbClr>
              </a:solidFill>
            </a:endParaRPr>
          </a:p>
        </p:txBody>
      </p:sp>
      <p:sp>
        <p:nvSpPr>
          <p:cNvPr id="24" name="Rectangle 23"/>
          <p:cNvSpPr/>
          <p:nvPr userDrawn="1"/>
        </p:nvSpPr>
        <p:spPr>
          <a:xfrm>
            <a:off x="558800" y="1004608"/>
            <a:ext cx="5311775" cy="55563"/>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28" name="Titre 1"/>
          <p:cNvSpPr>
            <a:spLocks noGrp="1"/>
          </p:cNvSpPr>
          <p:nvPr>
            <p:ph type="title"/>
          </p:nvPr>
        </p:nvSpPr>
        <p:spPr>
          <a:xfrm>
            <a:off x="558800" y="373063"/>
            <a:ext cx="5311775" cy="631545"/>
          </a:xfrm>
        </p:spPr>
        <p:txBody>
          <a:bodyPr/>
          <a:lstStyle/>
          <a:p>
            <a:r>
              <a:rPr lang="fr-FR" smtClean="0"/>
              <a:t>Cliquez pour modifier le style du titre</a:t>
            </a:r>
            <a:endParaRPr lang="en-CA"/>
          </a:p>
        </p:txBody>
      </p:sp>
    </p:spTree>
    <p:extLst>
      <p:ext uri="{BB962C8B-B14F-4D97-AF65-F5344CB8AC3E}">
        <p14:creationId xmlns:p14="http://schemas.microsoft.com/office/powerpoint/2010/main" val="136177458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itre et contenu tableau">
    <p:spTree>
      <p:nvGrpSpPr>
        <p:cNvPr id="1" name=""/>
        <p:cNvGrpSpPr/>
        <p:nvPr/>
      </p:nvGrpSpPr>
      <p:grpSpPr>
        <a:xfrm>
          <a:off x="0" y="0"/>
          <a:ext cx="0" cy="0"/>
          <a:chOff x="0" y="0"/>
          <a:chExt cx="0" cy="0"/>
        </a:xfrm>
      </p:grpSpPr>
      <p:sp>
        <p:nvSpPr>
          <p:cNvPr id="6" name="Rectangle 12"/>
          <p:cNvSpPr/>
          <p:nvPr userDrawn="1"/>
        </p:nvSpPr>
        <p:spPr>
          <a:xfrm>
            <a:off x="558800" y="5456238"/>
            <a:ext cx="8027988" cy="46037"/>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2" name="Titre 1"/>
          <p:cNvSpPr>
            <a:spLocks noGrp="1"/>
          </p:cNvSpPr>
          <p:nvPr>
            <p:ph type="title"/>
          </p:nvPr>
        </p:nvSpPr>
        <p:spPr/>
        <p:txBody>
          <a:bodyPr/>
          <a:lstStyle/>
          <a:p>
            <a:r>
              <a:rPr lang="fr-FR" smtClean="0"/>
              <a:t>Cliquez pour modifier le style du titre</a:t>
            </a:r>
            <a:endParaRPr lang="en-CA"/>
          </a:p>
        </p:txBody>
      </p:sp>
      <p:sp>
        <p:nvSpPr>
          <p:cNvPr id="15" name="Espace réservé du tableau 14"/>
          <p:cNvSpPr>
            <a:spLocks noGrp="1"/>
          </p:cNvSpPr>
          <p:nvPr>
            <p:ph type="tbl" sz="quarter" idx="16"/>
          </p:nvPr>
        </p:nvSpPr>
        <p:spPr>
          <a:xfrm>
            <a:off x="558799" y="3409949"/>
            <a:ext cx="8027989" cy="2046289"/>
          </a:xfrm>
        </p:spPr>
        <p:txBody>
          <a:bodyPr rtlCol="0">
            <a:normAutofit/>
          </a:bodyPr>
          <a:lstStyle>
            <a:lvl1pPr>
              <a:defRPr sz="1200"/>
            </a:lvl1pPr>
          </a:lstStyle>
          <a:p>
            <a:pPr lvl="0"/>
            <a:endParaRPr lang="en-CA" noProof="0" dirty="0"/>
          </a:p>
        </p:txBody>
      </p:sp>
      <p:sp>
        <p:nvSpPr>
          <p:cNvPr id="14" name="Espace réservé du texte 13"/>
          <p:cNvSpPr>
            <a:spLocks noGrp="1"/>
          </p:cNvSpPr>
          <p:nvPr>
            <p:ph type="body" sz="quarter" idx="21"/>
          </p:nvPr>
        </p:nvSpPr>
        <p:spPr>
          <a:xfrm>
            <a:off x="558800" y="5566093"/>
            <a:ext cx="8027988" cy="914082"/>
          </a:xfrm>
        </p:spPr>
        <p:txBody>
          <a:bodyPr>
            <a:normAutofit/>
          </a:bodyPr>
          <a:lstStyle>
            <a:lvl1pPr marL="0" indent="0">
              <a:lnSpc>
                <a:spcPts val="1500"/>
              </a:lnSpc>
              <a:buNone/>
              <a:defRPr sz="1200" b="0"/>
            </a:lvl1pPr>
          </a:lstStyle>
          <a:p>
            <a:pPr lvl="0"/>
            <a:r>
              <a:rPr lang="fr-FR" dirty="0" smtClean="0"/>
              <a:t>Cliquez pour modifier les styles du</a:t>
            </a:r>
            <a:endParaRPr lang="en-CA" dirty="0"/>
          </a:p>
        </p:txBody>
      </p:sp>
      <p:sp>
        <p:nvSpPr>
          <p:cNvPr id="20" name="Espace réservé du texte 19"/>
          <p:cNvSpPr>
            <a:spLocks noGrp="1"/>
          </p:cNvSpPr>
          <p:nvPr>
            <p:ph type="body" sz="quarter" idx="22"/>
          </p:nvPr>
        </p:nvSpPr>
        <p:spPr>
          <a:xfrm>
            <a:off x="558800" y="1517206"/>
            <a:ext cx="5311774" cy="1865311"/>
          </a:xfrm>
        </p:spPr>
        <p:txBody>
          <a:bodyPr/>
          <a:lstStyle/>
          <a:p>
            <a:pPr lvl="0"/>
            <a:r>
              <a:rPr lang="fr-FR" dirty="0" smtClean="0"/>
              <a:t>Cliquez pour modifier les styles du texte du masque</a:t>
            </a:r>
          </a:p>
          <a:p>
            <a:pPr lvl="1"/>
            <a:r>
              <a:rPr lang="fr-FR" dirty="0" smtClean="0"/>
              <a:t>Deuxième niveau</a:t>
            </a:r>
          </a:p>
        </p:txBody>
      </p:sp>
      <p:sp>
        <p:nvSpPr>
          <p:cNvPr id="7" name="Espace réservé de la date 3"/>
          <p:cNvSpPr>
            <a:spLocks noGrp="1"/>
          </p:cNvSpPr>
          <p:nvPr>
            <p:ph type="dt" sz="half" idx="23"/>
          </p:nvPr>
        </p:nvSpPr>
        <p:spPr>
          <a:xfrm>
            <a:off x="3273425" y="6483350"/>
            <a:ext cx="2560638" cy="236538"/>
          </a:xfrm>
        </p:spPr>
        <p:txBody>
          <a:bodyPr/>
          <a:lstStyle>
            <a:lvl1pPr>
              <a:defRPr/>
            </a:lvl1pPr>
          </a:lstStyle>
          <a:p>
            <a:pPr>
              <a:defRPr/>
            </a:pPr>
            <a:fld id="{08C55B12-D4A4-4C72-B464-DC997C5B06A0}" type="datetime1">
              <a:rPr lang="fr-FR">
                <a:solidFill>
                  <a:srgbClr val="000000">
                    <a:tint val="75000"/>
                  </a:srgbClr>
                </a:solidFill>
              </a:rPr>
              <a:pPr>
                <a:defRPr/>
              </a:pPr>
              <a:t>28/07/2017</a:t>
            </a:fld>
            <a:endParaRPr lang="en-CA" dirty="0">
              <a:solidFill>
                <a:srgbClr val="000000">
                  <a:tint val="75000"/>
                </a:srgbClr>
              </a:solidFill>
            </a:endParaRPr>
          </a:p>
        </p:txBody>
      </p:sp>
      <p:sp>
        <p:nvSpPr>
          <p:cNvPr id="8" name="Espace réservé du pied de page 4"/>
          <p:cNvSpPr>
            <a:spLocks noGrp="1"/>
          </p:cNvSpPr>
          <p:nvPr>
            <p:ph type="ftr" sz="quarter" idx="24"/>
          </p:nvPr>
        </p:nvSpPr>
        <p:spPr/>
        <p:txBody>
          <a:bodyPr/>
          <a:lstStyle>
            <a:lvl1pPr>
              <a:defRPr/>
            </a:lvl1pPr>
          </a:lstStyle>
          <a:p>
            <a:pPr>
              <a:defRPr/>
            </a:pPr>
            <a:r>
              <a:rPr lang="en-CA" dirty="0">
                <a:solidFill>
                  <a:srgbClr val="000000">
                    <a:tint val="75000"/>
                  </a:srgbClr>
                </a:solidFill>
              </a:rPr>
              <a:t>CROP</a:t>
            </a:r>
          </a:p>
        </p:txBody>
      </p:sp>
      <p:sp>
        <p:nvSpPr>
          <p:cNvPr id="9" name="Espace réservé du numéro de diapositive 5"/>
          <p:cNvSpPr>
            <a:spLocks noGrp="1"/>
          </p:cNvSpPr>
          <p:nvPr>
            <p:ph type="sldNum" sz="quarter" idx="25"/>
          </p:nvPr>
        </p:nvSpPr>
        <p:spPr/>
        <p:txBody>
          <a:bodyPr/>
          <a:lstStyle>
            <a:lvl1pPr>
              <a:defRPr/>
            </a:lvl1pPr>
          </a:lstStyle>
          <a:p>
            <a:pPr>
              <a:defRPr/>
            </a:pPr>
            <a:fld id="{A737FB3E-7906-4B45-8143-5802C04BF52D}" type="slidenum">
              <a:rPr lang="en-CA">
                <a:solidFill>
                  <a:srgbClr val="000000">
                    <a:tint val="75000"/>
                  </a:srgbClr>
                </a:solidFill>
              </a:rPr>
              <a:pPr>
                <a:defRPr/>
              </a:pPr>
              <a:t>‹N°›</a:t>
            </a:fld>
            <a:endParaRPr lang="en-CA" dirty="0">
              <a:solidFill>
                <a:srgbClr val="000000">
                  <a:tint val="75000"/>
                </a:srgbClr>
              </a:solidFill>
            </a:endParaRPr>
          </a:p>
        </p:txBody>
      </p:sp>
      <p:sp>
        <p:nvSpPr>
          <p:cNvPr id="10" name="Rectangle 9"/>
          <p:cNvSpPr/>
          <p:nvPr userDrawn="1"/>
        </p:nvSpPr>
        <p:spPr>
          <a:xfrm>
            <a:off x="558800" y="1004608"/>
            <a:ext cx="5311775" cy="55563"/>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Tree>
    <p:extLst>
      <p:ext uri="{BB962C8B-B14F-4D97-AF65-F5344CB8AC3E}">
        <p14:creationId xmlns:p14="http://schemas.microsoft.com/office/powerpoint/2010/main" val="96066664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1_Titre et contenu tableau">
    <p:spTree>
      <p:nvGrpSpPr>
        <p:cNvPr id="1" name=""/>
        <p:cNvGrpSpPr/>
        <p:nvPr/>
      </p:nvGrpSpPr>
      <p:grpSpPr>
        <a:xfrm>
          <a:off x="0" y="0"/>
          <a:ext cx="0" cy="0"/>
          <a:chOff x="0" y="0"/>
          <a:chExt cx="0" cy="0"/>
        </a:xfrm>
      </p:grpSpPr>
      <p:sp>
        <p:nvSpPr>
          <p:cNvPr id="6" name="Rectangle 12"/>
          <p:cNvSpPr/>
          <p:nvPr userDrawn="1"/>
        </p:nvSpPr>
        <p:spPr>
          <a:xfrm>
            <a:off x="558800" y="4430713"/>
            <a:ext cx="8027988" cy="46037"/>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2" name="Titre 1"/>
          <p:cNvSpPr>
            <a:spLocks noGrp="1"/>
          </p:cNvSpPr>
          <p:nvPr>
            <p:ph type="title"/>
          </p:nvPr>
        </p:nvSpPr>
        <p:spPr/>
        <p:txBody>
          <a:bodyPr/>
          <a:lstStyle/>
          <a:p>
            <a:r>
              <a:rPr lang="fr-FR" smtClean="0"/>
              <a:t>Cliquez pour modifier le style du titre</a:t>
            </a:r>
            <a:endParaRPr lang="en-CA"/>
          </a:p>
        </p:txBody>
      </p:sp>
      <p:sp>
        <p:nvSpPr>
          <p:cNvPr id="15" name="Espace réservé du tableau 14"/>
          <p:cNvSpPr>
            <a:spLocks noGrp="1"/>
          </p:cNvSpPr>
          <p:nvPr>
            <p:ph type="tbl" sz="quarter" idx="16"/>
          </p:nvPr>
        </p:nvSpPr>
        <p:spPr>
          <a:xfrm>
            <a:off x="558799" y="2587752"/>
            <a:ext cx="8027989" cy="1852487"/>
          </a:xfrm>
        </p:spPr>
        <p:txBody>
          <a:bodyPr rtlCol="0">
            <a:normAutofit/>
          </a:bodyPr>
          <a:lstStyle>
            <a:lvl1pPr>
              <a:defRPr sz="1200"/>
            </a:lvl1pPr>
          </a:lstStyle>
          <a:p>
            <a:pPr lvl="0"/>
            <a:endParaRPr lang="en-CA" noProof="0" dirty="0"/>
          </a:p>
        </p:txBody>
      </p:sp>
      <p:sp>
        <p:nvSpPr>
          <p:cNvPr id="12" name="Espace réservé du texte 7"/>
          <p:cNvSpPr>
            <a:spLocks noGrp="1"/>
          </p:cNvSpPr>
          <p:nvPr>
            <p:ph type="body" sz="quarter" idx="18"/>
          </p:nvPr>
        </p:nvSpPr>
        <p:spPr>
          <a:xfrm>
            <a:off x="558799" y="1518285"/>
            <a:ext cx="5311775" cy="1023747"/>
          </a:xfrm>
        </p:spPr>
        <p:txBody>
          <a:bodyPr/>
          <a:lstStyle>
            <a:lvl2pPr>
              <a:spcBef>
                <a:spcPts val="800"/>
              </a:spcBef>
              <a:defRPr/>
            </a:lvl2pPr>
            <a:lvl3pPr>
              <a:spcBef>
                <a:spcPts val="1400"/>
              </a:spcBef>
              <a:defRPr/>
            </a:lvl3pPr>
            <a:lvl4pPr>
              <a:spcBef>
                <a:spcPts val="800"/>
              </a:spcBef>
              <a:defRPr/>
            </a:lvl4pPr>
          </a:lstStyle>
          <a:p>
            <a:pPr lvl="0"/>
            <a:r>
              <a:rPr lang="fr-FR" dirty="0" smtClean="0"/>
              <a:t>Cliquez pour modifier les styles du texte du masque</a:t>
            </a:r>
          </a:p>
          <a:p>
            <a:pPr lvl="1"/>
            <a:r>
              <a:rPr lang="fr-FR" dirty="0" smtClean="0"/>
              <a:t>Deuxième niveau</a:t>
            </a:r>
          </a:p>
        </p:txBody>
      </p:sp>
      <p:sp>
        <p:nvSpPr>
          <p:cNvPr id="14" name="Espace réservé du texte 13"/>
          <p:cNvSpPr>
            <a:spLocks noGrp="1"/>
          </p:cNvSpPr>
          <p:nvPr>
            <p:ph type="body" sz="quarter" idx="21"/>
          </p:nvPr>
        </p:nvSpPr>
        <p:spPr>
          <a:xfrm>
            <a:off x="558800" y="4540568"/>
            <a:ext cx="8027988" cy="1942528"/>
          </a:xfrm>
        </p:spPr>
        <p:txBody>
          <a:bodyPr>
            <a:normAutofit/>
          </a:bodyPr>
          <a:lstStyle>
            <a:lvl1pPr marL="0" indent="0">
              <a:lnSpc>
                <a:spcPts val="1500"/>
              </a:lnSpc>
              <a:buNone/>
              <a:defRPr sz="1200" b="0"/>
            </a:lvl1pPr>
          </a:lstStyle>
          <a:p>
            <a:pPr lvl="0"/>
            <a:r>
              <a:rPr lang="fr-FR" dirty="0" smtClean="0"/>
              <a:t>Cliquez pour modifier les styles du</a:t>
            </a:r>
            <a:endParaRPr lang="en-CA" dirty="0"/>
          </a:p>
        </p:txBody>
      </p:sp>
      <p:sp>
        <p:nvSpPr>
          <p:cNvPr id="7" name="Espace réservé de la date 3"/>
          <p:cNvSpPr>
            <a:spLocks noGrp="1"/>
          </p:cNvSpPr>
          <p:nvPr>
            <p:ph type="dt" sz="half" idx="22"/>
          </p:nvPr>
        </p:nvSpPr>
        <p:spPr>
          <a:xfrm>
            <a:off x="3273425" y="6483350"/>
            <a:ext cx="2560638" cy="236538"/>
          </a:xfrm>
        </p:spPr>
        <p:txBody>
          <a:bodyPr/>
          <a:lstStyle>
            <a:lvl1pPr>
              <a:defRPr/>
            </a:lvl1pPr>
          </a:lstStyle>
          <a:p>
            <a:pPr>
              <a:defRPr/>
            </a:pPr>
            <a:fld id="{4DC3D272-C97C-43EB-8EA5-FC3E66E8D561}" type="datetime1">
              <a:rPr lang="fr-FR">
                <a:solidFill>
                  <a:srgbClr val="000000">
                    <a:tint val="75000"/>
                  </a:srgbClr>
                </a:solidFill>
              </a:rPr>
              <a:pPr>
                <a:defRPr/>
              </a:pPr>
              <a:t>28/07/2017</a:t>
            </a:fld>
            <a:endParaRPr lang="en-CA" dirty="0">
              <a:solidFill>
                <a:srgbClr val="000000">
                  <a:tint val="75000"/>
                </a:srgbClr>
              </a:solidFill>
            </a:endParaRPr>
          </a:p>
        </p:txBody>
      </p:sp>
      <p:sp>
        <p:nvSpPr>
          <p:cNvPr id="8" name="Espace réservé du pied de page 4"/>
          <p:cNvSpPr>
            <a:spLocks noGrp="1"/>
          </p:cNvSpPr>
          <p:nvPr>
            <p:ph type="ftr" sz="quarter" idx="23"/>
          </p:nvPr>
        </p:nvSpPr>
        <p:spPr/>
        <p:txBody>
          <a:bodyPr/>
          <a:lstStyle>
            <a:lvl1pPr>
              <a:defRPr/>
            </a:lvl1pPr>
          </a:lstStyle>
          <a:p>
            <a:pPr>
              <a:defRPr/>
            </a:pPr>
            <a:r>
              <a:rPr lang="en-CA" dirty="0">
                <a:solidFill>
                  <a:srgbClr val="000000">
                    <a:tint val="75000"/>
                  </a:srgbClr>
                </a:solidFill>
              </a:rPr>
              <a:t>CROP</a:t>
            </a:r>
          </a:p>
        </p:txBody>
      </p:sp>
      <p:sp>
        <p:nvSpPr>
          <p:cNvPr id="9" name="Espace réservé du numéro de diapositive 5"/>
          <p:cNvSpPr>
            <a:spLocks noGrp="1"/>
          </p:cNvSpPr>
          <p:nvPr>
            <p:ph type="sldNum" sz="quarter" idx="24"/>
          </p:nvPr>
        </p:nvSpPr>
        <p:spPr/>
        <p:txBody>
          <a:bodyPr/>
          <a:lstStyle>
            <a:lvl1pPr>
              <a:defRPr/>
            </a:lvl1pPr>
          </a:lstStyle>
          <a:p>
            <a:pPr>
              <a:defRPr/>
            </a:pPr>
            <a:fld id="{19060651-F0B0-42B6-B1D7-50209060BAD4}" type="slidenum">
              <a:rPr lang="en-CA">
                <a:solidFill>
                  <a:srgbClr val="000000">
                    <a:tint val="75000"/>
                  </a:srgbClr>
                </a:solidFill>
              </a:rPr>
              <a:pPr>
                <a:defRPr/>
              </a:pPr>
              <a:t>‹N°›</a:t>
            </a:fld>
            <a:endParaRPr lang="en-CA" dirty="0">
              <a:solidFill>
                <a:srgbClr val="000000">
                  <a:tint val="75000"/>
                </a:srgbClr>
              </a:solidFill>
            </a:endParaRPr>
          </a:p>
        </p:txBody>
      </p:sp>
      <p:sp>
        <p:nvSpPr>
          <p:cNvPr id="10" name="Rectangle 9"/>
          <p:cNvSpPr/>
          <p:nvPr userDrawn="1"/>
        </p:nvSpPr>
        <p:spPr>
          <a:xfrm>
            <a:off x="558800" y="1004608"/>
            <a:ext cx="5311775" cy="55563"/>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Tree>
    <p:extLst>
      <p:ext uri="{BB962C8B-B14F-4D97-AF65-F5344CB8AC3E}">
        <p14:creationId xmlns:p14="http://schemas.microsoft.com/office/powerpoint/2010/main" val="15280913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itre contenu et légende">
    <p:spTree>
      <p:nvGrpSpPr>
        <p:cNvPr id="1" name=""/>
        <p:cNvGrpSpPr/>
        <p:nvPr/>
      </p:nvGrpSpPr>
      <p:grpSpPr>
        <a:xfrm>
          <a:off x="0" y="0"/>
          <a:ext cx="0" cy="0"/>
          <a:chOff x="0" y="0"/>
          <a:chExt cx="0" cy="0"/>
        </a:xfrm>
      </p:grpSpPr>
      <p:sp>
        <p:nvSpPr>
          <p:cNvPr id="5" name="Rectangle 9"/>
          <p:cNvSpPr/>
          <p:nvPr userDrawn="1"/>
        </p:nvSpPr>
        <p:spPr>
          <a:xfrm>
            <a:off x="5989638" y="4430713"/>
            <a:ext cx="2597150" cy="55562"/>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2" name="Titre 1"/>
          <p:cNvSpPr>
            <a:spLocks noGrp="1"/>
          </p:cNvSpPr>
          <p:nvPr>
            <p:ph type="title"/>
          </p:nvPr>
        </p:nvSpPr>
        <p:spPr/>
        <p:txBody>
          <a:bodyPr/>
          <a:lstStyle/>
          <a:p>
            <a:r>
              <a:rPr lang="fr-FR" dirty="0" smtClean="0"/>
              <a:t>Cliquez pour modifier le style du titre</a:t>
            </a:r>
            <a:endParaRPr lang="en-CA" dirty="0"/>
          </a:p>
        </p:txBody>
      </p:sp>
      <p:sp>
        <p:nvSpPr>
          <p:cNvPr id="8" name="Espace réservé du texte 7"/>
          <p:cNvSpPr>
            <a:spLocks noGrp="1"/>
          </p:cNvSpPr>
          <p:nvPr>
            <p:ph type="body" sz="quarter" idx="13"/>
          </p:nvPr>
        </p:nvSpPr>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11" name="Espace réservé du texte 13"/>
          <p:cNvSpPr>
            <a:spLocks noGrp="1"/>
          </p:cNvSpPr>
          <p:nvPr>
            <p:ph type="body" sz="quarter" idx="15"/>
          </p:nvPr>
        </p:nvSpPr>
        <p:spPr>
          <a:xfrm>
            <a:off x="5989637" y="4540568"/>
            <a:ext cx="2597151" cy="1869758"/>
          </a:xfrm>
        </p:spPr>
        <p:txBody>
          <a:bodyPr>
            <a:normAutofit/>
          </a:bodyPr>
          <a:lstStyle>
            <a:lvl1pPr marL="0" indent="0">
              <a:lnSpc>
                <a:spcPts val="1500"/>
              </a:lnSpc>
              <a:spcBef>
                <a:spcPts val="800"/>
              </a:spcBef>
              <a:buNone/>
              <a:defRPr sz="1200" b="0"/>
            </a:lvl1pPr>
          </a:lstStyle>
          <a:p>
            <a:pPr lvl="0"/>
            <a:r>
              <a:rPr lang="fr-FR" dirty="0" smtClean="0"/>
              <a:t>Cliquez pour modifier les styles du</a:t>
            </a:r>
            <a:endParaRPr lang="en-CA" dirty="0"/>
          </a:p>
        </p:txBody>
      </p:sp>
      <p:sp>
        <p:nvSpPr>
          <p:cNvPr id="6" name="Espace réservé de la date 3"/>
          <p:cNvSpPr>
            <a:spLocks noGrp="1"/>
          </p:cNvSpPr>
          <p:nvPr>
            <p:ph type="dt" sz="half" idx="16"/>
          </p:nvPr>
        </p:nvSpPr>
        <p:spPr>
          <a:xfrm>
            <a:off x="3273425" y="6483350"/>
            <a:ext cx="2560638" cy="236538"/>
          </a:xfrm>
        </p:spPr>
        <p:txBody>
          <a:bodyPr/>
          <a:lstStyle>
            <a:lvl1pPr>
              <a:defRPr/>
            </a:lvl1pPr>
          </a:lstStyle>
          <a:p>
            <a:pPr>
              <a:defRPr/>
            </a:pPr>
            <a:fld id="{486DDDC6-CA9A-40EA-923D-1E2D34E898E2}" type="datetime1">
              <a:rPr lang="fr-FR">
                <a:solidFill>
                  <a:srgbClr val="000000">
                    <a:tint val="75000"/>
                  </a:srgbClr>
                </a:solidFill>
              </a:rPr>
              <a:pPr>
                <a:defRPr/>
              </a:pPr>
              <a:t>28/07/2017</a:t>
            </a:fld>
            <a:endParaRPr lang="en-CA" dirty="0">
              <a:solidFill>
                <a:srgbClr val="000000">
                  <a:tint val="75000"/>
                </a:srgbClr>
              </a:solidFill>
            </a:endParaRPr>
          </a:p>
        </p:txBody>
      </p:sp>
      <p:sp>
        <p:nvSpPr>
          <p:cNvPr id="7" name="Espace réservé du pied de page 4"/>
          <p:cNvSpPr>
            <a:spLocks noGrp="1"/>
          </p:cNvSpPr>
          <p:nvPr>
            <p:ph type="ftr" sz="quarter" idx="17"/>
          </p:nvPr>
        </p:nvSpPr>
        <p:spPr/>
        <p:txBody>
          <a:bodyPr/>
          <a:lstStyle>
            <a:lvl1pPr>
              <a:defRPr/>
            </a:lvl1pPr>
          </a:lstStyle>
          <a:p>
            <a:pPr>
              <a:defRPr/>
            </a:pPr>
            <a:r>
              <a:rPr lang="en-CA" dirty="0">
                <a:solidFill>
                  <a:srgbClr val="000000">
                    <a:tint val="75000"/>
                  </a:srgbClr>
                </a:solidFill>
              </a:rPr>
              <a:t>CROP</a:t>
            </a:r>
          </a:p>
        </p:txBody>
      </p:sp>
      <p:sp>
        <p:nvSpPr>
          <p:cNvPr id="9" name="Espace réservé du numéro de diapositive 5"/>
          <p:cNvSpPr>
            <a:spLocks noGrp="1"/>
          </p:cNvSpPr>
          <p:nvPr>
            <p:ph type="sldNum" sz="quarter" idx="18"/>
          </p:nvPr>
        </p:nvSpPr>
        <p:spPr/>
        <p:txBody>
          <a:bodyPr/>
          <a:lstStyle>
            <a:lvl1pPr>
              <a:defRPr/>
            </a:lvl1pPr>
          </a:lstStyle>
          <a:p>
            <a:pPr>
              <a:defRPr/>
            </a:pPr>
            <a:fld id="{388F8B58-64F5-4067-9439-43F2AFD13E13}" type="slidenum">
              <a:rPr lang="en-CA">
                <a:solidFill>
                  <a:srgbClr val="000000">
                    <a:tint val="75000"/>
                  </a:srgbClr>
                </a:solidFill>
              </a:rPr>
              <a:pPr>
                <a:defRPr/>
              </a:pPr>
              <a:t>‹N°›</a:t>
            </a:fld>
            <a:endParaRPr lang="en-CA" dirty="0">
              <a:solidFill>
                <a:srgbClr val="000000">
                  <a:tint val="75000"/>
                </a:srgbClr>
              </a:solidFill>
            </a:endParaRPr>
          </a:p>
        </p:txBody>
      </p:sp>
      <p:sp>
        <p:nvSpPr>
          <p:cNvPr id="10" name="Rectangle 9"/>
          <p:cNvSpPr/>
          <p:nvPr userDrawn="1"/>
        </p:nvSpPr>
        <p:spPr>
          <a:xfrm>
            <a:off x="558800" y="1004608"/>
            <a:ext cx="5311775" cy="55563"/>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Tree>
    <p:extLst>
      <p:ext uri="{BB962C8B-B14F-4D97-AF65-F5344CB8AC3E}">
        <p14:creationId xmlns:p14="http://schemas.microsoft.com/office/powerpoint/2010/main" val="297095970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1_Titre et contenu 2">
    <p:spTree>
      <p:nvGrpSpPr>
        <p:cNvPr id="1" name=""/>
        <p:cNvGrpSpPr/>
        <p:nvPr/>
      </p:nvGrpSpPr>
      <p:grpSpPr>
        <a:xfrm>
          <a:off x="0" y="0"/>
          <a:ext cx="0" cy="0"/>
          <a:chOff x="0" y="0"/>
          <a:chExt cx="0" cy="0"/>
        </a:xfrm>
      </p:grpSpPr>
      <p:cxnSp>
        <p:nvCxnSpPr>
          <p:cNvPr id="5" name="Connecteur droit 11"/>
          <p:cNvCxnSpPr/>
          <p:nvPr userDrawn="1"/>
        </p:nvCxnSpPr>
        <p:spPr>
          <a:xfrm>
            <a:off x="558800" y="6483350"/>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Rectangle 7"/>
          <p:cNvSpPr/>
          <p:nvPr userDrawn="1"/>
        </p:nvSpPr>
        <p:spPr>
          <a:xfrm>
            <a:off x="5989638" y="4430713"/>
            <a:ext cx="2597150" cy="55562"/>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7" name="Rectangle 6"/>
          <p:cNvSpPr/>
          <p:nvPr userDrawn="1"/>
        </p:nvSpPr>
        <p:spPr>
          <a:xfrm>
            <a:off x="558800" y="2243138"/>
            <a:ext cx="5311775" cy="53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2" name="Titre 1"/>
          <p:cNvSpPr>
            <a:spLocks noGrp="1"/>
          </p:cNvSpPr>
          <p:nvPr>
            <p:ph type="title"/>
          </p:nvPr>
        </p:nvSpPr>
        <p:spPr/>
        <p:txBody>
          <a:bodyPr/>
          <a:lstStyle/>
          <a:p>
            <a:r>
              <a:rPr lang="fr-FR" smtClean="0"/>
              <a:t>Cliquez pour modifier le style du titre</a:t>
            </a:r>
            <a:endParaRPr lang="en-CA"/>
          </a:p>
        </p:txBody>
      </p:sp>
      <p:sp>
        <p:nvSpPr>
          <p:cNvPr id="9" name="Espace réservé du contenu 8"/>
          <p:cNvSpPr>
            <a:spLocks noGrp="1"/>
          </p:cNvSpPr>
          <p:nvPr>
            <p:ph sz="quarter" idx="14"/>
          </p:nvPr>
        </p:nvSpPr>
        <p:spPr>
          <a:xfrm>
            <a:off x="558800" y="1517270"/>
            <a:ext cx="5311775" cy="4893056"/>
          </a:xfrm>
        </p:spPr>
        <p:txBody>
          <a:bodyPr/>
          <a:lstStyle/>
          <a:p>
            <a:pPr lvl="0"/>
            <a:r>
              <a:rPr lang="fr-FR" dirty="0" smtClean="0"/>
              <a:t>Cliquez pour modifier</a:t>
            </a:r>
            <a:endParaRPr lang="en-CA" dirty="0"/>
          </a:p>
        </p:txBody>
      </p:sp>
      <p:sp>
        <p:nvSpPr>
          <p:cNvPr id="10" name="Espace réservé du texte 13"/>
          <p:cNvSpPr>
            <a:spLocks noGrp="1"/>
          </p:cNvSpPr>
          <p:nvPr>
            <p:ph type="body" sz="quarter" idx="15"/>
          </p:nvPr>
        </p:nvSpPr>
        <p:spPr>
          <a:xfrm>
            <a:off x="5989637" y="4540568"/>
            <a:ext cx="2597151" cy="1869758"/>
          </a:xfrm>
        </p:spPr>
        <p:txBody>
          <a:bodyPr>
            <a:normAutofit/>
          </a:bodyPr>
          <a:lstStyle>
            <a:lvl1pPr marL="0" indent="0">
              <a:lnSpc>
                <a:spcPts val="1500"/>
              </a:lnSpc>
              <a:spcBef>
                <a:spcPts val="600"/>
              </a:spcBef>
              <a:buNone/>
              <a:defRPr sz="1200" b="0"/>
            </a:lvl1pPr>
          </a:lstStyle>
          <a:p>
            <a:pPr lvl="0"/>
            <a:r>
              <a:rPr lang="fr-FR" dirty="0" smtClean="0"/>
              <a:t>Cliquez pour modifier les styles du</a:t>
            </a:r>
            <a:endParaRPr lang="en-CA" dirty="0"/>
          </a:p>
        </p:txBody>
      </p:sp>
      <p:sp>
        <p:nvSpPr>
          <p:cNvPr id="11" name="Espace réservé de la date 3"/>
          <p:cNvSpPr>
            <a:spLocks noGrp="1"/>
          </p:cNvSpPr>
          <p:nvPr>
            <p:ph type="dt" sz="half" idx="16"/>
          </p:nvPr>
        </p:nvSpPr>
        <p:spPr>
          <a:xfrm>
            <a:off x="3273425" y="6483350"/>
            <a:ext cx="2560638" cy="236538"/>
          </a:xfrm>
        </p:spPr>
        <p:txBody>
          <a:bodyPr/>
          <a:lstStyle>
            <a:lvl1pPr>
              <a:defRPr/>
            </a:lvl1pPr>
          </a:lstStyle>
          <a:p>
            <a:pPr>
              <a:defRPr/>
            </a:pPr>
            <a:fld id="{77E140F5-ABC4-4FAF-B557-BDDEF618145D}" type="datetime1">
              <a:rPr lang="fr-FR">
                <a:solidFill>
                  <a:srgbClr val="000000">
                    <a:tint val="75000"/>
                  </a:srgbClr>
                </a:solidFill>
              </a:rPr>
              <a:pPr>
                <a:defRPr/>
              </a:pPr>
              <a:t>28/07/2017</a:t>
            </a:fld>
            <a:endParaRPr lang="en-CA" dirty="0">
              <a:solidFill>
                <a:srgbClr val="000000">
                  <a:tint val="75000"/>
                </a:srgbClr>
              </a:solidFill>
            </a:endParaRPr>
          </a:p>
        </p:txBody>
      </p:sp>
      <p:sp>
        <p:nvSpPr>
          <p:cNvPr id="12" name="Espace réservé du pied de page 4"/>
          <p:cNvSpPr>
            <a:spLocks noGrp="1"/>
          </p:cNvSpPr>
          <p:nvPr>
            <p:ph type="ftr" sz="quarter" idx="17"/>
          </p:nvPr>
        </p:nvSpPr>
        <p:spPr/>
        <p:txBody>
          <a:bodyPr/>
          <a:lstStyle>
            <a:lvl1pPr>
              <a:defRPr/>
            </a:lvl1pPr>
          </a:lstStyle>
          <a:p>
            <a:pPr>
              <a:defRPr/>
            </a:pPr>
            <a:r>
              <a:rPr lang="en-CA" dirty="0">
                <a:solidFill>
                  <a:srgbClr val="000000">
                    <a:tint val="75000"/>
                  </a:srgbClr>
                </a:solidFill>
              </a:rPr>
              <a:t>CROP</a:t>
            </a:r>
          </a:p>
        </p:txBody>
      </p:sp>
      <p:sp>
        <p:nvSpPr>
          <p:cNvPr id="13" name="Espace réservé du numéro de diapositive 5"/>
          <p:cNvSpPr>
            <a:spLocks noGrp="1"/>
          </p:cNvSpPr>
          <p:nvPr>
            <p:ph type="sldNum" sz="quarter" idx="18"/>
          </p:nvPr>
        </p:nvSpPr>
        <p:spPr/>
        <p:txBody>
          <a:bodyPr/>
          <a:lstStyle>
            <a:lvl1pPr>
              <a:defRPr/>
            </a:lvl1pPr>
          </a:lstStyle>
          <a:p>
            <a:pPr>
              <a:defRPr/>
            </a:pPr>
            <a:fld id="{D1B0ED54-BA43-4ECB-AEFB-20F07DC40D6E}" type="slidenum">
              <a:rPr lang="en-CA">
                <a:solidFill>
                  <a:srgbClr val="000000">
                    <a:tint val="75000"/>
                  </a:srgbClr>
                </a:solidFill>
              </a:rPr>
              <a:pPr>
                <a:defRPr/>
              </a:pPr>
              <a:t>‹N°›</a:t>
            </a:fld>
            <a:endParaRPr lang="en-CA" dirty="0">
              <a:solidFill>
                <a:srgbClr val="000000">
                  <a:tint val="75000"/>
                </a:srgbClr>
              </a:solidFill>
            </a:endParaRPr>
          </a:p>
        </p:txBody>
      </p:sp>
      <p:sp>
        <p:nvSpPr>
          <p:cNvPr id="14" name="Rectangle 13"/>
          <p:cNvSpPr/>
          <p:nvPr userDrawn="1"/>
        </p:nvSpPr>
        <p:spPr>
          <a:xfrm>
            <a:off x="558800" y="1004608"/>
            <a:ext cx="5311775" cy="55563"/>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Tree>
    <p:extLst>
      <p:ext uri="{BB962C8B-B14F-4D97-AF65-F5344CB8AC3E}">
        <p14:creationId xmlns:p14="http://schemas.microsoft.com/office/powerpoint/2010/main" val="5767004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Titre et contenu tableau 2">
    <p:spTree>
      <p:nvGrpSpPr>
        <p:cNvPr id="1" name=""/>
        <p:cNvGrpSpPr/>
        <p:nvPr/>
      </p:nvGrpSpPr>
      <p:grpSpPr>
        <a:xfrm>
          <a:off x="0" y="0"/>
          <a:ext cx="0" cy="0"/>
          <a:chOff x="0" y="0"/>
          <a:chExt cx="0" cy="0"/>
        </a:xfrm>
      </p:grpSpPr>
      <p:sp>
        <p:nvSpPr>
          <p:cNvPr id="7" name="Rectangle 15"/>
          <p:cNvSpPr/>
          <p:nvPr userDrawn="1"/>
        </p:nvSpPr>
        <p:spPr>
          <a:xfrm>
            <a:off x="3273425" y="5824538"/>
            <a:ext cx="5313363" cy="55562"/>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2" name="Titre 1"/>
          <p:cNvSpPr>
            <a:spLocks noGrp="1"/>
          </p:cNvSpPr>
          <p:nvPr>
            <p:ph type="title"/>
          </p:nvPr>
        </p:nvSpPr>
        <p:spPr/>
        <p:txBody>
          <a:bodyPr/>
          <a:lstStyle/>
          <a:p>
            <a:r>
              <a:rPr lang="fr-FR" smtClean="0"/>
              <a:t>Cliquez pour modifier le style du titre</a:t>
            </a:r>
            <a:endParaRPr lang="en-CA"/>
          </a:p>
        </p:txBody>
      </p:sp>
      <p:sp>
        <p:nvSpPr>
          <p:cNvPr id="3" name="Espace réservé du contenu 2"/>
          <p:cNvSpPr>
            <a:spLocks noGrp="1"/>
          </p:cNvSpPr>
          <p:nvPr>
            <p:ph idx="1"/>
          </p:nvPr>
        </p:nvSpPr>
        <p:spPr>
          <a:xfrm>
            <a:off x="558800" y="2386013"/>
            <a:ext cx="5311775" cy="933259"/>
          </a:xfrm>
        </p:spPr>
        <p:txBody>
          <a:bodyPr/>
          <a:lstStyle>
            <a:lvl1pPr>
              <a:lnSpc>
                <a:spcPts val="1800"/>
              </a:lnSpc>
              <a:spcBef>
                <a:spcPts val="600"/>
              </a:spcBef>
              <a:defRPr b="0"/>
            </a:lvl1pPr>
          </a:lstStyle>
          <a:p>
            <a:pPr lvl="0"/>
            <a:r>
              <a:rPr lang="fr-FR" dirty="0" smtClean="0"/>
              <a:t>Cliquez pour modifier les styles du texte du masque</a:t>
            </a:r>
          </a:p>
          <a:p>
            <a:pPr lvl="0"/>
            <a:endParaRPr lang="fr-FR" dirty="0" smtClean="0"/>
          </a:p>
        </p:txBody>
      </p:sp>
      <p:sp>
        <p:nvSpPr>
          <p:cNvPr id="15" name="Espace réservé du tableau 14"/>
          <p:cNvSpPr>
            <a:spLocks noGrp="1"/>
          </p:cNvSpPr>
          <p:nvPr>
            <p:ph type="tbl" sz="quarter" idx="16"/>
          </p:nvPr>
        </p:nvSpPr>
        <p:spPr>
          <a:xfrm>
            <a:off x="558801" y="3319273"/>
            <a:ext cx="8027988" cy="2377440"/>
          </a:xfrm>
        </p:spPr>
        <p:txBody>
          <a:bodyPr rtlCol="0">
            <a:normAutofit/>
          </a:bodyPr>
          <a:lstStyle>
            <a:lvl1pPr>
              <a:defRPr sz="1200"/>
            </a:lvl1pPr>
          </a:lstStyle>
          <a:p>
            <a:pPr lvl="0"/>
            <a:endParaRPr lang="en-CA" noProof="0" dirty="0"/>
          </a:p>
        </p:txBody>
      </p:sp>
      <p:sp>
        <p:nvSpPr>
          <p:cNvPr id="17" name="Espace réservé du texte 13"/>
          <p:cNvSpPr>
            <a:spLocks noGrp="1"/>
          </p:cNvSpPr>
          <p:nvPr>
            <p:ph type="body" sz="quarter" idx="17"/>
          </p:nvPr>
        </p:nvSpPr>
        <p:spPr>
          <a:xfrm>
            <a:off x="3273425" y="5907807"/>
            <a:ext cx="5313364" cy="465561"/>
          </a:xfrm>
        </p:spPr>
        <p:txBody>
          <a:bodyPr>
            <a:normAutofit/>
          </a:bodyPr>
          <a:lstStyle>
            <a:lvl1pPr marL="0" indent="0">
              <a:lnSpc>
                <a:spcPts val="1300"/>
              </a:lnSpc>
              <a:spcBef>
                <a:spcPts val="600"/>
              </a:spcBef>
              <a:buNone/>
              <a:defRPr sz="1200" b="0"/>
            </a:lvl1pPr>
          </a:lstStyle>
          <a:p>
            <a:pPr lvl="0"/>
            <a:r>
              <a:rPr lang="fr-FR" dirty="0" smtClean="0"/>
              <a:t>Cliquez pour modifier les styles du</a:t>
            </a:r>
          </a:p>
        </p:txBody>
      </p:sp>
      <p:sp>
        <p:nvSpPr>
          <p:cNvPr id="11" name="Espace réservé pour une image  10"/>
          <p:cNvSpPr>
            <a:spLocks noGrp="1"/>
          </p:cNvSpPr>
          <p:nvPr>
            <p:ph type="pic" sz="quarter" idx="13"/>
          </p:nvPr>
        </p:nvSpPr>
        <p:spPr>
          <a:xfrm>
            <a:off x="5989637" y="173038"/>
            <a:ext cx="2597151" cy="2127978"/>
          </a:xfrm>
        </p:spPr>
        <p:txBody>
          <a:bodyPr rtlCol="0">
            <a:normAutofit/>
          </a:bodyPr>
          <a:lstStyle>
            <a:lvl1pPr marL="0" indent="0">
              <a:buNone/>
              <a:defRPr/>
            </a:lvl1pPr>
          </a:lstStyle>
          <a:p>
            <a:pPr lvl="0"/>
            <a:endParaRPr lang="en-CA" noProof="0" dirty="0"/>
          </a:p>
        </p:txBody>
      </p:sp>
      <p:sp>
        <p:nvSpPr>
          <p:cNvPr id="8" name="Espace réservé de la date 3"/>
          <p:cNvSpPr>
            <a:spLocks noGrp="1"/>
          </p:cNvSpPr>
          <p:nvPr>
            <p:ph type="dt" sz="half" idx="18"/>
          </p:nvPr>
        </p:nvSpPr>
        <p:spPr>
          <a:xfrm>
            <a:off x="3273425" y="6483350"/>
            <a:ext cx="2560638" cy="236538"/>
          </a:xfrm>
        </p:spPr>
        <p:txBody>
          <a:bodyPr/>
          <a:lstStyle>
            <a:lvl1pPr>
              <a:defRPr/>
            </a:lvl1pPr>
          </a:lstStyle>
          <a:p>
            <a:pPr>
              <a:defRPr/>
            </a:pPr>
            <a:fld id="{1B279F0A-F595-4296-9354-D9AE29F33EFF}" type="datetime1">
              <a:rPr lang="fr-FR">
                <a:solidFill>
                  <a:srgbClr val="000000">
                    <a:tint val="75000"/>
                  </a:srgbClr>
                </a:solidFill>
              </a:rPr>
              <a:pPr>
                <a:defRPr/>
              </a:pPr>
              <a:t>28/07/2017</a:t>
            </a:fld>
            <a:endParaRPr lang="en-CA" dirty="0">
              <a:solidFill>
                <a:srgbClr val="000000">
                  <a:tint val="75000"/>
                </a:srgbClr>
              </a:solidFill>
            </a:endParaRPr>
          </a:p>
        </p:txBody>
      </p:sp>
      <p:sp>
        <p:nvSpPr>
          <p:cNvPr id="9" name="Espace réservé du pied de page 4"/>
          <p:cNvSpPr>
            <a:spLocks noGrp="1"/>
          </p:cNvSpPr>
          <p:nvPr>
            <p:ph type="ftr" sz="quarter" idx="19"/>
          </p:nvPr>
        </p:nvSpPr>
        <p:spPr/>
        <p:txBody>
          <a:bodyPr/>
          <a:lstStyle>
            <a:lvl1pPr>
              <a:defRPr/>
            </a:lvl1pPr>
          </a:lstStyle>
          <a:p>
            <a:pPr>
              <a:defRPr/>
            </a:pPr>
            <a:r>
              <a:rPr lang="en-CA" dirty="0">
                <a:solidFill>
                  <a:srgbClr val="000000">
                    <a:tint val="75000"/>
                  </a:srgbClr>
                </a:solidFill>
              </a:rPr>
              <a:t>CROP</a:t>
            </a:r>
          </a:p>
        </p:txBody>
      </p:sp>
      <p:sp>
        <p:nvSpPr>
          <p:cNvPr id="10" name="Espace réservé du numéro de diapositive 5"/>
          <p:cNvSpPr>
            <a:spLocks noGrp="1"/>
          </p:cNvSpPr>
          <p:nvPr>
            <p:ph type="sldNum" sz="quarter" idx="20"/>
          </p:nvPr>
        </p:nvSpPr>
        <p:spPr/>
        <p:txBody>
          <a:bodyPr/>
          <a:lstStyle>
            <a:lvl1pPr>
              <a:defRPr/>
            </a:lvl1pPr>
          </a:lstStyle>
          <a:p>
            <a:pPr>
              <a:defRPr/>
            </a:pPr>
            <a:fld id="{D7A69421-65C6-4D9D-8ECE-FCEB7FCF0B36}" type="slidenum">
              <a:rPr lang="en-CA">
                <a:solidFill>
                  <a:srgbClr val="000000">
                    <a:tint val="75000"/>
                  </a:srgbClr>
                </a:solidFill>
              </a:rPr>
              <a:pPr>
                <a:defRPr/>
              </a:pPr>
              <a:t>‹N°›</a:t>
            </a:fld>
            <a:endParaRPr lang="en-CA" dirty="0">
              <a:solidFill>
                <a:srgbClr val="000000">
                  <a:tint val="75000"/>
                </a:srgbClr>
              </a:solidFill>
            </a:endParaRPr>
          </a:p>
        </p:txBody>
      </p:sp>
      <p:sp>
        <p:nvSpPr>
          <p:cNvPr id="12" name="Rectangle 11"/>
          <p:cNvSpPr/>
          <p:nvPr userDrawn="1"/>
        </p:nvSpPr>
        <p:spPr>
          <a:xfrm>
            <a:off x="558800" y="1004608"/>
            <a:ext cx="5311775" cy="55563"/>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Tree>
    <p:extLst>
      <p:ext uri="{BB962C8B-B14F-4D97-AF65-F5344CB8AC3E}">
        <p14:creationId xmlns:p14="http://schemas.microsoft.com/office/powerpoint/2010/main" val="36753406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Titre et contenu tableau Grand">
    <p:spTree>
      <p:nvGrpSpPr>
        <p:cNvPr id="1" name=""/>
        <p:cNvGrpSpPr/>
        <p:nvPr/>
      </p:nvGrpSpPr>
      <p:grpSpPr>
        <a:xfrm>
          <a:off x="0" y="0"/>
          <a:ext cx="0" cy="0"/>
          <a:chOff x="0" y="0"/>
          <a:chExt cx="0" cy="0"/>
        </a:xfrm>
      </p:grpSpPr>
      <p:cxnSp>
        <p:nvCxnSpPr>
          <p:cNvPr id="4" name="Connecteur droit 13"/>
          <p:cNvCxnSpPr/>
          <p:nvPr userDrawn="1"/>
        </p:nvCxnSpPr>
        <p:spPr>
          <a:xfrm>
            <a:off x="558800" y="6483350"/>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5" name="Forme en L 17"/>
          <p:cNvSpPr/>
          <p:nvPr userDrawn="1"/>
        </p:nvSpPr>
        <p:spPr>
          <a:xfrm rot="5400000">
            <a:off x="558800" y="174625"/>
            <a:ext cx="230188" cy="230188"/>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6" name="Forme en L 18"/>
          <p:cNvSpPr/>
          <p:nvPr userDrawn="1"/>
        </p:nvSpPr>
        <p:spPr>
          <a:xfrm rot="5400000" flipH="1" flipV="1">
            <a:off x="5640388" y="1993900"/>
            <a:ext cx="230188" cy="230187"/>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2" name="Titre 1"/>
          <p:cNvSpPr>
            <a:spLocks noGrp="1"/>
          </p:cNvSpPr>
          <p:nvPr>
            <p:ph type="title"/>
          </p:nvPr>
        </p:nvSpPr>
        <p:spPr/>
        <p:txBody>
          <a:bodyPr/>
          <a:lstStyle/>
          <a:p>
            <a:r>
              <a:rPr lang="fr-FR" smtClean="0"/>
              <a:t>Cliquez pour modifier le style du titre</a:t>
            </a:r>
            <a:endParaRPr lang="en-CA"/>
          </a:p>
        </p:txBody>
      </p:sp>
      <p:sp>
        <p:nvSpPr>
          <p:cNvPr id="15" name="Espace réservé du tableau 14"/>
          <p:cNvSpPr>
            <a:spLocks noGrp="1"/>
          </p:cNvSpPr>
          <p:nvPr>
            <p:ph type="tbl" sz="quarter" idx="16"/>
          </p:nvPr>
        </p:nvSpPr>
        <p:spPr>
          <a:xfrm>
            <a:off x="558799" y="2386012"/>
            <a:ext cx="8027989" cy="4097083"/>
          </a:xfrm>
        </p:spPr>
        <p:txBody>
          <a:bodyPr rtlCol="0">
            <a:normAutofit/>
          </a:bodyPr>
          <a:lstStyle>
            <a:lvl1pPr>
              <a:defRPr sz="1200"/>
            </a:lvl1pPr>
          </a:lstStyle>
          <a:p>
            <a:pPr lvl="0"/>
            <a:endParaRPr lang="en-CA" noProof="0" dirty="0"/>
          </a:p>
        </p:txBody>
      </p:sp>
      <p:sp>
        <p:nvSpPr>
          <p:cNvPr id="7" name="Espace réservé de la date 3"/>
          <p:cNvSpPr>
            <a:spLocks noGrp="1"/>
          </p:cNvSpPr>
          <p:nvPr>
            <p:ph type="dt" sz="half" idx="17"/>
          </p:nvPr>
        </p:nvSpPr>
        <p:spPr>
          <a:xfrm>
            <a:off x="3273425" y="6483350"/>
            <a:ext cx="2560638" cy="236538"/>
          </a:xfrm>
        </p:spPr>
        <p:txBody>
          <a:bodyPr/>
          <a:lstStyle>
            <a:lvl1pPr>
              <a:defRPr/>
            </a:lvl1pPr>
          </a:lstStyle>
          <a:p>
            <a:pPr>
              <a:defRPr/>
            </a:pPr>
            <a:fld id="{F14705CB-C15C-4803-BCE1-F2B21BF25E95}" type="datetime1">
              <a:rPr lang="fr-FR">
                <a:solidFill>
                  <a:srgbClr val="000000">
                    <a:tint val="75000"/>
                  </a:srgbClr>
                </a:solidFill>
              </a:rPr>
              <a:pPr>
                <a:defRPr/>
              </a:pPr>
              <a:t>28/07/2017</a:t>
            </a:fld>
            <a:endParaRPr lang="en-CA" dirty="0">
              <a:solidFill>
                <a:srgbClr val="000000">
                  <a:tint val="75000"/>
                </a:srgbClr>
              </a:solidFill>
            </a:endParaRPr>
          </a:p>
        </p:txBody>
      </p:sp>
      <p:sp>
        <p:nvSpPr>
          <p:cNvPr id="8" name="Espace réservé du pied de page 4"/>
          <p:cNvSpPr>
            <a:spLocks noGrp="1"/>
          </p:cNvSpPr>
          <p:nvPr>
            <p:ph type="ftr" sz="quarter" idx="18"/>
          </p:nvPr>
        </p:nvSpPr>
        <p:spPr/>
        <p:txBody>
          <a:bodyPr/>
          <a:lstStyle>
            <a:lvl1pPr>
              <a:defRPr/>
            </a:lvl1pPr>
          </a:lstStyle>
          <a:p>
            <a:pPr>
              <a:defRPr/>
            </a:pPr>
            <a:r>
              <a:rPr lang="en-CA" dirty="0">
                <a:solidFill>
                  <a:srgbClr val="000000">
                    <a:tint val="75000"/>
                  </a:srgbClr>
                </a:solidFill>
              </a:rPr>
              <a:t>CROP</a:t>
            </a:r>
          </a:p>
        </p:txBody>
      </p:sp>
      <p:sp>
        <p:nvSpPr>
          <p:cNvPr id="9" name="Espace réservé du numéro de diapositive 5"/>
          <p:cNvSpPr>
            <a:spLocks noGrp="1"/>
          </p:cNvSpPr>
          <p:nvPr>
            <p:ph type="sldNum" sz="quarter" idx="19"/>
          </p:nvPr>
        </p:nvSpPr>
        <p:spPr/>
        <p:txBody>
          <a:bodyPr/>
          <a:lstStyle>
            <a:lvl1pPr>
              <a:defRPr/>
            </a:lvl1pPr>
          </a:lstStyle>
          <a:p>
            <a:pPr>
              <a:defRPr/>
            </a:pPr>
            <a:fld id="{440F2651-5979-44AA-A4B9-83B82D9222A3}" type="slidenum">
              <a:rPr lang="en-CA">
                <a:solidFill>
                  <a:srgbClr val="000000">
                    <a:tint val="75000"/>
                  </a:srgbClr>
                </a:solidFill>
              </a:rPr>
              <a:pPr>
                <a:defRPr/>
              </a:pPr>
              <a:t>‹N°›</a:t>
            </a:fld>
            <a:endParaRPr lang="en-CA" dirty="0">
              <a:solidFill>
                <a:srgbClr val="000000">
                  <a:tint val="75000"/>
                </a:srgbClr>
              </a:solidFill>
            </a:endParaRPr>
          </a:p>
        </p:txBody>
      </p:sp>
    </p:spTree>
    <p:extLst>
      <p:ext uri="{BB962C8B-B14F-4D97-AF65-F5344CB8AC3E}">
        <p14:creationId xmlns:p14="http://schemas.microsoft.com/office/powerpoint/2010/main" val="27229011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Texte 3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8" y="1465015"/>
            <a:ext cx="2597150" cy="2028825"/>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28/07/2017</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2" name="Rectangle 11"/>
          <p:cNvSpPr/>
          <p:nvPr userDrawn="1"/>
        </p:nvSpPr>
        <p:spPr>
          <a:xfrm>
            <a:off x="5989639" y="3529965"/>
            <a:ext cx="2597150"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3" name="Espace réservé pour une image  10"/>
          <p:cNvSpPr>
            <a:spLocks noGrp="1"/>
          </p:cNvSpPr>
          <p:nvPr>
            <p:ph type="pic" sz="quarter" idx="15"/>
          </p:nvPr>
        </p:nvSpPr>
        <p:spPr>
          <a:xfrm>
            <a:off x="558799" y="1465015"/>
            <a:ext cx="2595563" cy="2028825"/>
          </a:xfrm>
        </p:spPr>
        <p:txBody>
          <a:bodyPr/>
          <a:lstStyle>
            <a:lvl1pPr marL="0" indent="0">
              <a:buNone/>
              <a:defRPr/>
            </a:lvl1pPr>
          </a:lstStyle>
          <a:p>
            <a:endParaRPr lang="en-CA" dirty="0"/>
          </a:p>
        </p:txBody>
      </p:sp>
      <p:sp>
        <p:nvSpPr>
          <p:cNvPr id="15" name="Rectangle 14"/>
          <p:cNvSpPr/>
          <p:nvPr userDrawn="1"/>
        </p:nvSpPr>
        <p:spPr>
          <a:xfrm>
            <a:off x="558799" y="3529965"/>
            <a:ext cx="2597137"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7" name="Espace réservé pour une image  10"/>
          <p:cNvSpPr>
            <a:spLocks noGrp="1"/>
          </p:cNvSpPr>
          <p:nvPr>
            <p:ph type="pic" sz="quarter" idx="17"/>
          </p:nvPr>
        </p:nvSpPr>
        <p:spPr>
          <a:xfrm>
            <a:off x="3276600" y="1465015"/>
            <a:ext cx="2597150" cy="2028825"/>
          </a:xfrm>
        </p:spPr>
        <p:txBody>
          <a:bodyPr/>
          <a:lstStyle>
            <a:lvl1pPr marL="0" indent="0">
              <a:buNone/>
              <a:defRPr/>
            </a:lvl1pPr>
          </a:lstStyle>
          <a:p>
            <a:endParaRPr lang="en-CA" dirty="0"/>
          </a:p>
        </p:txBody>
      </p:sp>
      <p:sp>
        <p:nvSpPr>
          <p:cNvPr id="19" name="Rectangle 18"/>
          <p:cNvSpPr/>
          <p:nvPr userDrawn="1"/>
        </p:nvSpPr>
        <p:spPr>
          <a:xfrm>
            <a:off x="3273424" y="3529965"/>
            <a:ext cx="2600327" cy="5571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Espace réservé du texte 24"/>
          <p:cNvSpPr>
            <a:spLocks noGrp="1"/>
          </p:cNvSpPr>
          <p:nvPr>
            <p:ph type="body" sz="quarter" idx="18"/>
          </p:nvPr>
        </p:nvSpPr>
        <p:spPr>
          <a:xfrm>
            <a:off x="558799" y="3668137"/>
            <a:ext cx="2595563" cy="1788101"/>
          </a:xfrm>
        </p:spPr>
        <p:txBody>
          <a:bodyPr>
            <a:normAutofit/>
          </a:bodyPr>
          <a:lstStyle>
            <a:lvl1pPr>
              <a:lnSpc>
                <a:spcPts val="1500"/>
              </a:lnSpc>
              <a:spcBef>
                <a:spcPts val="1200"/>
              </a:spcBef>
              <a:defRPr sz="1200" b="0">
                <a:solidFill>
                  <a:srgbClr val="E31836"/>
                </a:solidFill>
              </a:defRPr>
            </a:lvl1pPr>
            <a:lvl2pPr>
              <a:lnSpc>
                <a:spcPts val="1500"/>
              </a:lnSpc>
              <a:spcBef>
                <a:spcPts val="800"/>
              </a:spcBef>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6" name="Espace réservé du texte 24"/>
          <p:cNvSpPr>
            <a:spLocks noGrp="1"/>
          </p:cNvSpPr>
          <p:nvPr>
            <p:ph type="body" sz="quarter" idx="19"/>
          </p:nvPr>
        </p:nvSpPr>
        <p:spPr>
          <a:xfrm>
            <a:off x="3273424" y="3668137"/>
            <a:ext cx="2595563" cy="1788101"/>
          </a:xfrm>
        </p:spPr>
        <p:txBody>
          <a:bodyPr>
            <a:normAutofit/>
          </a:bodyPr>
          <a:lstStyle>
            <a:lvl1pPr>
              <a:lnSpc>
                <a:spcPts val="1500"/>
              </a:lnSpc>
              <a:spcBef>
                <a:spcPts val="1200"/>
              </a:spcBef>
              <a:defRPr sz="1200" b="0">
                <a:solidFill>
                  <a:srgbClr val="E31836"/>
                </a:solidFill>
              </a:defRPr>
            </a:lvl1pPr>
            <a:lvl2pPr>
              <a:lnSpc>
                <a:spcPts val="1500"/>
              </a:lnSpc>
              <a:spcBef>
                <a:spcPts val="800"/>
              </a:spcBef>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7" name="Espace réservé du texte 24"/>
          <p:cNvSpPr>
            <a:spLocks noGrp="1"/>
          </p:cNvSpPr>
          <p:nvPr>
            <p:ph type="body" sz="quarter" idx="20"/>
          </p:nvPr>
        </p:nvSpPr>
        <p:spPr>
          <a:xfrm>
            <a:off x="5991226" y="3668137"/>
            <a:ext cx="2595563" cy="1788101"/>
          </a:xfrm>
        </p:spPr>
        <p:txBody>
          <a:bodyPr>
            <a:normAutofit/>
          </a:bodyPr>
          <a:lstStyle>
            <a:lvl1pPr>
              <a:lnSpc>
                <a:spcPts val="1500"/>
              </a:lnSpc>
              <a:spcBef>
                <a:spcPts val="1200"/>
              </a:spcBef>
              <a:defRPr sz="1200" b="0">
                <a:solidFill>
                  <a:srgbClr val="E31836"/>
                </a:solidFill>
              </a:defRPr>
            </a:lvl1pPr>
            <a:lvl2pPr>
              <a:lnSpc>
                <a:spcPts val="1500"/>
              </a:lnSpc>
              <a:spcBef>
                <a:spcPts val="800"/>
              </a:spcBef>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0" name="Espace réservé du titre 1"/>
          <p:cNvSpPr>
            <a:spLocks noGrp="1"/>
          </p:cNvSpPr>
          <p:nvPr>
            <p:ph type="title" hasCustomPrompt="1"/>
          </p:nvPr>
        </p:nvSpPr>
        <p:spPr>
          <a:xfrm>
            <a:off x="558800" y="373063"/>
            <a:ext cx="5311774" cy="1008062"/>
          </a:xfrm>
          <a:prstGeom prst="rect">
            <a:avLst/>
          </a:prstGeom>
        </p:spPr>
        <p:txBody>
          <a:bodyPr vert="horz" lIns="0" tIns="0" rIns="0" bIns="0" rtlCol="0" anchor="ctr">
            <a:normAutofit/>
          </a:bodyPr>
          <a:lstStyle>
            <a:lvl1pPr>
              <a:defRPr baseline="0">
                <a:solidFill>
                  <a:srgbClr val="E31836"/>
                </a:solidFill>
              </a:defRPr>
            </a:lvl1pPr>
          </a:lstStyle>
          <a:p>
            <a:r>
              <a:rPr lang="fr-FR" dirty="0" smtClean="0"/>
              <a:t>Cliquez ici pour modifier le </a:t>
            </a:r>
            <a:r>
              <a:rPr lang="fr-FR" dirty="0" err="1" smtClean="0"/>
              <a:t>text</a:t>
            </a:r>
            <a:endParaRPr lang="en-CA" dirty="0"/>
          </a:p>
        </p:txBody>
      </p:sp>
      <p:sp>
        <p:nvSpPr>
          <p:cNvPr id="18" name="Rectangle 17"/>
          <p:cNvSpPr/>
          <p:nvPr userDrawn="1"/>
        </p:nvSpPr>
        <p:spPr>
          <a:xfrm>
            <a:off x="558800" y="5456238"/>
            <a:ext cx="8027985" cy="45719"/>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1" name="Espace réservé du texte 13"/>
          <p:cNvSpPr>
            <a:spLocks noGrp="1"/>
          </p:cNvSpPr>
          <p:nvPr>
            <p:ph type="body" sz="quarter" idx="21"/>
          </p:nvPr>
        </p:nvSpPr>
        <p:spPr>
          <a:xfrm>
            <a:off x="558800" y="5566093"/>
            <a:ext cx="8027988" cy="914082"/>
          </a:xfrm>
        </p:spPr>
        <p:txBody>
          <a:bodyPr>
            <a:normAutofit/>
          </a:bodyPr>
          <a:lstStyle>
            <a:lvl1pPr marL="0" indent="0">
              <a:lnSpc>
                <a:spcPts val="1500"/>
              </a:lnSpc>
              <a:buNone/>
              <a:defRPr sz="1200" b="0"/>
            </a:lvl1pPr>
          </a:lstStyle>
          <a:p>
            <a:pPr lvl="0"/>
            <a:r>
              <a:rPr lang="fr-FR" dirty="0" smtClean="0"/>
              <a:t>Cliquez pour modifier les styles du</a:t>
            </a:r>
            <a:endParaRPr lang="en-CA" dirty="0"/>
          </a:p>
        </p:txBody>
      </p:sp>
      <p:sp>
        <p:nvSpPr>
          <p:cNvPr id="22" name="Rectangle 21"/>
          <p:cNvSpPr/>
          <p:nvPr userDrawn="1"/>
        </p:nvSpPr>
        <p:spPr>
          <a:xfrm>
            <a:off x="558799" y="1381125"/>
            <a:ext cx="5311775" cy="5486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1114682108"/>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Texte 1 photo">
    <p:spTree>
      <p:nvGrpSpPr>
        <p:cNvPr id="1" name=""/>
        <p:cNvGrpSpPr/>
        <p:nvPr/>
      </p:nvGrpSpPr>
      <p:grpSpPr>
        <a:xfrm>
          <a:off x="0" y="0"/>
          <a:ext cx="0" cy="0"/>
          <a:chOff x="0" y="0"/>
          <a:chExt cx="0" cy="0"/>
        </a:xfrm>
      </p:grpSpPr>
      <p:sp>
        <p:nvSpPr>
          <p:cNvPr id="6" name="Rectangle 11"/>
          <p:cNvSpPr/>
          <p:nvPr userDrawn="1"/>
        </p:nvSpPr>
        <p:spPr>
          <a:xfrm>
            <a:off x="5989638" y="4559300"/>
            <a:ext cx="2597150" cy="55563"/>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11" name="Espace réservé pour une image  10"/>
          <p:cNvSpPr>
            <a:spLocks noGrp="1"/>
          </p:cNvSpPr>
          <p:nvPr>
            <p:ph type="pic" sz="quarter" idx="13"/>
          </p:nvPr>
        </p:nvSpPr>
        <p:spPr>
          <a:xfrm>
            <a:off x="5989637" y="2291275"/>
            <a:ext cx="2597151" cy="2127978"/>
          </a:xfrm>
        </p:spPr>
        <p:txBody>
          <a:bodyPr rtlCol="0">
            <a:normAutofit/>
          </a:bodyPr>
          <a:lstStyle>
            <a:lvl1pPr marL="0" indent="0">
              <a:buNone/>
              <a:defRPr/>
            </a:lvl1pPr>
          </a:lstStyle>
          <a:p>
            <a:pPr lvl="0"/>
            <a:endParaRPr lang="en-CA" noProof="0" dirty="0"/>
          </a:p>
        </p:txBody>
      </p:sp>
      <p:sp>
        <p:nvSpPr>
          <p:cNvPr id="14" name="Espace réservé du texte 13"/>
          <p:cNvSpPr>
            <a:spLocks noGrp="1"/>
          </p:cNvSpPr>
          <p:nvPr>
            <p:ph type="body" sz="quarter" idx="14"/>
          </p:nvPr>
        </p:nvSpPr>
        <p:spPr>
          <a:xfrm>
            <a:off x="5989637" y="4668842"/>
            <a:ext cx="2597151" cy="1686238"/>
          </a:xfrm>
        </p:spPr>
        <p:txBody>
          <a:bodyPr>
            <a:normAutofit/>
          </a:bodyPr>
          <a:lstStyle>
            <a:lvl1pPr marL="0" indent="0">
              <a:lnSpc>
                <a:spcPts val="1500"/>
              </a:lnSpc>
              <a:spcBef>
                <a:spcPts val="800"/>
              </a:spcBef>
              <a:buNone/>
              <a:defRPr sz="1200" b="0"/>
            </a:lvl1pPr>
          </a:lstStyle>
          <a:p>
            <a:pPr lvl="0"/>
            <a:r>
              <a:rPr lang="fr-FR" dirty="0" smtClean="0"/>
              <a:t>Cliquez pour modifier les styles du</a:t>
            </a:r>
            <a:endParaRPr lang="en-CA" dirty="0"/>
          </a:p>
        </p:txBody>
      </p:sp>
      <p:sp>
        <p:nvSpPr>
          <p:cNvPr id="17" name="Espace réservé du texte 16"/>
          <p:cNvSpPr>
            <a:spLocks noGrp="1"/>
          </p:cNvSpPr>
          <p:nvPr>
            <p:ph type="body" sz="quarter" idx="15"/>
          </p:nvPr>
        </p:nvSpPr>
        <p:spPr>
          <a:xfrm>
            <a:off x="558800" y="2386012"/>
            <a:ext cx="5311775" cy="4097083"/>
          </a:xfrm>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7" name="Espace réservé de la date 3"/>
          <p:cNvSpPr>
            <a:spLocks noGrp="1"/>
          </p:cNvSpPr>
          <p:nvPr>
            <p:ph type="dt" sz="half" idx="16"/>
          </p:nvPr>
        </p:nvSpPr>
        <p:spPr>
          <a:xfrm>
            <a:off x="3273425" y="6483350"/>
            <a:ext cx="2560638" cy="236538"/>
          </a:xfrm>
        </p:spPr>
        <p:txBody>
          <a:bodyPr/>
          <a:lstStyle>
            <a:lvl1pPr>
              <a:defRPr/>
            </a:lvl1pPr>
          </a:lstStyle>
          <a:p>
            <a:pPr>
              <a:defRPr/>
            </a:pPr>
            <a:fld id="{5217AA5B-4CCE-4C69-922C-F4A93380432F}" type="datetime1">
              <a:rPr lang="fr-FR">
                <a:solidFill>
                  <a:srgbClr val="000000">
                    <a:tint val="75000"/>
                  </a:srgbClr>
                </a:solidFill>
              </a:rPr>
              <a:pPr>
                <a:defRPr/>
              </a:pPr>
              <a:t>28/07/2017</a:t>
            </a:fld>
            <a:endParaRPr lang="en-CA" dirty="0">
              <a:solidFill>
                <a:srgbClr val="000000">
                  <a:tint val="75000"/>
                </a:srgbClr>
              </a:solidFill>
            </a:endParaRPr>
          </a:p>
        </p:txBody>
      </p:sp>
      <p:sp>
        <p:nvSpPr>
          <p:cNvPr id="8" name="Espace réservé du pied de page 4"/>
          <p:cNvSpPr>
            <a:spLocks noGrp="1"/>
          </p:cNvSpPr>
          <p:nvPr>
            <p:ph type="ftr" sz="quarter" idx="17"/>
          </p:nvPr>
        </p:nvSpPr>
        <p:spPr/>
        <p:txBody>
          <a:bodyPr/>
          <a:lstStyle>
            <a:lvl1pPr>
              <a:defRPr/>
            </a:lvl1pPr>
          </a:lstStyle>
          <a:p>
            <a:pPr>
              <a:defRPr/>
            </a:pPr>
            <a:r>
              <a:rPr lang="en-CA" dirty="0">
                <a:solidFill>
                  <a:srgbClr val="000000">
                    <a:tint val="75000"/>
                  </a:srgbClr>
                </a:solidFill>
              </a:rPr>
              <a:t>CROP</a:t>
            </a:r>
          </a:p>
        </p:txBody>
      </p:sp>
      <p:sp>
        <p:nvSpPr>
          <p:cNvPr id="9" name="Espace réservé du numéro de diapositive 5"/>
          <p:cNvSpPr>
            <a:spLocks noGrp="1"/>
          </p:cNvSpPr>
          <p:nvPr>
            <p:ph type="sldNum" sz="quarter" idx="18"/>
          </p:nvPr>
        </p:nvSpPr>
        <p:spPr/>
        <p:txBody>
          <a:bodyPr/>
          <a:lstStyle>
            <a:lvl1pPr>
              <a:defRPr/>
            </a:lvl1pPr>
          </a:lstStyle>
          <a:p>
            <a:pPr>
              <a:defRPr/>
            </a:pPr>
            <a:fld id="{E91D0964-7F1D-4510-93AB-7542C95DCEFF}" type="slidenum">
              <a:rPr lang="en-CA">
                <a:solidFill>
                  <a:srgbClr val="000000">
                    <a:tint val="75000"/>
                  </a:srgbClr>
                </a:solidFill>
              </a:rPr>
              <a:pPr>
                <a:defRPr/>
              </a:pPr>
              <a:t>‹N°›</a:t>
            </a:fld>
            <a:endParaRPr lang="en-CA" dirty="0">
              <a:solidFill>
                <a:srgbClr val="000000">
                  <a:tint val="75000"/>
                </a:srgbClr>
              </a:solidFill>
            </a:endParaRPr>
          </a:p>
        </p:txBody>
      </p:sp>
      <p:sp>
        <p:nvSpPr>
          <p:cNvPr id="10" name="Titre 1"/>
          <p:cNvSpPr>
            <a:spLocks noGrp="1"/>
          </p:cNvSpPr>
          <p:nvPr>
            <p:ph type="title"/>
          </p:nvPr>
        </p:nvSpPr>
        <p:spPr>
          <a:xfrm>
            <a:off x="558800" y="373063"/>
            <a:ext cx="5311775" cy="631545"/>
          </a:xfrm>
        </p:spPr>
        <p:txBody>
          <a:bodyPr/>
          <a:lstStyle/>
          <a:p>
            <a:r>
              <a:rPr lang="fr-FR" smtClean="0"/>
              <a:t>Cliquez pour modifier le style du titre</a:t>
            </a:r>
            <a:endParaRPr lang="en-CA"/>
          </a:p>
        </p:txBody>
      </p:sp>
      <p:sp>
        <p:nvSpPr>
          <p:cNvPr id="12" name="Rectangle 11"/>
          <p:cNvSpPr/>
          <p:nvPr userDrawn="1"/>
        </p:nvSpPr>
        <p:spPr>
          <a:xfrm>
            <a:off x="558800" y="1004608"/>
            <a:ext cx="5311775" cy="55563"/>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Tree>
    <p:extLst>
      <p:ext uri="{BB962C8B-B14F-4D97-AF65-F5344CB8AC3E}">
        <p14:creationId xmlns:p14="http://schemas.microsoft.com/office/powerpoint/2010/main" val="248504514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userDrawn="1">
  <p:cSld name="Three-column">
    <p:spTree>
      <p:nvGrpSpPr>
        <p:cNvPr id="1" name=""/>
        <p:cNvGrpSpPr/>
        <p:nvPr/>
      </p:nvGrpSpPr>
      <p:grpSpPr>
        <a:xfrm>
          <a:off x="0" y="0"/>
          <a:ext cx="0" cy="0"/>
          <a:chOff x="0" y="0"/>
          <a:chExt cx="0" cy="0"/>
        </a:xfrm>
      </p:grpSpPr>
      <p:sp>
        <p:nvSpPr>
          <p:cNvPr id="11" name="Rectangle 11"/>
          <p:cNvSpPr/>
          <p:nvPr userDrawn="1"/>
        </p:nvSpPr>
        <p:spPr>
          <a:xfrm>
            <a:off x="5989638" y="4175125"/>
            <a:ext cx="2597150" cy="53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12" name="Rectangle 14"/>
          <p:cNvSpPr/>
          <p:nvPr userDrawn="1"/>
        </p:nvSpPr>
        <p:spPr>
          <a:xfrm>
            <a:off x="558800" y="4175125"/>
            <a:ext cx="2597150" cy="53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13" name="Rectangle 18"/>
          <p:cNvSpPr/>
          <p:nvPr userDrawn="1"/>
        </p:nvSpPr>
        <p:spPr>
          <a:xfrm>
            <a:off x="3273425" y="4175125"/>
            <a:ext cx="2600325" cy="53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cxnSp>
        <p:nvCxnSpPr>
          <p:cNvPr id="15" name="Connecteur droit 22"/>
          <p:cNvCxnSpPr/>
          <p:nvPr userDrawn="1"/>
        </p:nvCxnSpPr>
        <p:spPr>
          <a:xfrm>
            <a:off x="558800" y="6483350"/>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Rectangle 23"/>
          <p:cNvSpPr/>
          <p:nvPr userDrawn="1"/>
        </p:nvSpPr>
        <p:spPr>
          <a:xfrm>
            <a:off x="5989638" y="1335088"/>
            <a:ext cx="2597150" cy="555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18" name="Rectangle 24"/>
          <p:cNvSpPr/>
          <p:nvPr userDrawn="1"/>
        </p:nvSpPr>
        <p:spPr>
          <a:xfrm>
            <a:off x="558800" y="1335088"/>
            <a:ext cx="2597150" cy="555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19" name="Rectangle 25"/>
          <p:cNvSpPr/>
          <p:nvPr userDrawn="1"/>
        </p:nvSpPr>
        <p:spPr>
          <a:xfrm>
            <a:off x="3273425" y="1335088"/>
            <a:ext cx="2600325" cy="555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14" name="Espace réservé du texte 13"/>
          <p:cNvSpPr>
            <a:spLocks noGrp="1"/>
          </p:cNvSpPr>
          <p:nvPr>
            <p:ph type="body" sz="quarter" idx="14"/>
          </p:nvPr>
        </p:nvSpPr>
        <p:spPr>
          <a:xfrm>
            <a:off x="5989637" y="4257362"/>
            <a:ext cx="2597151" cy="2225734"/>
          </a:xfrm>
        </p:spPr>
        <p:txBody>
          <a:bodyPr>
            <a:normAutofit/>
          </a:bodyPr>
          <a:lstStyle>
            <a:lvl1pPr marL="0" indent="0">
              <a:lnSpc>
                <a:spcPts val="1500"/>
              </a:lnSpc>
              <a:spcBef>
                <a:spcPts val="0"/>
              </a:spcBef>
              <a:buNone/>
              <a:defRPr sz="1200" b="0"/>
            </a:lvl1pPr>
          </a:lstStyle>
          <a:p>
            <a:pPr lvl="0"/>
            <a:r>
              <a:rPr lang="fr-FR" dirty="0" smtClean="0"/>
              <a:t>Cliquez pour modifier les styles du</a:t>
            </a:r>
            <a:endParaRPr lang="en-CA" dirty="0"/>
          </a:p>
        </p:txBody>
      </p:sp>
      <p:sp>
        <p:nvSpPr>
          <p:cNvPr id="16" name="Espace réservé du texte 13"/>
          <p:cNvSpPr>
            <a:spLocks noGrp="1"/>
          </p:cNvSpPr>
          <p:nvPr>
            <p:ph type="body" sz="quarter" idx="16"/>
          </p:nvPr>
        </p:nvSpPr>
        <p:spPr>
          <a:xfrm>
            <a:off x="558799" y="4257362"/>
            <a:ext cx="2595563" cy="2225734"/>
          </a:xfrm>
        </p:spPr>
        <p:txBody>
          <a:bodyPr>
            <a:normAutofit/>
          </a:bodyPr>
          <a:lstStyle>
            <a:lvl1pPr marL="0" indent="0">
              <a:lnSpc>
                <a:spcPts val="1500"/>
              </a:lnSpc>
              <a:spcBef>
                <a:spcPts val="0"/>
              </a:spcBef>
              <a:buNone/>
              <a:defRPr sz="1200" b="0">
                <a:solidFill>
                  <a:schemeClr val="tx2"/>
                </a:solidFill>
              </a:defRPr>
            </a:lvl1pPr>
          </a:lstStyle>
          <a:p>
            <a:pPr lvl="0"/>
            <a:r>
              <a:rPr lang="fr-FR" dirty="0" smtClean="0"/>
              <a:t>Cliquez pour modifier les styles du</a:t>
            </a:r>
            <a:endParaRPr lang="en-CA" dirty="0"/>
          </a:p>
        </p:txBody>
      </p:sp>
      <p:sp>
        <p:nvSpPr>
          <p:cNvPr id="20" name="Espace réservé du texte 13"/>
          <p:cNvSpPr>
            <a:spLocks noGrp="1"/>
          </p:cNvSpPr>
          <p:nvPr>
            <p:ph type="body" sz="quarter" idx="18"/>
          </p:nvPr>
        </p:nvSpPr>
        <p:spPr>
          <a:xfrm>
            <a:off x="3276599" y="4257362"/>
            <a:ext cx="2597151" cy="2225734"/>
          </a:xfrm>
        </p:spPr>
        <p:txBody>
          <a:bodyPr>
            <a:normAutofit/>
          </a:bodyPr>
          <a:lstStyle>
            <a:lvl1pPr marL="0" indent="0">
              <a:lnSpc>
                <a:spcPts val="1500"/>
              </a:lnSpc>
              <a:spcBef>
                <a:spcPts val="0"/>
              </a:spcBef>
              <a:buNone/>
              <a:defRPr sz="1200" b="0"/>
            </a:lvl1pPr>
          </a:lstStyle>
          <a:p>
            <a:pPr lvl="0"/>
            <a:r>
              <a:rPr lang="fr-FR" dirty="0" smtClean="0"/>
              <a:t>Cliquez pour modifier les styles du</a:t>
            </a:r>
            <a:endParaRPr lang="en-CA" dirty="0"/>
          </a:p>
        </p:txBody>
      </p:sp>
      <p:sp>
        <p:nvSpPr>
          <p:cNvPr id="27" name="Espace réservé du texte 13"/>
          <p:cNvSpPr>
            <a:spLocks noGrp="1"/>
          </p:cNvSpPr>
          <p:nvPr>
            <p:ph type="body" sz="quarter" idx="19"/>
          </p:nvPr>
        </p:nvSpPr>
        <p:spPr>
          <a:xfrm>
            <a:off x="5989637" y="1409026"/>
            <a:ext cx="2597151" cy="2742350"/>
          </a:xfrm>
        </p:spPr>
        <p:txBody>
          <a:bodyPr>
            <a:normAutofit/>
          </a:bodyPr>
          <a:lstStyle>
            <a:lvl1pPr marL="0" indent="0">
              <a:lnSpc>
                <a:spcPts val="1500"/>
              </a:lnSpc>
              <a:spcBef>
                <a:spcPts val="0"/>
              </a:spcBef>
              <a:buNone/>
              <a:defRPr sz="1200" b="0"/>
            </a:lvl1pPr>
          </a:lstStyle>
          <a:p>
            <a:pPr lvl="0"/>
            <a:r>
              <a:rPr lang="fr-FR" dirty="0" smtClean="0"/>
              <a:t>Cliquez pour modifier les styles du</a:t>
            </a:r>
            <a:endParaRPr lang="en-CA" dirty="0"/>
          </a:p>
        </p:txBody>
      </p:sp>
      <p:sp>
        <p:nvSpPr>
          <p:cNvPr id="28" name="Espace réservé du texte 13"/>
          <p:cNvSpPr>
            <a:spLocks noGrp="1"/>
          </p:cNvSpPr>
          <p:nvPr>
            <p:ph type="body" sz="quarter" idx="20"/>
          </p:nvPr>
        </p:nvSpPr>
        <p:spPr>
          <a:xfrm>
            <a:off x="558799" y="1409026"/>
            <a:ext cx="2595563" cy="2742350"/>
          </a:xfrm>
        </p:spPr>
        <p:txBody>
          <a:bodyPr>
            <a:normAutofit/>
          </a:bodyPr>
          <a:lstStyle>
            <a:lvl1pPr marL="0" indent="0">
              <a:lnSpc>
                <a:spcPts val="1500"/>
              </a:lnSpc>
              <a:spcBef>
                <a:spcPts val="0"/>
              </a:spcBef>
              <a:buNone/>
              <a:defRPr sz="1200" b="0">
                <a:solidFill>
                  <a:schemeClr val="tx2"/>
                </a:solidFill>
              </a:defRPr>
            </a:lvl1pPr>
          </a:lstStyle>
          <a:p>
            <a:pPr lvl="0"/>
            <a:r>
              <a:rPr lang="fr-FR" dirty="0" smtClean="0"/>
              <a:t>Cliquez pour modifier les styles du</a:t>
            </a:r>
            <a:endParaRPr lang="en-CA" dirty="0"/>
          </a:p>
        </p:txBody>
      </p:sp>
      <p:sp>
        <p:nvSpPr>
          <p:cNvPr id="29" name="Espace réservé du texte 13"/>
          <p:cNvSpPr>
            <a:spLocks noGrp="1"/>
          </p:cNvSpPr>
          <p:nvPr>
            <p:ph type="body" sz="quarter" idx="21"/>
          </p:nvPr>
        </p:nvSpPr>
        <p:spPr>
          <a:xfrm>
            <a:off x="3276599" y="1409026"/>
            <a:ext cx="2597151" cy="2742350"/>
          </a:xfrm>
        </p:spPr>
        <p:txBody>
          <a:bodyPr>
            <a:normAutofit/>
          </a:bodyPr>
          <a:lstStyle>
            <a:lvl1pPr marL="0" indent="0">
              <a:lnSpc>
                <a:spcPts val="1500"/>
              </a:lnSpc>
              <a:spcBef>
                <a:spcPts val="0"/>
              </a:spcBef>
              <a:buNone/>
              <a:defRPr sz="1200" b="0"/>
            </a:lvl1pPr>
          </a:lstStyle>
          <a:p>
            <a:pPr lvl="0"/>
            <a:r>
              <a:rPr lang="fr-FR" dirty="0" smtClean="0"/>
              <a:t>Cliquez pour modifier les styles du</a:t>
            </a:r>
            <a:endParaRPr lang="en-CA" dirty="0"/>
          </a:p>
        </p:txBody>
      </p:sp>
      <p:sp>
        <p:nvSpPr>
          <p:cNvPr id="30" name="Espace réservé du texte 13"/>
          <p:cNvSpPr>
            <a:spLocks noGrp="1"/>
          </p:cNvSpPr>
          <p:nvPr>
            <p:ph type="body" sz="quarter" idx="22"/>
          </p:nvPr>
        </p:nvSpPr>
        <p:spPr>
          <a:xfrm>
            <a:off x="5989637" y="1060704"/>
            <a:ext cx="2597151" cy="274320"/>
          </a:xfrm>
        </p:spPr>
        <p:txBody>
          <a:bodyPr>
            <a:noAutofit/>
          </a:bodyPr>
          <a:lstStyle>
            <a:lvl1pPr marL="0" marR="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sz="1600" b="1">
                <a:latin typeface="Arial Narrow" pitchFamily="34" charset="0"/>
              </a:defRPr>
            </a:lvl1pPr>
          </a:lstStyle>
          <a:p>
            <a:pPr lvl="0"/>
            <a:r>
              <a:rPr lang="en-US" dirty="0" smtClean="0"/>
              <a:t>Click to edit Master text styles</a:t>
            </a:r>
          </a:p>
          <a:p>
            <a:pPr lvl="1"/>
            <a:r>
              <a:rPr lang="en-US" dirty="0" smtClean="0"/>
              <a:t>Second level</a:t>
            </a:r>
          </a:p>
        </p:txBody>
      </p:sp>
      <p:sp>
        <p:nvSpPr>
          <p:cNvPr id="31" name="Espace réservé du texte 13"/>
          <p:cNvSpPr>
            <a:spLocks noGrp="1"/>
          </p:cNvSpPr>
          <p:nvPr>
            <p:ph type="body" sz="quarter" idx="23"/>
          </p:nvPr>
        </p:nvSpPr>
        <p:spPr>
          <a:xfrm>
            <a:off x="558799" y="1060704"/>
            <a:ext cx="2595563" cy="274320"/>
          </a:xfrm>
        </p:spPr>
        <p:txBody>
          <a:bodyPr>
            <a:noAutofit/>
          </a:bodyPr>
          <a:lstStyle>
            <a:lvl1pPr marL="0" indent="0">
              <a:lnSpc>
                <a:spcPts val="2000"/>
              </a:lnSpc>
              <a:buNone/>
              <a:defRPr sz="1600" b="1">
                <a:solidFill>
                  <a:srgbClr val="7F7F7F"/>
                </a:solidFill>
                <a:latin typeface="Arial Narrow" pitchFamily="34" charset="0"/>
              </a:defRPr>
            </a:lvl1pPr>
          </a:lstStyle>
          <a:p>
            <a:pPr lvl="0"/>
            <a:r>
              <a:rPr lang="en-US" dirty="0" smtClean="0"/>
              <a:t>Click to edit Master text styles</a:t>
            </a:r>
          </a:p>
        </p:txBody>
      </p:sp>
      <p:sp>
        <p:nvSpPr>
          <p:cNvPr id="32" name="Espace réservé du texte 13"/>
          <p:cNvSpPr>
            <a:spLocks noGrp="1"/>
          </p:cNvSpPr>
          <p:nvPr>
            <p:ph type="body" sz="quarter" idx="24"/>
          </p:nvPr>
        </p:nvSpPr>
        <p:spPr>
          <a:xfrm>
            <a:off x="3276599" y="1060704"/>
            <a:ext cx="2597151" cy="274320"/>
          </a:xfrm>
        </p:spPr>
        <p:txBody>
          <a:bodyPr>
            <a:noAutofit/>
          </a:bodyPr>
          <a:lstStyle>
            <a:lvl1pPr marL="0" marR="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sz="1600" b="1">
                <a:latin typeface="Arial Narrow" pitchFamily="34" charset="0"/>
              </a:defRPr>
            </a:lvl1pPr>
          </a:lstStyle>
          <a:p>
            <a:pPr lvl="0"/>
            <a:r>
              <a:rPr lang="en-US" dirty="0" smtClean="0"/>
              <a:t>Click to edit Master text styles</a:t>
            </a:r>
          </a:p>
          <a:p>
            <a:pPr lvl="1"/>
            <a:r>
              <a:rPr lang="en-US" dirty="0" smtClean="0"/>
              <a:t>Second level</a:t>
            </a:r>
          </a:p>
        </p:txBody>
      </p:sp>
      <p:sp>
        <p:nvSpPr>
          <p:cNvPr id="21" name="Espace réservé de la date 3"/>
          <p:cNvSpPr>
            <a:spLocks noGrp="1"/>
          </p:cNvSpPr>
          <p:nvPr>
            <p:ph type="dt" sz="half" idx="25"/>
          </p:nvPr>
        </p:nvSpPr>
        <p:spPr>
          <a:xfrm>
            <a:off x="3273425" y="6483350"/>
            <a:ext cx="2560638" cy="236538"/>
          </a:xfrm>
        </p:spPr>
        <p:txBody>
          <a:bodyPr/>
          <a:lstStyle>
            <a:lvl1pPr>
              <a:defRPr/>
            </a:lvl1pPr>
          </a:lstStyle>
          <a:p>
            <a:pPr>
              <a:defRPr/>
            </a:pPr>
            <a:fld id="{E51BFA0D-E5A9-4BFF-A38D-30EE1BC36B66}" type="datetime1">
              <a:rPr lang="fr-FR">
                <a:solidFill>
                  <a:srgbClr val="000000">
                    <a:tint val="75000"/>
                  </a:srgbClr>
                </a:solidFill>
              </a:rPr>
              <a:pPr>
                <a:defRPr/>
              </a:pPr>
              <a:t>28/07/2017</a:t>
            </a:fld>
            <a:endParaRPr lang="en-CA" dirty="0">
              <a:solidFill>
                <a:srgbClr val="000000">
                  <a:tint val="75000"/>
                </a:srgbClr>
              </a:solidFill>
            </a:endParaRPr>
          </a:p>
        </p:txBody>
      </p:sp>
      <p:sp>
        <p:nvSpPr>
          <p:cNvPr id="22" name="Espace réservé du pied de page 4"/>
          <p:cNvSpPr>
            <a:spLocks noGrp="1"/>
          </p:cNvSpPr>
          <p:nvPr>
            <p:ph type="ftr" sz="quarter" idx="26"/>
          </p:nvPr>
        </p:nvSpPr>
        <p:spPr/>
        <p:txBody>
          <a:bodyPr/>
          <a:lstStyle>
            <a:lvl1pPr>
              <a:defRPr/>
            </a:lvl1pPr>
          </a:lstStyle>
          <a:p>
            <a:pPr>
              <a:defRPr/>
            </a:pPr>
            <a:r>
              <a:rPr lang="en-CA" dirty="0">
                <a:solidFill>
                  <a:srgbClr val="000000">
                    <a:tint val="75000"/>
                  </a:srgbClr>
                </a:solidFill>
              </a:rPr>
              <a:t>CROP</a:t>
            </a:r>
          </a:p>
        </p:txBody>
      </p:sp>
      <p:sp>
        <p:nvSpPr>
          <p:cNvPr id="23" name="Espace réservé du numéro de diapositive 5"/>
          <p:cNvSpPr>
            <a:spLocks noGrp="1"/>
          </p:cNvSpPr>
          <p:nvPr>
            <p:ph type="sldNum" sz="quarter" idx="27"/>
          </p:nvPr>
        </p:nvSpPr>
        <p:spPr/>
        <p:txBody>
          <a:bodyPr/>
          <a:lstStyle>
            <a:lvl1pPr>
              <a:defRPr/>
            </a:lvl1pPr>
          </a:lstStyle>
          <a:p>
            <a:pPr>
              <a:defRPr/>
            </a:pPr>
            <a:fld id="{FD9EB5B6-5095-4E5C-9C54-EF116331C96F}" type="slidenum">
              <a:rPr lang="en-CA">
                <a:solidFill>
                  <a:srgbClr val="000000">
                    <a:tint val="75000"/>
                  </a:srgbClr>
                </a:solidFill>
              </a:rPr>
              <a:pPr>
                <a:defRPr/>
              </a:pPr>
              <a:t>‹N°›</a:t>
            </a:fld>
            <a:endParaRPr lang="en-CA" dirty="0">
              <a:solidFill>
                <a:srgbClr val="000000">
                  <a:tint val="75000"/>
                </a:srgbClr>
              </a:solidFill>
            </a:endParaRPr>
          </a:p>
        </p:txBody>
      </p:sp>
    </p:spTree>
    <p:extLst>
      <p:ext uri="{BB962C8B-B14F-4D97-AF65-F5344CB8AC3E}">
        <p14:creationId xmlns:p14="http://schemas.microsoft.com/office/powerpoint/2010/main" val="125946817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userDrawn="1">
  <p:cSld name="Three-column title">
    <p:spTree>
      <p:nvGrpSpPr>
        <p:cNvPr id="1" name=""/>
        <p:cNvGrpSpPr/>
        <p:nvPr/>
      </p:nvGrpSpPr>
      <p:grpSpPr>
        <a:xfrm>
          <a:off x="0" y="0"/>
          <a:ext cx="0" cy="0"/>
          <a:chOff x="0" y="0"/>
          <a:chExt cx="0" cy="0"/>
        </a:xfrm>
      </p:grpSpPr>
      <p:sp>
        <p:nvSpPr>
          <p:cNvPr id="12" name="Rectangle 11"/>
          <p:cNvSpPr/>
          <p:nvPr userDrawn="1"/>
        </p:nvSpPr>
        <p:spPr>
          <a:xfrm>
            <a:off x="5989638" y="4595813"/>
            <a:ext cx="2597150" cy="53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13" name="Rectangle 14"/>
          <p:cNvSpPr/>
          <p:nvPr userDrawn="1"/>
        </p:nvSpPr>
        <p:spPr>
          <a:xfrm>
            <a:off x="558800" y="4595813"/>
            <a:ext cx="2597150" cy="53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15" name="Rectangle 18"/>
          <p:cNvSpPr/>
          <p:nvPr userDrawn="1"/>
        </p:nvSpPr>
        <p:spPr>
          <a:xfrm>
            <a:off x="3273425" y="4595813"/>
            <a:ext cx="2600325" cy="53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cxnSp>
        <p:nvCxnSpPr>
          <p:cNvPr id="17" name="Connecteur droit 22"/>
          <p:cNvCxnSpPr/>
          <p:nvPr userDrawn="1"/>
        </p:nvCxnSpPr>
        <p:spPr>
          <a:xfrm>
            <a:off x="558800" y="6483350"/>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8" name="Forme en L 21"/>
          <p:cNvSpPr/>
          <p:nvPr userDrawn="1"/>
        </p:nvSpPr>
        <p:spPr>
          <a:xfrm rot="5400000">
            <a:off x="558800" y="174625"/>
            <a:ext cx="230188" cy="230188"/>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19" name="Rectangle 33"/>
          <p:cNvSpPr/>
          <p:nvPr userDrawn="1"/>
        </p:nvSpPr>
        <p:spPr>
          <a:xfrm>
            <a:off x="5989638" y="2879725"/>
            <a:ext cx="2597150" cy="555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22" name="Rectangle 35"/>
          <p:cNvSpPr/>
          <p:nvPr userDrawn="1"/>
        </p:nvSpPr>
        <p:spPr>
          <a:xfrm>
            <a:off x="558800" y="2879725"/>
            <a:ext cx="2597150" cy="555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23" name="Rectangle 37"/>
          <p:cNvSpPr/>
          <p:nvPr userDrawn="1"/>
        </p:nvSpPr>
        <p:spPr>
          <a:xfrm>
            <a:off x="3273425" y="2879725"/>
            <a:ext cx="2600325" cy="555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24" name="Forme en L 43"/>
          <p:cNvSpPr/>
          <p:nvPr userDrawn="1"/>
        </p:nvSpPr>
        <p:spPr>
          <a:xfrm rot="5400000" flipH="1" flipV="1">
            <a:off x="5640388" y="1993900"/>
            <a:ext cx="230188" cy="230187"/>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14" name="Espace réservé du texte 13"/>
          <p:cNvSpPr>
            <a:spLocks noGrp="1"/>
          </p:cNvSpPr>
          <p:nvPr>
            <p:ph type="body" sz="quarter" idx="14"/>
          </p:nvPr>
        </p:nvSpPr>
        <p:spPr>
          <a:xfrm>
            <a:off x="5989637" y="4677986"/>
            <a:ext cx="2597151" cy="1805110"/>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16" name="Espace réservé du texte 13"/>
          <p:cNvSpPr>
            <a:spLocks noGrp="1"/>
          </p:cNvSpPr>
          <p:nvPr>
            <p:ph type="body" sz="quarter" idx="16"/>
          </p:nvPr>
        </p:nvSpPr>
        <p:spPr>
          <a:xfrm>
            <a:off x="558800" y="4677986"/>
            <a:ext cx="2595563" cy="1805110"/>
          </a:xfrm>
        </p:spPr>
        <p:txBody>
          <a:bodyPr>
            <a:normAutofit/>
          </a:bodyPr>
          <a:lstStyle>
            <a:lvl1pPr marL="0" indent="0">
              <a:lnSpc>
                <a:spcPts val="1300"/>
              </a:lnSpc>
              <a:spcBef>
                <a:spcPts val="0"/>
              </a:spcBef>
              <a:buNone/>
              <a:defRPr sz="1200" b="0">
                <a:solidFill>
                  <a:schemeClr val="tx2"/>
                </a:solidFill>
              </a:defRPr>
            </a:lvl1pPr>
          </a:lstStyle>
          <a:p>
            <a:pPr lvl="0"/>
            <a:r>
              <a:rPr lang="fr-FR" dirty="0" smtClean="0"/>
              <a:t>Cliquez pour modifier les styles du</a:t>
            </a:r>
            <a:endParaRPr lang="en-CA" dirty="0"/>
          </a:p>
        </p:txBody>
      </p:sp>
      <p:sp>
        <p:nvSpPr>
          <p:cNvPr id="20" name="Espace réservé du texte 13"/>
          <p:cNvSpPr>
            <a:spLocks noGrp="1"/>
          </p:cNvSpPr>
          <p:nvPr>
            <p:ph type="body" sz="quarter" idx="18"/>
          </p:nvPr>
        </p:nvSpPr>
        <p:spPr>
          <a:xfrm>
            <a:off x="3276600" y="4677986"/>
            <a:ext cx="2597151" cy="1805110"/>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21" name="Espace réservé du titre 1"/>
          <p:cNvSpPr>
            <a:spLocks noGrp="1"/>
          </p:cNvSpPr>
          <p:nvPr>
            <p:ph type="title"/>
          </p:nvPr>
        </p:nvSpPr>
        <p:spPr>
          <a:xfrm>
            <a:off x="558800" y="404334"/>
            <a:ext cx="5311774" cy="1589058"/>
          </a:xfrm>
          <a:prstGeom prst="rect">
            <a:avLst/>
          </a:prstGeom>
        </p:spPr>
        <p:txBody>
          <a:bodyPr rtlCol="0">
            <a:normAutofit/>
          </a:bodyPr>
          <a:lstStyle/>
          <a:p>
            <a:r>
              <a:rPr lang="fr-FR" dirty="0" smtClean="0"/>
              <a:t>Cliquez pour modifier le style du titre</a:t>
            </a:r>
            <a:endParaRPr lang="en-CA" dirty="0"/>
          </a:p>
        </p:txBody>
      </p:sp>
      <p:sp>
        <p:nvSpPr>
          <p:cNvPr id="35" name="Espace réservé du texte 13"/>
          <p:cNvSpPr>
            <a:spLocks noGrp="1"/>
          </p:cNvSpPr>
          <p:nvPr>
            <p:ph type="body" sz="quarter" idx="19"/>
          </p:nvPr>
        </p:nvSpPr>
        <p:spPr>
          <a:xfrm>
            <a:off x="5989637" y="2962784"/>
            <a:ext cx="2597151" cy="1632778"/>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37" name="Espace réservé du texte 13"/>
          <p:cNvSpPr>
            <a:spLocks noGrp="1"/>
          </p:cNvSpPr>
          <p:nvPr>
            <p:ph type="body" sz="quarter" idx="20"/>
          </p:nvPr>
        </p:nvSpPr>
        <p:spPr>
          <a:xfrm>
            <a:off x="558799" y="2962784"/>
            <a:ext cx="2595563" cy="1632778"/>
          </a:xfrm>
        </p:spPr>
        <p:txBody>
          <a:bodyPr>
            <a:normAutofit/>
          </a:bodyPr>
          <a:lstStyle>
            <a:lvl1pPr marL="0" indent="0">
              <a:lnSpc>
                <a:spcPts val="1300"/>
              </a:lnSpc>
              <a:spcBef>
                <a:spcPts val="0"/>
              </a:spcBef>
              <a:buNone/>
              <a:defRPr sz="1200" b="0">
                <a:solidFill>
                  <a:schemeClr val="tx2"/>
                </a:solidFill>
              </a:defRPr>
            </a:lvl1pPr>
          </a:lstStyle>
          <a:p>
            <a:pPr lvl="0"/>
            <a:r>
              <a:rPr lang="fr-FR" dirty="0" smtClean="0"/>
              <a:t>Cliquez pour modifier les styles du</a:t>
            </a:r>
            <a:endParaRPr lang="en-CA" dirty="0"/>
          </a:p>
        </p:txBody>
      </p:sp>
      <p:sp>
        <p:nvSpPr>
          <p:cNvPr id="39" name="Espace réservé du texte 13"/>
          <p:cNvSpPr>
            <a:spLocks noGrp="1"/>
          </p:cNvSpPr>
          <p:nvPr>
            <p:ph type="body" sz="quarter" idx="21"/>
          </p:nvPr>
        </p:nvSpPr>
        <p:spPr>
          <a:xfrm>
            <a:off x="3276599" y="2962784"/>
            <a:ext cx="2597151" cy="1632778"/>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41" name="Espace réservé du texte 13"/>
          <p:cNvSpPr>
            <a:spLocks noGrp="1"/>
          </p:cNvSpPr>
          <p:nvPr>
            <p:ph type="body" sz="quarter" idx="22"/>
          </p:nvPr>
        </p:nvSpPr>
        <p:spPr>
          <a:xfrm>
            <a:off x="5989637" y="2414016"/>
            <a:ext cx="2597151" cy="466344"/>
          </a:xfrm>
        </p:spPr>
        <p:txBody>
          <a:bodyPr anchor="b">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lvl="0"/>
            <a:r>
              <a:rPr lang="en-US" dirty="0" smtClean="0"/>
              <a:t>Click to edit Master text styles</a:t>
            </a:r>
          </a:p>
        </p:txBody>
      </p:sp>
      <p:sp>
        <p:nvSpPr>
          <p:cNvPr id="42" name="Espace réservé du texte 13"/>
          <p:cNvSpPr>
            <a:spLocks noGrp="1"/>
          </p:cNvSpPr>
          <p:nvPr>
            <p:ph type="body" sz="quarter" idx="23"/>
          </p:nvPr>
        </p:nvSpPr>
        <p:spPr>
          <a:xfrm>
            <a:off x="558799" y="2414016"/>
            <a:ext cx="2595563" cy="466344"/>
          </a:xfrm>
        </p:spPr>
        <p:txBody>
          <a:bodyPr anchor="b">
            <a:noAutofit/>
          </a:bodyPr>
          <a:lstStyle>
            <a:lvl1pPr marL="0" indent="0">
              <a:lnSpc>
                <a:spcPts val="1800"/>
              </a:lnSpc>
              <a:buNone/>
              <a:defRPr sz="1600" b="1">
                <a:solidFill>
                  <a:srgbClr val="7F7F7F"/>
                </a:solidFill>
                <a:latin typeface="Arial Narrow" pitchFamily="34" charset="0"/>
              </a:defRPr>
            </a:lvl1pPr>
          </a:lstStyle>
          <a:p>
            <a:pPr lvl="0"/>
            <a:r>
              <a:rPr lang="en-US" dirty="0" smtClean="0"/>
              <a:t>Click to edit Master text styles</a:t>
            </a:r>
          </a:p>
        </p:txBody>
      </p:sp>
      <p:sp>
        <p:nvSpPr>
          <p:cNvPr id="43" name="Espace réservé du texte 13"/>
          <p:cNvSpPr>
            <a:spLocks noGrp="1"/>
          </p:cNvSpPr>
          <p:nvPr>
            <p:ph type="body" sz="quarter" idx="24"/>
          </p:nvPr>
        </p:nvSpPr>
        <p:spPr>
          <a:xfrm>
            <a:off x="3276599" y="2414016"/>
            <a:ext cx="2597151" cy="466344"/>
          </a:xfrm>
        </p:spPr>
        <p:txBody>
          <a:bodyPr anchor="b">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lvl="0"/>
            <a:r>
              <a:rPr lang="en-US" dirty="0" smtClean="0"/>
              <a:t>Click to edit Master text styles</a:t>
            </a:r>
          </a:p>
        </p:txBody>
      </p:sp>
      <p:sp>
        <p:nvSpPr>
          <p:cNvPr id="25" name="Espace réservé de la date 3"/>
          <p:cNvSpPr>
            <a:spLocks noGrp="1"/>
          </p:cNvSpPr>
          <p:nvPr>
            <p:ph type="dt" sz="half" idx="25"/>
          </p:nvPr>
        </p:nvSpPr>
        <p:spPr>
          <a:xfrm>
            <a:off x="3273425" y="6483350"/>
            <a:ext cx="2560638" cy="236538"/>
          </a:xfrm>
        </p:spPr>
        <p:txBody>
          <a:bodyPr/>
          <a:lstStyle>
            <a:lvl1pPr>
              <a:defRPr/>
            </a:lvl1pPr>
          </a:lstStyle>
          <a:p>
            <a:pPr>
              <a:defRPr/>
            </a:pPr>
            <a:fld id="{F0C2E3AB-6912-4AE7-8B8B-A46CFFD0BFE2}" type="datetime1">
              <a:rPr lang="fr-FR">
                <a:solidFill>
                  <a:srgbClr val="000000">
                    <a:tint val="75000"/>
                  </a:srgbClr>
                </a:solidFill>
              </a:rPr>
              <a:pPr>
                <a:defRPr/>
              </a:pPr>
              <a:t>28/07/2017</a:t>
            </a:fld>
            <a:endParaRPr lang="en-CA" dirty="0">
              <a:solidFill>
                <a:srgbClr val="000000">
                  <a:tint val="75000"/>
                </a:srgbClr>
              </a:solidFill>
            </a:endParaRPr>
          </a:p>
        </p:txBody>
      </p:sp>
      <p:sp>
        <p:nvSpPr>
          <p:cNvPr id="26" name="Espace réservé du pied de page 4"/>
          <p:cNvSpPr>
            <a:spLocks noGrp="1"/>
          </p:cNvSpPr>
          <p:nvPr>
            <p:ph type="ftr" sz="quarter" idx="26"/>
          </p:nvPr>
        </p:nvSpPr>
        <p:spPr/>
        <p:txBody>
          <a:bodyPr/>
          <a:lstStyle>
            <a:lvl1pPr>
              <a:defRPr/>
            </a:lvl1pPr>
          </a:lstStyle>
          <a:p>
            <a:pPr>
              <a:defRPr/>
            </a:pPr>
            <a:r>
              <a:rPr lang="en-CA" dirty="0">
                <a:solidFill>
                  <a:srgbClr val="000000">
                    <a:tint val="75000"/>
                  </a:srgbClr>
                </a:solidFill>
              </a:rPr>
              <a:t>CROP</a:t>
            </a:r>
          </a:p>
        </p:txBody>
      </p:sp>
      <p:sp>
        <p:nvSpPr>
          <p:cNvPr id="27" name="Espace réservé du numéro de diapositive 5"/>
          <p:cNvSpPr>
            <a:spLocks noGrp="1"/>
          </p:cNvSpPr>
          <p:nvPr>
            <p:ph type="sldNum" sz="quarter" idx="27"/>
          </p:nvPr>
        </p:nvSpPr>
        <p:spPr/>
        <p:txBody>
          <a:bodyPr/>
          <a:lstStyle>
            <a:lvl1pPr>
              <a:defRPr/>
            </a:lvl1pPr>
          </a:lstStyle>
          <a:p>
            <a:pPr>
              <a:defRPr/>
            </a:pPr>
            <a:fld id="{D3AD196E-E89E-4A78-841B-12B67BB619C9}" type="slidenum">
              <a:rPr lang="en-CA">
                <a:solidFill>
                  <a:srgbClr val="000000">
                    <a:tint val="75000"/>
                  </a:srgbClr>
                </a:solidFill>
              </a:rPr>
              <a:pPr>
                <a:defRPr/>
              </a:pPr>
              <a:t>‹N°›</a:t>
            </a:fld>
            <a:endParaRPr lang="en-CA" dirty="0">
              <a:solidFill>
                <a:srgbClr val="000000">
                  <a:tint val="75000"/>
                </a:srgbClr>
              </a:solidFill>
            </a:endParaRPr>
          </a:p>
        </p:txBody>
      </p:sp>
    </p:spTree>
    <p:extLst>
      <p:ext uri="{BB962C8B-B14F-4D97-AF65-F5344CB8AC3E}">
        <p14:creationId xmlns:p14="http://schemas.microsoft.com/office/powerpoint/2010/main" val="127594693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Three-column title 2">
    <p:spTree>
      <p:nvGrpSpPr>
        <p:cNvPr id="1" name=""/>
        <p:cNvGrpSpPr/>
        <p:nvPr/>
      </p:nvGrpSpPr>
      <p:grpSpPr>
        <a:xfrm>
          <a:off x="0" y="0"/>
          <a:ext cx="0" cy="0"/>
          <a:chOff x="0" y="0"/>
          <a:chExt cx="0" cy="0"/>
        </a:xfrm>
      </p:grpSpPr>
      <p:cxnSp>
        <p:nvCxnSpPr>
          <p:cNvPr id="12" name="Connecteur droit 22"/>
          <p:cNvCxnSpPr/>
          <p:nvPr userDrawn="1"/>
        </p:nvCxnSpPr>
        <p:spPr>
          <a:xfrm>
            <a:off x="558800" y="6483350"/>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Forme en L 21"/>
          <p:cNvSpPr/>
          <p:nvPr userDrawn="1"/>
        </p:nvSpPr>
        <p:spPr>
          <a:xfrm rot="5400000">
            <a:off x="558800" y="174625"/>
            <a:ext cx="230188" cy="230188"/>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15" name="Forme en L 43"/>
          <p:cNvSpPr/>
          <p:nvPr userDrawn="1"/>
        </p:nvSpPr>
        <p:spPr>
          <a:xfrm rot="5400000" flipH="1" flipV="1">
            <a:off x="5640388" y="1993900"/>
            <a:ext cx="230188" cy="230187"/>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14" name="Espace réservé du texte 13"/>
          <p:cNvSpPr>
            <a:spLocks noGrp="1"/>
          </p:cNvSpPr>
          <p:nvPr>
            <p:ph type="body" sz="quarter" idx="14"/>
          </p:nvPr>
        </p:nvSpPr>
        <p:spPr>
          <a:xfrm>
            <a:off x="5989637" y="4677986"/>
            <a:ext cx="2597151" cy="1805110"/>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16" name="Espace réservé du texte 13"/>
          <p:cNvSpPr>
            <a:spLocks noGrp="1"/>
          </p:cNvSpPr>
          <p:nvPr>
            <p:ph type="body" sz="quarter" idx="16"/>
          </p:nvPr>
        </p:nvSpPr>
        <p:spPr>
          <a:xfrm>
            <a:off x="558800" y="4677986"/>
            <a:ext cx="2595563" cy="1805110"/>
          </a:xfrm>
        </p:spPr>
        <p:txBody>
          <a:bodyPr>
            <a:normAutofit/>
          </a:bodyPr>
          <a:lstStyle>
            <a:lvl1pPr marL="0" indent="0">
              <a:lnSpc>
                <a:spcPts val="1300"/>
              </a:lnSpc>
              <a:spcBef>
                <a:spcPts val="0"/>
              </a:spcBef>
              <a:buNone/>
              <a:defRPr sz="1200" b="0">
                <a:solidFill>
                  <a:schemeClr val="tx2"/>
                </a:solidFill>
              </a:defRPr>
            </a:lvl1pPr>
          </a:lstStyle>
          <a:p>
            <a:pPr lvl="0"/>
            <a:r>
              <a:rPr lang="fr-FR" dirty="0" smtClean="0"/>
              <a:t>Cliquez pour modifier les styles du</a:t>
            </a:r>
            <a:endParaRPr lang="en-CA" dirty="0"/>
          </a:p>
        </p:txBody>
      </p:sp>
      <p:sp>
        <p:nvSpPr>
          <p:cNvPr id="20" name="Espace réservé du texte 13"/>
          <p:cNvSpPr>
            <a:spLocks noGrp="1"/>
          </p:cNvSpPr>
          <p:nvPr>
            <p:ph type="body" sz="quarter" idx="18"/>
          </p:nvPr>
        </p:nvSpPr>
        <p:spPr>
          <a:xfrm>
            <a:off x="3276600" y="4677986"/>
            <a:ext cx="2597151" cy="1805110"/>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21" name="Espace réservé du titre 1"/>
          <p:cNvSpPr>
            <a:spLocks noGrp="1"/>
          </p:cNvSpPr>
          <p:nvPr>
            <p:ph type="title"/>
          </p:nvPr>
        </p:nvSpPr>
        <p:spPr>
          <a:xfrm>
            <a:off x="558800" y="404334"/>
            <a:ext cx="5311774" cy="1589058"/>
          </a:xfrm>
          <a:prstGeom prst="rect">
            <a:avLst/>
          </a:prstGeom>
        </p:spPr>
        <p:txBody>
          <a:bodyPr rtlCol="0">
            <a:normAutofit/>
          </a:bodyPr>
          <a:lstStyle/>
          <a:p>
            <a:r>
              <a:rPr lang="fr-FR" dirty="0" smtClean="0"/>
              <a:t>Cliquez pour modifier le style du titre</a:t>
            </a:r>
            <a:endParaRPr lang="en-CA" dirty="0"/>
          </a:p>
        </p:txBody>
      </p:sp>
      <p:sp>
        <p:nvSpPr>
          <p:cNvPr id="35" name="Espace réservé du texte 13"/>
          <p:cNvSpPr>
            <a:spLocks noGrp="1"/>
          </p:cNvSpPr>
          <p:nvPr>
            <p:ph type="body" sz="quarter" idx="19"/>
          </p:nvPr>
        </p:nvSpPr>
        <p:spPr>
          <a:xfrm>
            <a:off x="5989637" y="2962784"/>
            <a:ext cx="2597151" cy="1632778"/>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37" name="Espace réservé du texte 13"/>
          <p:cNvSpPr>
            <a:spLocks noGrp="1"/>
          </p:cNvSpPr>
          <p:nvPr>
            <p:ph type="body" sz="quarter" idx="20"/>
          </p:nvPr>
        </p:nvSpPr>
        <p:spPr>
          <a:xfrm>
            <a:off x="558799" y="2962784"/>
            <a:ext cx="2595563" cy="1632778"/>
          </a:xfrm>
        </p:spPr>
        <p:txBody>
          <a:bodyPr>
            <a:normAutofit/>
          </a:bodyPr>
          <a:lstStyle>
            <a:lvl1pPr marL="0" indent="0">
              <a:lnSpc>
                <a:spcPts val="1300"/>
              </a:lnSpc>
              <a:spcBef>
                <a:spcPts val="0"/>
              </a:spcBef>
              <a:buNone/>
              <a:defRPr sz="1200" b="0">
                <a:solidFill>
                  <a:schemeClr val="tx2"/>
                </a:solidFill>
              </a:defRPr>
            </a:lvl1pPr>
          </a:lstStyle>
          <a:p>
            <a:pPr lvl="0"/>
            <a:r>
              <a:rPr lang="fr-FR" dirty="0" smtClean="0"/>
              <a:t>Cliquez pour modifier les styles du</a:t>
            </a:r>
            <a:endParaRPr lang="en-CA" dirty="0"/>
          </a:p>
        </p:txBody>
      </p:sp>
      <p:sp>
        <p:nvSpPr>
          <p:cNvPr id="39" name="Espace réservé du texte 13"/>
          <p:cNvSpPr>
            <a:spLocks noGrp="1"/>
          </p:cNvSpPr>
          <p:nvPr>
            <p:ph type="body" sz="quarter" idx="21"/>
          </p:nvPr>
        </p:nvSpPr>
        <p:spPr>
          <a:xfrm>
            <a:off x="3276599" y="2962784"/>
            <a:ext cx="2597151" cy="1632778"/>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41" name="Espace réservé du texte 13"/>
          <p:cNvSpPr>
            <a:spLocks noGrp="1"/>
          </p:cNvSpPr>
          <p:nvPr>
            <p:ph type="body" sz="quarter" idx="22"/>
          </p:nvPr>
        </p:nvSpPr>
        <p:spPr>
          <a:xfrm>
            <a:off x="5989637" y="2414016"/>
            <a:ext cx="2597151" cy="466344"/>
          </a:xfrm>
        </p:spPr>
        <p:txBody>
          <a:bodyPr anchor="b">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lvl="0"/>
            <a:r>
              <a:rPr lang="en-US" dirty="0" smtClean="0"/>
              <a:t>Click to edit Master text styles</a:t>
            </a:r>
          </a:p>
        </p:txBody>
      </p:sp>
      <p:sp>
        <p:nvSpPr>
          <p:cNvPr id="42" name="Espace réservé du texte 13"/>
          <p:cNvSpPr>
            <a:spLocks noGrp="1"/>
          </p:cNvSpPr>
          <p:nvPr>
            <p:ph type="body" sz="quarter" idx="23"/>
          </p:nvPr>
        </p:nvSpPr>
        <p:spPr>
          <a:xfrm>
            <a:off x="558799" y="2414016"/>
            <a:ext cx="2595563" cy="466344"/>
          </a:xfrm>
        </p:spPr>
        <p:txBody>
          <a:bodyPr anchor="b">
            <a:noAutofit/>
          </a:bodyPr>
          <a:lstStyle>
            <a:lvl1pPr marL="0" indent="0">
              <a:lnSpc>
                <a:spcPts val="1800"/>
              </a:lnSpc>
              <a:buNone/>
              <a:defRPr sz="1600" b="1">
                <a:solidFill>
                  <a:srgbClr val="7F7F7F"/>
                </a:solidFill>
                <a:latin typeface="Arial Narrow" pitchFamily="34" charset="0"/>
              </a:defRPr>
            </a:lvl1pPr>
          </a:lstStyle>
          <a:p>
            <a:pPr lvl="0"/>
            <a:r>
              <a:rPr lang="en-US" dirty="0" smtClean="0"/>
              <a:t>Click to edit Master text styles</a:t>
            </a:r>
          </a:p>
        </p:txBody>
      </p:sp>
      <p:sp>
        <p:nvSpPr>
          <p:cNvPr id="43" name="Espace réservé du texte 13"/>
          <p:cNvSpPr>
            <a:spLocks noGrp="1"/>
          </p:cNvSpPr>
          <p:nvPr>
            <p:ph type="body" sz="quarter" idx="24"/>
          </p:nvPr>
        </p:nvSpPr>
        <p:spPr>
          <a:xfrm>
            <a:off x="3276599" y="2414016"/>
            <a:ext cx="2597151" cy="466344"/>
          </a:xfrm>
        </p:spPr>
        <p:txBody>
          <a:bodyPr anchor="b">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lvl="0"/>
            <a:r>
              <a:rPr lang="en-US" dirty="0" smtClean="0"/>
              <a:t>Click to edit Master text styles</a:t>
            </a:r>
          </a:p>
        </p:txBody>
      </p:sp>
      <p:sp>
        <p:nvSpPr>
          <p:cNvPr id="17" name="Espace réservé de la date 3"/>
          <p:cNvSpPr>
            <a:spLocks noGrp="1"/>
          </p:cNvSpPr>
          <p:nvPr>
            <p:ph type="dt" sz="half" idx="25"/>
          </p:nvPr>
        </p:nvSpPr>
        <p:spPr>
          <a:xfrm>
            <a:off x="3273425" y="6483350"/>
            <a:ext cx="2560638" cy="236538"/>
          </a:xfrm>
        </p:spPr>
        <p:txBody>
          <a:bodyPr/>
          <a:lstStyle>
            <a:lvl1pPr>
              <a:defRPr/>
            </a:lvl1pPr>
          </a:lstStyle>
          <a:p>
            <a:pPr>
              <a:defRPr/>
            </a:pPr>
            <a:fld id="{5FF2DB45-7DCB-43FC-8BB8-825CCD7D26F1}" type="datetime1">
              <a:rPr lang="fr-FR">
                <a:solidFill>
                  <a:srgbClr val="000000">
                    <a:tint val="75000"/>
                  </a:srgbClr>
                </a:solidFill>
              </a:rPr>
              <a:pPr>
                <a:defRPr/>
              </a:pPr>
              <a:t>28/07/2017</a:t>
            </a:fld>
            <a:endParaRPr lang="en-CA" dirty="0">
              <a:solidFill>
                <a:srgbClr val="000000">
                  <a:tint val="75000"/>
                </a:srgbClr>
              </a:solidFill>
            </a:endParaRPr>
          </a:p>
        </p:txBody>
      </p:sp>
      <p:sp>
        <p:nvSpPr>
          <p:cNvPr id="18" name="Espace réservé du pied de page 4"/>
          <p:cNvSpPr>
            <a:spLocks noGrp="1"/>
          </p:cNvSpPr>
          <p:nvPr>
            <p:ph type="ftr" sz="quarter" idx="26"/>
          </p:nvPr>
        </p:nvSpPr>
        <p:spPr/>
        <p:txBody>
          <a:bodyPr/>
          <a:lstStyle>
            <a:lvl1pPr>
              <a:defRPr/>
            </a:lvl1pPr>
          </a:lstStyle>
          <a:p>
            <a:pPr>
              <a:defRPr/>
            </a:pPr>
            <a:r>
              <a:rPr lang="en-CA" dirty="0">
                <a:solidFill>
                  <a:srgbClr val="000000">
                    <a:tint val="75000"/>
                  </a:srgbClr>
                </a:solidFill>
              </a:rPr>
              <a:t>CROP</a:t>
            </a:r>
          </a:p>
        </p:txBody>
      </p:sp>
      <p:sp>
        <p:nvSpPr>
          <p:cNvPr id="19" name="Espace réservé du numéro de diapositive 5"/>
          <p:cNvSpPr>
            <a:spLocks noGrp="1"/>
          </p:cNvSpPr>
          <p:nvPr>
            <p:ph type="sldNum" sz="quarter" idx="27"/>
          </p:nvPr>
        </p:nvSpPr>
        <p:spPr/>
        <p:txBody>
          <a:bodyPr/>
          <a:lstStyle>
            <a:lvl1pPr>
              <a:defRPr/>
            </a:lvl1pPr>
          </a:lstStyle>
          <a:p>
            <a:pPr>
              <a:defRPr/>
            </a:pPr>
            <a:fld id="{BBCA37F3-F444-471F-9BD5-F11DCFB37C68}" type="slidenum">
              <a:rPr lang="en-CA">
                <a:solidFill>
                  <a:srgbClr val="000000">
                    <a:tint val="75000"/>
                  </a:srgbClr>
                </a:solidFill>
              </a:rPr>
              <a:pPr>
                <a:defRPr/>
              </a:pPr>
              <a:t>‹N°›</a:t>
            </a:fld>
            <a:endParaRPr lang="en-CA" dirty="0">
              <a:solidFill>
                <a:srgbClr val="000000">
                  <a:tint val="75000"/>
                </a:srgbClr>
              </a:solidFill>
            </a:endParaRPr>
          </a:p>
        </p:txBody>
      </p:sp>
    </p:spTree>
    <p:extLst>
      <p:ext uri="{BB962C8B-B14F-4D97-AF65-F5344CB8AC3E}">
        <p14:creationId xmlns:p14="http://schemas.microsoft.com/office/powerpoint/2010/main" val="7519618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userDrawn="1">
  <p:cSld name="Graphs">
    <p:spTree>
      <p:nvGrpSpPr>
        <p:cNvPr id="1" name=""/>
        <p:cNvGrpSpPr/>
        <p:nvPr/>
      </p:nvGrpSpPr>
      <p:grpSpPr>
        <a:xfrm>
          <a:off x="0" y="0"/>
          <a:ext cx="0" cy="0"/>
          <a:chOff x="0" y="0"/>
          <a:chExt cx="0" cy="0"/>
        </a:xfrm>
      </p:grpSpPr>
      <p:sp>
        <p:nvSpPr>
          <p:cNvPr id="5" name="Forme en L 20"/>
          <p:cNvSpPr/>
          <p:nvPr userDrawn="1"/>
        </p:nvSpPr>
        <p:spPr>
          <a:xfrm rot="5400000">
            <a:off x="3273425" y="174625"/>
            <a:ext cx="230188" cy="230188"/>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6" name="Forme en L 21"/>
          <p:cNvSpPr/>
          <p:nvPr userDrawn="1"/>
        </p:nvSpPr>
        <p:spPr>
          <a:xfrm rot="5400000" flipH="1" flipV="1">
            <a:off x="8355013" y="1993900"/>
            <a:ext cx="230188" cy="230187"/>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cxnSp>
        <p:nvCxnSpPr>
          <p:cNvPr id="7" name="Connecteur droit 22"/>
          <p:cNvCxnSpPr/>
          <p:nvPr userDrawn="1"/>
        </p:nvCxnSpPr>
        <p:spPr>
          <a:xfrm>
            <a:off x="558800" y="6483350"/>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Rectangle 25"/>
          <p:cNvSpPr/>
          <p:nvPr userDrawn="1"/>
        </p:nvSpPr>
        <p:spPr>
          <a:xfrm>
            <a:off x="3275013" y="5541963"/>
            <a:ext cx="5311775" cy="53975"/>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300"/>
              </a:lnSpc>
              <a:spcBef>
                <a:spcPts val="300"/>
              </a:spcBef>
              <a:defRPr/>
            </a:pPr>
            <a:endParaRPr lang="en-CA" dirty="0">
              <a:solidFill>
                <a:prstClr val="white"/>
              </a:solidFill>
            </a:endParaRPr>
          </a:p>
        </p:txBody>
      </p:sp>
      <p:sp>
        <p:nvSpPr>
          <p:cNvPr id="18" name="Espace réservé du titre 1"/>
          <p:cNvSpPr>
            <a:spLocks noGrp="1"/>
          </p:cNvSpPr>
          <p:nvPr>
            <p:ph type="title"/>
          </p:nvPr>
        </p:nvSpPr>
        <p:spPr>
          <a:xfrm>
            <a:off x="3273424" y="404334"/>
            <a:ext cx="5313363" cy="1589058"/>
          </a:xfrm>
          <a:prstGeom prst="rect">
            <a:avLst/>
          </a:prstGeom>
        </p:spPr>
        <p:txBody>
          <a:bodyPr rtlCol="0">
            <a:normAutofit/>
          </a:bodyPr>
          <a:lstStyle/>
          <a:p>
            <a:r>
              <a:rPr lang="fr-FR" dirty="0" smtClean="0"/>
              <a:t>Cliquez pour modifier le style du titre</a:t>
            </a:r>
            <a:endParaRPr lang="en-CA" dirty="0"/>
          </a:p>
        </p:txBody>
      </p:sp>
      <p:sp>
        <p:nvSpPr>
          <p:cNvPr id="25" name="Espace réservé du graphique 24"/>
          <p:cNvSpPr>
            <a:spLocks noGrp="1"/>
          </p:cNvSpPr>
          <p:nvPr>
            <p:ph type="chart" sz="quarter" idx="13"/>
          </p:nvPr>
        </p:nvSpPr>
        <p:spPr>
          <a:xfrm>
            <a:off x="558800" y="2386012"/>
            <a:ext cx="8026400" cy="4097083"/>
          </a:xfrm>
        </p:spPr>
        <p:txBody>
          <a:bodyPr rtlCol="0">
            <a:normAutofit/>
          </a:bodyPr>
          <a:lstStyle/>
          <a:p>
            <a:pPr lvl="0"/>
            <a:endParaRPr lang="en-CA" noProof="0" dirty="0"/>
          </a:p>
        </p:txBody>
      </p:sp>
      <p:sp>
        <p:nvSpPr>
          <p:cNvPr id="12" name="Espace réservé du texte 13"/>
          <p:cNvSpPr>
            <a:spLocks noGrp="1"/>
          </p:cNvSpPr>
          <p:nvPr>
            <p:ph type="body" sz="quarter" idx="17"/>
          </p:nvPr>
        </p:nvSpPr>
        <p:spPr>
          <a:xfrm>
            <a:off x="3273425" y="5623561"/>
            <a:ext cx="5313364" cy="777240"/>
          </a:xfrm>
        </p:spPr>
        <p:txBody>
          <a:bodyPr>
            <a:normAutofit/>
          </a:bodyPr>
          <a:lstStyle>
            <a:lvl1pPr marL="0" indent="0">
              <a:lnSpc>
                <a:spcPts val="1300"/>
              </a:lnSpc>
              <a:spcBef>
                <a:spcPts val="600"/>
              </a:spcBef>
              <a:buNone/>
              <a:defRPr sz="1200" b="0"/>
            </a:lvl1pPr>
          </a:lstStyle>
          <a:p>
            <a:pPr lvl="0"/>
            <a:r>
              <a:rPr lang="fr-FR" dirty="0" smtClean="0"/>
              <a:t>Cliquez pour modifier les styles du</a:t>
            </a:r>
          </a:p>
        </p:txBody>
      </p:sp>
      <p:sp>
        <p:nvSpPr>
          <p:cNvPr id="9" name="Espace réservé de la date 3"/>
          <p:cNvSpPr>
            <a:spLocks noGrp="1"/>
          </p:cNvSpPr>
          <p:nvPr>
            <p:ph type="dt" sz="half" idx="18"/>
          </p:nvPr>
        </p:nvSpPr>
        <p:spPr>
          <a:xfrm>
            <a:off x="3273425" y="6483350"/>
            <a:ext cx="2560638" cy="236538"/>
          </a:xfrm>
        </p:spPr>
        <p:txBody>
          <a:bodyPr/>
          <a:lstStyle>
            <a:lvl1pPr>
              <a:defRPr/>
            </a:lvl1pPr>
          </a:lstStyle>
          <a:p>
            <a:pPr>
              <a:defRPr/>
            </a:pPr>
            <a:fld id="{5B995749-0A9C-42BE-94F1-C3B6776EB15F}" type="datetime1">
              <a:rPr lang="fr-FR">
                <a:solidFill>
                  <a:srgbClr val="000000">
                    <a:tint val="75000"/>
                  </a:srgbClr>
                </a:solidFill>
              </a:rPr>
              <a:pPr>
                <a:defRPr/>
              </a:pPr>
              <a:t>28/07/2017</a:t>
            </a:fld>
            <a:endParaRPr lang="en-CA" dirty="0">
              <a:solidFill>
                <a:srgbClr val="000000">
                  <a:tint val="75000"/>
                </a:srgbClr>
              </a:solidFill>
            </a:endParaRPr>
          </a:p>
        </p:txBody>
      </p:sp>
      <p:sp>
        <p:nvSpPr>
          <p:cNvPr id="10" name="Espace réservé du pied de page 4"/>
          <p:cNvSpPr>
            <a:spLocks noGrp="1"/>
          </p:cNvSpPr>
          <p:nvPr>
            <p:ph type="ftr" sz="quarter" idx="19"/>
          </p:nvPr>
        </p:nvSpPr>
        <p:spPr/>
        <p:txBody>
          <a:bodyPr/>
          <a:lstStyle>
            <a:lvl1pPr>
              <a:defRPr/>
            </a:lvl1pPr>
          </a:lstStyle>
          <a:p>
            <a:pPr>
              <a:defRPr/>
            </a:pPr>
            <a:r>
              <a:rPr lang="en-CA" dirty="0">
                <a:solidFill>
                  <a:srgbClr val="000000">
                    <a:tint val="75000"/>
                  </a:srgbClr>
                </a:solidFill>
              </a:rPr>
              <a:t>CROP</a:t>
            </a:r>
          </a:p>
        </p:txBody>
      </p:sp>
      <p:sp>
        <p:nvSpPr>
          <p:cNvPr id="11" name="Espace réservé du numéro de diapositive 5"/>
          <p:cNvSpPr>
            <a:spLocks noGrp="1"/>
          </p:cNvSpPr>
          <p:nvPr>
            <p:ph type="sldNum" sz="quarter" idx="20"/>
          </p:nvPr>
        </p:nvSpPr>
        <p:spPr/>
        <p:txBody>
          <a:bodyPr/>
          <a:lstStyle>
            <a:lvl1pPr>
              <a:defRPr/>
            </a:lvl1pPr>
          </a:lstStyle>
          <a:p>
            <a:pPr>
              <a:defRPr/>
            </a:pPr>
            <a:fld id="{BFD8FD85-F63F-4310-991E-2DA13CA9EB14}" type="slidenum">
              <a:rPr lang="en-CA">
                <a:solidFill>
                  <a:srgbClr val="000000">
                    <a:tint val="75000"/>
                  </a:srgbClr>
                </a:solidFill>
              </a:rPr>
              <a:pPr>
                <a:defRPr/>
              </a:pPr>
              <a:t>‹N°›</a:t>
            </a:fld>
            <a:endParaRPr lang="en-CA" dirty="0">
              <a:solidFill>
                <a:srgbClr val="000000">
                  <a:tint val="75000"/>
                </a:srgbClr>
              </a:solidFill>
            </a:endParaRPr>
          </a:p>
        </p:txBody>
      </p:sp>
    </p:spTree>
    <p:extLst>
      <p:ext uri="{BB962C8B-B14F-4D97-AF65-F5344CB8AC3E}">
        <p14:creationId xmlns:p14="http://schemas.microsoft.com/office/powerpoint/2010/main" val="401957794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3" name="Espace réservé de la date 2"/>
          <p:cNvSpPr>
            <a:spLocks noGrp="1"/>
          </p:cNvSpPr>
          <p:nvPr>
            <p:ph type="dt" sz="half" idx="10"/>
          </p:nvPr>
        </p:nvSpPr>
        <p:spPr>
          <a:xfrm>
            <a:off x="457200" y="6356350"/>
            <a:ext cx="2133600" cy="365125"/>
          </a:xfrm>
        </p:spPr>
        <p:txBody>
          <a:bodyPr/>
          <a:lstStyle>
            <a:lvl1pPr>
              <a:defRPr/>
            </a:lvl1pPr>
          </a:lstStyle>
          <a:p>
            <a:pPr>
              <a:defRPr/>
            </a:pPr>
            <a:fld id="{D15A9DAF-6679-441A-8D71-2271FED96B2E}" type="datetime1">
              <a:rPr lang="fr-FR">
                <a:solidFill>
                  <a:srgbClr val="000000">
                    <a:tint val="75000"/>
                  </a:srgbClr>
                </a:solidFill>
              </a:rPr>
              <a:pPr>
                <a:defRPr/>
              </a:pPr>
              <a:t>28/07/2017</a:t>
            </a:fld>
            <a:endParaRPr lang="en-CA" dirty="0">
              <a:solidFill>
                <a:srgbClr val="000000">
                  <a:tint val="75000"/>
                </a:srgbClr>
              </a:solidFill>
            </a:endParaRPr>
          </a:p>
        </p:txBody>
      </p:sp>
      <p:sp>
        <p:nvSpPr>
          <p:cNvPr id="4" name="Espace réservé du pied de page 3"/>
          <p:cNvSpPr>
            <a:spLocks noGrp="1"/>
          </p:cNvSpPr>
          <p:nvPr>
            <p:ph type="ftr" sz="quarter" idx="11"/>
          </p:nvPr>
        </p:nvSpPr>
        <p:spPr/>
        <p:txBody>
          <a:bodyPr/>
          <a:lstStyle>
            <a:lvl1pPr>
              <a:defRPr/>
            </a:lvl1pPr>
          </a:lstStyle>
          <a:p>
            <a:pPr>
              <a:defRPr/>
            </a:pPr>
            <a:r>
              <a:rPr lang="en-CA" dirty="0">
                <a:solidFill>
                  <a:srgbClr val="000000">
                    <a:tint val="75000"/>
                  </a:srgbClr>
                </a:solidFill>
              </a:rPr>
              <a:t>CROP</a:t>
            </a:r>
          </a:p>
        </p:txBody>
      </p:sp>
      <p:sp>
        <p:nvSpPr>
          <p:cNvPr id="5" name="Espace réservé du numéro de diapositive 4"/>
          <p:cNvSpPr>
            <a:spLocks noGrp="1"/>
          </p:cNvSpPr>
          <p:nvPr>
            <p:ph type="sldNum" sz="quarter" idx="12"/>
          </p:nvPr>
        </p:nvSpPr>
        <p:spPr/>
        <p:txBody>
          <a:bodyPr/>
          <a:lstStyle>
            <a:lvl1pPr>
              <a:defRPr/>
            </a:lvl1pPr>
          </a:lstStyle>
          <a:p>
            <a:pPr>
              <a:defRPr/>
            </a:pPr>
            <a:fld id="{23748BE6-EF7B-4047-848D-D68CA397080C}" type="slidenum">
              <a:rPr lang="en-CA">
                <a:solidFill>
                  <a:srgbClr val="000000">
                    <a:tint val="75000"/>
                  </a:srgbClr>
                </a:solidFill>
              </a:rPr>
              <a:pPr>
                <a:defRPr/>
              </a:pPr>
              <a:t>‹N°›</a:t>
            </a:fld>
            <a:endParaRPr lang="en-CA" dirty="0">
              <a:solidFill>
                <a:srgbClr val="000000">
                  <a:tint val="75000"/>
                </a:srgbClr>
              </a:solidFill>
            </a:endParaRPr>
          </a:p>
        </p:txBody>
      </p:sp>
      <p:sp>
        <p:nvSpPr>
          <p:cNvPr id="6" name="Rectangle 5"/>
          <p:cNvSpPr/>
          <p:nvPr userDrawn="1"/>
        </p:nvSpPr>
        <p:spPr>
          <a:xfrm>
            <a:off x="558800" y="1004608"/>
            <a:ext cx="5311775" cy="55563"/>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Tree>
    <p:extLst>
      <p:ext uri="{BB962C8B-B14F-4D97-AF65-F5344CB8AC3E}">
        <p14:creationId xmlns:p14="http://schemas.microsoft.com/office/powerpoint/2010/main" val="312411096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Movie Slid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US" dirty="0" err="1" smtClean="0"/>
              <a:t>Click to edit Master title style</a:t>
            </a:r>
            <a:endParaRPr lang="fr-CA" dirty="0"/>
          </a:p>
        </p:txBody>
      </p:sp>
      <p:sp>
        <p:nvSpPr>
          <p:cNvPr id="3" name="Espace réservé du pied de page 4"/>
          <p:cNvSpPr>
            <a:spLocks noGrp="1"/>
          </p:cNvSpPr>
          <p:nvPr>
            <p:ph type="ftr" sz="quarter" idx="10"/>
          </p:nvPr>
        </p:nvSpPr>
        <p:spPr/>
        <p:txBody>
          <a:bodyPr/>
          <a:lstStyle>
            <a:lvl1pPr>
              <a:defRPr/>
            </a:lvl1pPr>
          </a:lstStyle>
          <a:p>
            <a:pPr>
              <a:defRPr/>
            </a:pPr>
            <a:r>
              <a:rPr lang="en-CA" dirty="0">
                <a:solidFill>
                  <a:srgbClr val="000000">
                    <a:tint val="75000"/>
                  </a:srgbClr>
                </a:solidFill>
              </a:rPr>
              <a:t>CROP</a:t>
            </a:r>
          </a:p>
        </p:txBody>
      </p:sp>
      <p:sp>
        <p:nvSpPr>
          <p:cNvPr id="4" name="Espace réservé du numéro de diapositive 5"/>
          <p:cNvSpPr>
            <a:spLocks noGrp="1"/>
          </p:cNvSpPr>
          <p:nvPr>
            <p:ph type="sldNum" sz="quarter" idx="11"/>
          </p:nvPr>
        </p:nvSpPr>
        <p:spPr/>
        <p:txBody>
          <a:bodyPr/>
          <a:lstStyle>
            <a:lvl1pPr>
              <a:defRPr/>
            </a:lvl1pPr>
          </a:lstStyle>
          <a:p>
            <a:pPr>
              <a:defRPr/>
            </a:pPr>
            <a:fld id="{E76DE6C2-331A-4133-B5FE-2CD5B6E8FDC6}" type="slidenum">
              <a:rPr lang="en-CA">
                <a:solidFill>
                  <a:srgbClr val="000000">
                    <a:tint val="75000"/>
                  </a:srgbClr>
                </a:solidFill>
              </a:rPr>
              <a:pPr>
                <a:defRPr/>
              </a:pPr>
              <a:t>‹N°›</a:t>
            </a:fld>
            <a:endParaRPr lang="en-CA" dirty="0">
              <a:solidFill>
                <a:srgbClr val="000000">
                  <a:tint val="75000"/>
                </a:srgbClr>
              </a:solidFill>
            </a:endParaRPr>
          </a:p>
        </p:txBody>
      </p:sp>
      <p:sp>
        <p:nvSpPr>
          <p:cNvPr id="5" name="Espace réservé de la date 19"/>
          <p:cNvSpPr>
            <a:spLocks noGrp="1"/>
          </p:cNvSpPr>
          <p:nvPr>
            <p:ph type="dt" sz="half" idx="12"/>
          </p:nvPr>
        </p:nvSpPr>
        <p:spPr>
          <a:ln w="19050">
            <a:noFill/>
          </a:ln>
        </p:spPr>
        <p:style>
          <a:lnRef idx="1">
            <a:schemeClr val="accent1"/>
          </a:lnRef>
          <a:fillRef idx="0">
            <a:schemeClr val="accent1"/>
          </a:fillRef>
          <a:effectRef idx="0">
            <a:schemeClr val="accent1"/>
          </a:effectRef>
          <a:fontRef idx="minor">
            <a:schemeClr val="tx1"/>
          </a:fontRef>
        </p:style>
        <p:txBody>
          <a:bodyPr/>
          <a:lstStyle>
            <a:lvl1pPr>
              <a:defRPr/>
            </a:lvl1pPr>
          </a:lstStyle>
          <a:p>
            <a:pPr>
              <a:defRPr/>
            </a:pPr>
            <a:fld id="{9CC7B433-349B-4FB9-8689-B4148EE7565E}" type="datetime1">
              <a:rPr lang="fr-FR">
                <a:solidFill>
                  <a:srgbClr val="000000">
                    <a:tint val="75000"/>
                  </a:srgbClr>
                </a:solidFill>
              </a:rPr>
              <a:pPr>
                <a:defRPr/>
              </a:pPr>
              <a:t>28/07/2017</a:t>
            </a:fld>
            <a:endParaRPr lang="en-CA" dirty="0">
              <a:solidFill>
                <a:srgbClr val="000000">
                  <a:tint val="75000"/>
                </a:srgbClr>
              </a:solidFill>
            </a:endParaRPr>
          </a:p>
        </p:txBody>
      </p:sp>
      <p:sp>
        <p:nvSpPr>
          <p:cNvPr id="6" name="Rectangle 5"/>
          <p:cNvSpPr/>
          <p:nvPr userDrawn="1"/>
        </p:nvSpPr>
        <p:spPr>
          <a:xfrm>
            <a:off x="558800" y="1004608"/>
            <a:ext cx="5311775" cy="55563"/>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Tree>
    <p:extLst>
      <p:ext uri="{BB962C8B-B14F-4D97-AF65-F5344CB8AC3E}">
        <p14:creationId xmlns:p14="http://schemas.microsoft.com/office/powerpoint/2010/main" val="42116554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10_Titre et contenu ">
    <p:spTree>
      <p:nvGrpSpPr>
        <p:cNvPr id="1" name=""/>
        <p:cNvGrpSpPr/>
        <p:nvPr/>
      </p:nvGrpSpPr>
      <p:grpSpPr>
        <a:xfrm>
          <a:off x="0" y="0"/>
          <a:ext cx="0" cy="0"/>
          <a:chOff x="0" y="0"/>
          <a:chExt cx="0" cy="0"/>
        </a:xfrm>
      </p:grpSpPr>
      <p:cxnSp>
        <p:nvCxnSpPr>
          <p:cNvPr id="4" name="Connecteur droit 11"/>
          <p:cNvCxnSpPr/>
          <p:nvPr userDrawn="1"/>
        </p:nvCxnSpPr>
        <p:spPr>
          <a:xfrm>
            <a:off x="558800" y="6483350"/>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p:txBody>
          <a:bodyPr/>
          <a:lstStyle/>
          <a:p>
            <a:r>
              <a:rPr lang="fr-FR" smtClean="0"/>
              <a:t>Cliquez pour modifier le style du titre</a:t>
            </a:r>
            <a:endParaRPr lang="en-CA"/>
          </a:p>
        </p:txBody>
      </p:sp>
      <p:sp>
        <p:nvSpPr>
          <p:cNvPr id="9" name="Espace réservé du contenu 8"/>
          <p:cNvSpPr>
            <a:spLocks noGrp="1"/>
          </p:cNvSpPr>
          <p:nvPr>
            <p:ph sz="quarter" idx="14"/>
          </p:nvPr>
        </p:nvSpPr>
        <p:spPr>
          <a:xfrm>
            <a:off x="558800" y="1517269"/>
            <a:ext cx="8027988" cy="4935473"/>
          </a:xfrm>
        </p:spPr>
        <p:txBody>
          <a:bodyPr/>
          <a:lstStyle/>
          <a:p>
            <a:pPr lvl="0"/>
            <a:r>
              <a:rPr lang="fr-FR" dirty="0" smtClean="0"/>
              <a:t>Cliquez pour modifier</a:t>
            </a:r>
            <a:endParaRPr lang="en-CA" dirty="0"/>
          </a:p>
        </p:txBody>
      </p:sp>
      <p:sp>
        <p:nvSpPr>
          <p:cNvPr id="6" name="Espace réservé de la date 3"/>
          <p:cNvSpPr>
            <a:spLocks noGrp="1"/>
          </p:cNvSpPr>
          <p:nvPr>
            <p:ph type="dt" sz="half" idx="15"/>
          </p:nvPr>
        </p:nvSpPr>
        <p:spPr>
          <a:xfrm>
            <a:off x="3273425" y="6483350"/>
            <a:ext cx="2560638" cy="236538"/>
          </a:xfrm>
        </p:spPr>
        <p:txBody>
          <a:bodyPr/>
          <a:lstStyle>
            <a:lvl1pPr>
              <a:defRPr>
                <a:solidFill>
                  <a:srgbClr val="000000">
                    <a:tint val="75000"/>
                  </a:srgbClr>
                </a:solidFill>
              </a:defRPr>
            </a:lvl1pPr>
          </a:lstStyle>
          <a:p>
            <a:pPr>
              <a:defRPr/>
            </a:pPr>
            <a:fld id="{C8E06357-0775-4C2F-AE1F-EA932CB163E2}" type="datetime1">
              <a:rPr lang="fr-FR"/>
              <a:pPr>
                <a:defRPr/>
              </a:pPr>
              <a:t>28/07/2017</a:t>
            </a:fld>
            <a:endParaRPr lang="en-CA" dirty="0"/>
          </a:p>
        </p:txBody>
      </p:sp>
      <p:sp>
        <p:nvSpPr>
          <p:cNvPr id="7" name="Espace réservé du pied de page 4"/>
          <p:cNvSpPr>
            <a:spLocks noGrp="1"/>
          </p:cNvSpPr>
          <p:nvPr>
            <p:ph type="ftr" sz="quarter" idx="16"/>
          </p:nvPr>
        </p:nvSpPr>
        <p:spPr/>
        <p:txBody>
          <a:bodyPr/>
          <a:lstStyle>
            <a:lvl1pPr>
              <a:defRPr>
                <a:solidFill>
                  <a:srgbClr val="000000">
                    <a:tint val="75000"/>
                  </a:srgbClr>
                </a:solidFill>
              </a:defRPr>
            </a:lvl1pPr>
          </a:lstStyle>
          <a:p>
            <a:pPr>
              <a:defRPr/>
            </a:pPr>
            <a:r>
              <a:rPr lang="en-CA" dirty="0"/>
              <a:t>CROP</a:t>
            </a:r>
          </a:p>
        </p:txBody>
      </p:sp>
      <p:sp>
        <p:nvSpPr>
          <p:cNvPr id="8" name="Espace réservé du numéro de diapositive 5"/>
          <p:cNvSpPr>
            <a:spLocks noGrp="1"/>
          </p:cNvSpPr>
          <p:nvPr>
            <p:ph type="sldNum" sz="quarter" idx="17"/>
          </p:nvPr>
        </p:nvSpPr>
        <p:spPr/>
        <p:txBody>
          <a:bodyPr/>
          <a:lstStyle>
            <a:lvl1pPr>
              <a:defRPr>
                <a:solidFill>
                  <a:srgbClr val="000000">
                    <a:tint val="75000"/>
                  </a:srgbClr>
                </a:solidFill>
              </a:defRPr>
            </a:lvl1pPr>
          </a:lstStyle>
          <a:p>
            <a:pPr>
              <a:defRPr/>
            </a:pPr>
            <a:fld id="{1A1F9E7F-551A-4700-88D8-0DB7EC123246}" type="slidenum">
              <a:rPr lang="en-CA"/>
              <a:pPr>
                <a:defRPr/>
              </a:pPr>
              <a:t>‹N°›</a:t>
            </a:fld>
            <a:endParaRPr lang="en-CA" dirty="0"/>
          </a:p>
        </p:txBody>
      </p:sp>
      <p:sp>
        <p:nvSpPr>
          <p:cNvPr id="10" name="Rectangle 9"/>
          <p:cNvSpPr/>
          <p:nvPr userDrawn="1"/>
        </p:nvSpPr>
        <p:spPr>
          <a:xfrm>
            <a:off x="558800" y="1004608"/>
            <a:ext cx="5311775" cy="55563"/>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Tree>
    <p:extLst>
      <p:ext uri="{BB962C8B-B14F-4D97-AF65-F5344CB8AC3E}">
        <p14:creationId xmlns:p14="http://schemas.microsoft.com/office/powerpoint/2010/main" val="382152393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userDrawn="1">
  <p:cSld name="Disposition personnalisé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Picture 2" descr="http://www.netizenwallpapers.com/upload/DesktopWallpapers/cache/Motocross-Bike-in-Sky-1680x1050.jpg"/>
          <p:cNvPicPr>
            <a:picLocks noChangeAspect="1" noChangeArrowheads="1"/>
          </p:cNvPicPr>
          <p:nvPr userDrawn="1"/>
        </p:nvPicPr>
        <p:blipFill rotWithShape="1">
          <a:blip r:embed="rId3" cstate="email">
            <a:duotone>
              <a:prstClr val="black"/>
              <a:srgbClr val="6FB9FD">
                <a:tint val="45000"/>
                <a:satMod val="400000"/>
              </a:srgbClr>
            </a:duotone>
            <a:extLst>
              <a:ext uri="{BEBA8EAE-BF5A-486C-A8C5-ECC9F3942E4B}">
                <a14:imgProps xmlns:a14="http://schemas.microsoft.com/office/drawing/2010/main">
                  <a14:imgLayer r:embed="rId4">
                    <a14:imgEffect>
                      <a14:brightnessContrast contrast="36000"/>
                    </a14:imgEffect>
                  </a14:imgLayer>
                </a14:imgProps>
              </a:ext>
              <a:ext uri="{28A0092B-C50C-407E-A947-70E740481C1C}">
                <a14:useLocalDpi xmlns:a14="http://schemas.microsoft.com/office/drawing/2010/main"/>
              </a:ext>
            </a:extLst>
          </a:blip>
          <a:src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Espace réservé du contenu 2"/>
          <p:cNvSpPr>
            <a:spLocks noGrp="1"/>
          </p:cNvSpPr>
          <p:nvPr>
            <p:ph idx="1"/>
          </p:nvPr>
        </p:nvSpPr>
        <p:spPr>
          <a:xfrm>
            <a:off x="558801" y="1699260"/>
            <a:ext cx="6705853" cy="2594674"/>
          </a:xfrm>
          <a:prstGeom prst="rect">
            <a:avLst/>
          </a:prstGeom>
        </p:spPr>
        <p:txBody>
          <a:bodyPr anchor="b" anchorCtr="0">
            <a:normAutofit/>
          </a:bodyPr>
          <a:lstStyle>
            <a:lvl1pPr marL="0" indent="0">
              <a:spcBef>
                <a:spcPts val="0"/>
              </a:spcBef>
              <a:buClr>
                <a:schemeClr val="bg1"/>
              </a:buClr>
              <a:buNone/>
              <a:tabLst>
                <a:tab pos="5084763" algn="r"/>
              </a:tabLst>
              <a:defRPr sz="3300" b="1" u="none">
                <a:solidFill>
                  <a:schemeClr val="bg1"/>
                </a:solidFill>
                <a:latin typeface="Arial" pitchFamily="34" charset="0"/>
                <a:cs typeface="Arial" pitchFamily="34" charset="0"/>
              </a:defRPr>
            </a:lvl1pPr>
            <a:lvl2pPr>
              <a:buClr>
                <a:schemeClr val="bg1"/>
              </a:buClr>
              <a:buNone/>
              <a:defRPr>
                <a:solidFill>
                  <a:schemeClr val="bg1"/>
                </a:solidFill>
              </a:defRPr>
            </a:lvl2pPr>
            <a:lvl3pPr>
              <a:buClr>
                <a:schemeClr val="bg1"/>
              </a:buClr>
              <a:buNone/>
              <a:defRPr>
                <a:solidFill>
                  <a:schemeClr val="bg1"/>
                </a:solidFill>
              </a:defRPr>
            </a:lvl3pPr>
            <a:lvl4pPr>
              <a:buClr>
                <a:schemeClr val="bg1"/>
              </a:buClr>
              <a:buNone/>
              <a:defRPr>
                <a:solidFill>
                  <a:schemeClr val="bg1"/>
                </a:solidFill>
              </a:defRPr>
            </a:lvl4pPr>
            <a:lvl5pPr>
              <a:buClr>
                <a:schemeClr val="bg1"/>
              </a:buClr>
              <a:buNone/>
              <a:defRPr>
                <a:solidFill>
                  <a:schemeClr val="bg1"/>
                </a:solidFill>
              </a:defRPr>
            </a:lvl5pPr>
          </a:lstStyle>
          <a:p>
            <a:pPr lvl="0"/>
            <a:r>
              <a:rPr lang="en-US" dirty="0" smtClean="0"/>
              <a:t>Click to edit Master text styles</a:t>
            </a:r>
          </a:p>
        </p:txBody>
      </p:sp>
      <p:sp>
        <p:nvSpPr>
          <p:cNvPr id="7" name="Espace réservé du texte 20"/>
          <p:cNvSpPr>
            <a:spLocks noGrp="1"/>
          </p:cNvSpPr>
          <p:nvPr>
            <p:ph type="body" sz="quarter" idx="13"/>
          </p:nvPr>
        </p:nvSpPr>
        <p:spPr>
          <a:xfrm>
            <a:off x="558800" y="4522534"/>
            <a:ext cx="5311775" cy="347663"/>
          </a:xfrm>
          <a:prstGeom prst="rect">
            <a:avLst/>
          </a:prstGeom>
        </p:spPr>
        <p:txBody>
          <a:bodyPr>
            <a:normAutofit/>
          </a:bodyPr>
          <a:lstStyle>
            <a:lvl1pPr marL="0" indent="0">
              <a:buNone/>
              <a:defRPr sz="1200">
                <a:solidFill>
                  <a:schemeClr val="bg1"/>
                </a:solidFill>
                <a:latin typeface="Arial Narrow"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p:txBody>
      </p:sp>
      <p:sp>
        <p:nvSpPr>
          <p:cNvPr id="4" name="Espace réservé du pied de page 2"/>
          <p:cNvSpPr>
            <a:spLocks noGrp="1"/>
          </p:cNvSpPr>
          <p:nvPr>
            <p:ph type="ftr" sz="quarter" idx="14"/>
          </p:nvPr>
        </p:nvSpPr>
        <p:spPr/>
        <p:txBody>
          <a:bodyPr/>
          <a:lstStyle>
            <a:lvl1pPr>
              <a:defRPr/>
            </a:lvl1pPr>
          </a:lstStyle>
          <a:p>
            <a:pPr>
              <a:defRPr/>
            </a:pPr>
            <a:r>
              <a:rPr lang="en-CA" dirty="0">
                <a:solidFill>
                  <a:srgbClr val="000000">
                    <a:tint val="75000"/>
                  </a:srgbClr>
                </a:solidFill>
              </a:rPr>
              <a:t>CROP</a:t>
            </a:r>
          </a:p>
        </p:txBody>
      </p:sp>
      <p:sp>
        <p:nvSpPr>
          <p:cNvPr id="5" name="Espace réservé du numéro de diapositive 3"/>
          <p:cNvSpPr>
            <a:spLocks noGrp="1"/>
          </p:cNvSpPr>
          <p:nvPr>
            <p:ph type="sldNum" sz="quarter" idx="15"/>
          </p:nvPr>
        </p:nvSpPr>
        <p:spPr/>
        <p:txBody>
          <a:bodyPr/>
          <a:lstStyle>
            <a:lvl1pPr>
              <a:defRPr/>
            </a:lvl1pPr>
          </a:lstStyle>
          <a:p>
            <a:pPr>
              <a:defRPr/>
            </a:pPr>
            <a:fld id="{6CF536DD-9559-4176-99BD-653991412255}" type="slidenum">
              <a:rPr lang="en-CA">
                <a:solidFill>
                  <a:srgbClr val="000000">
                    <a:tint val="75000"/>
                  </a:srgbClr>
                </a:solidFill>
              </a:rPr>
              <a:pPr>
                <a:defRPr/>
              </a:pPr>
              <a:t>‹N°›</a:t>
            </a:fld>
            <a:endParaRPr lang="en-CA" dirty="0">
              <a:solidFill>
                <a:srgbClr val="000000">
                  <a:tint val="75000"/>
                </a:srgbClr>
              </a:solidFill>
            </a:endParaRPr>
          </a:p>
        </p:txBody>
      </p:sp>
      <p:sp>
        <p:nvSpPr>
          <p:cNvPr id="8" name="Espace réservé de la date 4"/>
          <p:cNvSpPr>
            <a:spLocks noGrp="1"/>
          </p:cNvSpPr>
          <p:nvPr>
            <p:ph type="dt" sz="half" idx="16"/>
          </p:nvPr>
        </p:nvSpPr>
        <p:spPr/>
        <p:txBody>
          <a:bodyPr/>
          <a:lstStyle>
            <a:lvl1pPr>
              <a:defRPr/>
            </a:lvl1pPr>
          </a:lstStyle>
          <a:p>
            <a:pPr>
              <a:defRPr/>
            </a:pPr>
            <a:fld id="{2DFBE22F-D7C5-4876-B9FB-7E31E069395D}" type="datetime1">
              <a:rPr lang="fr-FR">
                <a:solidFill>
                  <a:srgbClr val="000000">
                    <a:tint val="75000"/>
                  </a:srgbClr>
                </a:solidFill>
              </a:rPr>
              <a:pPr>
                <a:defRPr/>
              </a:pPr>
              <a:t>28/07/2017</a:t>
            </a:fld>
            <a:endParaRPr lang="en-CA" dirty="0">
              <a:solidFill>
                <a:srgbClr val="000000">
                  <a:tint val="75000"/>
                </a:srgbClr>
              </a:solidFill>
            </a:endParaRPr>
          </a:p>
        </p:txBody>
      </p:sp>
    </p:spTree>
    <p:extLst>
      <p:ext uri="{BB962C8B-B14F-4D97-AF65-F5344CB8AC3E}">
        <p14:creationId xmlns:p14="http://schemas.microsoft.com/office/powerpoint/2010/main" val="137706516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Cover Page">
    <p:bg>
      <p:bgPr>
        <a:solidFill>
          <a:srgbClr val="E31836"/>
        </a:solidFill>
        <a:effectLst/>
      </p:bgPr>
    </p:bg>
    <p:spTree>
      <p:nvGrpSpPr>
        <p:cNvPr id="1" name=""/>
        <p:cNvGrpSpPr/>
        <p:nvPr/>
      </p:nvGrpSpPr>
      <p:grpSpPr>
        <a:xfrm>
          <a:off x="0" y="0"/>
          <a:ext cx="0" cy="0"/>
          <a:chOff x="0" y="0"/>
          <a:chExt cx="0" cy="0"/>
        </a:xfrm>
      </p:grpSpPr>
      <p:pic>
        <p:nvPicPr>
          <p:cNvPr id="13" name="Image 12" descr="CROP-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989638" y="3759517"/>
            <a:ext cx="2597150" cy="1324546"/>
          </a:xfrm>
          <a:prstGeom prst="rect">
            <a:avLst/>
          </a:prstGeom>
        </p:spPr>
      </p:pic>
      <p:sp>
        <p:nvSpPr>
          <p:cNvPr id="11" name="Rectangle 10"/>
          <p:cNvSpPr/>
          <p:nvPr userDrawn="1"/>
        </p:nvSpPr>
        <p:spPr>
          <a:xfrm>
            <a:off x="558801" y="3612502"/>
            <a:ext cx="3949191"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16" name="Connecteur droit 15"/>
          <p:cNvCxnSpPr/>
          <p:nvPr userDrawn="1"/>
        </p:nvCxnSpPr>
        <p:spPr>
          <a:xfrm>
            <a:off x="558801" y="4055262"/>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a:off x="558801" y="2393950"/>
            <a:ext cx="3949191"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2" name="Connecteur droit 21"/>
          <p:cNvCxnSpPr/>
          <p:nvPr userDrawn="1"/>
        </p:nvCxnSpPr>
        <p:spPr>
          <a:xfrm>
            <a:off x="558801" y="2836710"/>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userDrawn="1"/>
        </p:nvCxnSpPr>
        <p:spPr>
          <a:xfrm>
            <a:off x="558801" y="3224606"/>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Espace réservé du texte 13"/>
          <p:cNvSpPr>
            <a:spLocks noGrp="1"/>
          </p:cNvSpPr>
          <p:nvPr>
            <p:ph type="body" sz="quarter" idx="15" hasCustomPrompt="1"/>
          </p:nvPr>
        </p:nvSpPr>
        <p:spPr>
          <a:xfrm>
            <a:off x="558801" y="2512250"/>
            <a:ext cx="3959224" cy="1081964"/>
          </a:xfrm>
        </p:spPr>
        <p:txBody>
          <a:bodyPr>
            <a:noAutofit/>
          </a:bodyPr>
          <a:lstStyle>
            <a:lvl1pPr>
              <a:defRPr sz="1800" b="0">
                <a:solidFill>
                  <a:schemeClr val="bg1"/>
                </a:solidFill>
                <a:latin typeface="Arial Narrow" pitchFamily="34" charset="0"/>
              </a:defRPr>
            </a:lvl1pPr>
            <a:lvl2pPr>
              <a:spcBef>
                <a:spcPts val="900"/>
              </a:spcBef>
              <a:defRPr sz="1800" baseline="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smtClean="0"/>
              <a:t>550, RUE SHERBROOKE OUEST</a:t>
            </a:r>
          </a:p>
          <a:p>
            <a:pPr lvl="1"/>
            <a:r>
              <a:rPr lang="fr-FR" dirty="0" smtClean="0"/>
              <a:t>MONTREAL (QUÉBEC) H3A 1B9</a:t>
            </a:r>
          </a:p>
          <a:p>
            <a:pPr lvl="1"/>
            <a:r>
              <a:rPr lang="fr-FR" dirty="0" smtClean="0"/>
              <a:t>BUREAU 900 – TOUR EST</a:t>
            </a:r>
          </a:p>
        </p:txBody>
      </p:sp>
      <p:sp>
        <p:nvSpPr>
          <p:cNvPr id="20" name="Espace réservé du texte 13"/>
          <p:cNvSpPr>
            <a:spLocks noGrp="1"/>
          </p:cNvSpPr>
          <p:nvPr>
            <p:ph type="body" sz="quarter" idx="16" hasCustomPrompt="1"/>
          </p:nvPr>
        </p:nvSpPr>
        <p:spPr>
          <a:xfrm>
            <a:off x="558801" y="3731374"/>
            <a:ext cx="3959224" cy="1081964"/>
          </a:xfrm>
        </p:spPr>
        <p:txBody>
          <a:bodyPr>
            <a:noAutofit/>
          </a:bodyPr>
          <a:lstStyle>
            <a:lvl1pPr>
              <a:defRPr sz="1800" b="0">
                <a:solidFill>
                  <a:schemeClr val="bg1"/>
                </a:solidFill>
                <a:latin typeface="Arial Narrow" pitchFamily="34" charset="0"/>
              </a:defRPr>
            </a:lvl1pPr>
            <a:lvl2pPr>
              <a:spcBef>
                <a:spcPts val="900"/>
              </a:spcBef>
              <a:defRPr sz="180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smtClean="0"/>
              <a:t>T 514 849-8086</a:t>
            </a:r>
          </a:p>
          <a:p>
            <a:pPr lvl="1"/>
            <a:r>
              <a:rPr lang="fr-FR" dirty="0" smtClean="0"/>
              <a:t>WWW.CROP.CA</a:t>
            </a:r>
          </a:p>
        </p:txBody>
      </p:sp>
      <p:sp>
        <p:nvSpPr>
          <p:cNvPr id="10" name="Forme en L 9"/>
          <p:cNvSpPr/>
          <p:nvPr userDrawn="1"/>
        </p:nvSpPr>
        <p:spPr>
          <a:xfrm rot="5400000">
            <a:off x="558800" y="5019766"/>
            <a:ext cx="110938" cy="11093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algn="ctr">
              <a:defRPr/>
            </a:pPr>
            <a:endParaRPr lang="en-CA" kern="0">
              <a:solidFill>
                <a:sysClr val="window" lastClr="FFFFFF"/>
              </a:solidFill>
            </a:endParaRPr>
          </a:p>
        </p:txBody>
      </p:sp>
      <p:sp>
        <p:nvSpPr>
          <p:cNvPr id="12" name="Espace réservé du texte 6"/>
          <p:cNvSpPr txBox="1">
            <a:spLocks/>
          </p:cNvSpPr>
          <p:nvPr userDrawn="1"/>
        </p:nvSpPr>
        <p:spPr>
          <a:xfrm>
            <a:off x="569433" y="5052164"/>
            <a:ext cx="2747923"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solidFill>
                  <a:prstClr val="white"/>
                </a:solidFill>
                <a:latin typeface="Arial" pitchFamily="34" charset="0"/>
                <a:cs typeface="Arial" pitchFamily="34" charset="0"/>
              </a:rPr>
              <a:t>de la vie aux </a:t>
            </a:r>
            <a:r>
              <a:rPr lang="en-US" sz="1800" dirty="0" err="1" smtClean="0">
                <a:solidFill>
                  <a:prstClr val="white"/>
                </a:solidFill>
                <a:latin typeface="Arial" pitchFamily="34" charset="0"/>
                <a:cs typeface="Arial" pitchFamily="34" charset="0"/>
              </a:rPr>
              <a:t>idées</a:t>
            </a:r>
            <a:endParaRPr lang="en-CA" sz="18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40634152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re et contenu tabl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28/07/2017</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558799" y="3409949"/>
            <a:ext cx="8027989" cy="2046289"/>
          </a:xfrm>
        </p:spPr>
        <p:txBody>
          <a:bodyPr>
            <a:normAutofit/>
          </a:bodyPr>
          <a:lstStyle>
            <a:lvl1pPr>
              <a:defRPr sz="1200"/>
            </a:lvl1pPr>
          </a:lstStyle>
          <a:p>
            <a:endParaRPr lang="en-CA"/>
          </a:p>
        </p:txBody>
      </p:sp>
      <p:sp>
        <p:nvSpPr>
          <p:cNvPr id="13" name="Rectangle 12"/>
          <p:cNvSpPr/>
          <p:nvPr userDrawn="1"/>
        </p:nvSpPr>
        <p:spPr>
          <a:xfrm>
            <a:off x="558800" y="5456238"/>
            <a:ext cx="8027985" cy="45719"/>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21"/>
          </p:nvPr>
        </p:nvSpPr>
        <p:spPr>
          <a:xfrm>
            <a:off x="558800" y="5566093"/>
            <a:ext cx="8027988" cy="914082"/>
          </a:xfrm>
        </p:spPr>
        <p:txBody>
          <a:bodyPr>
            <a:normAutofit/>
          </a:bodyPr>
          <a:lstStyle>
            <a:lvl1pPr marL="0" indent="0">
              <a:lnSpc>
                <a:spcPts val="1500"/>
              </a:lnSpc>
              <a:buNone/>
              <a:defRPr sz="1200" b="0"/>
            </a:lvl1pPr>
          </a:lstStyle>
          <a:p>
            <a:pPr lvl="0"/>
            <a:r>
              <a:rPr lang="fr-FR" dirty="0" smtClean="0"/>
              <a:t>Cliquez pour modifier les styles du</a:t>
            </a:r>
            <a:endParaRPr lang="en-CA" dirty="0"/>
          </a:p>
        </p:txBody>
      </p:sp>
      <p:sp>
        <p:nvSpPr>
          <p:cNvPr id="20" name="Espace réservé du texte 19"/>
          <p:cNvSpPr>
            <a:spLocks noGrp="1"/>
          </p:cNvSpPr>
          <p:nvPr>
            <p:ph type="body" sz="quarter" idx="22"/>
          </p:nvPr>
        </p:nvSpPr>
        <p:spPr>
          <a:xfrm>
            <a:off x="558800" y="1517206"/>
            <a:ext cx="5311774" cy="1865311"/>
          </a:xfrm>
        </p:spPr>
        <p:txBody>
          <a:bodyPr/>
          <a:lstStyle/>
          <a:p>
            <a:pPr lvl="0"/>
            <a:r>
              <a:rPr lang="fr-FR" dirty="0" smtClean="0"/>
              <a:t>Cliquez pour modifier les styles du texte du masque</a:t>
            </a:r>
          </a:p>
          <a:p>
            <a:pPr lvl="1"/>
            <a:r>
              <a:rPr lang="fr-FR" dirty="0" smtClean="0"/>
              <a:t>Deuxième niveau</a:t>
            </a:r>
          </a:p>
        </p:txBody>
      </p:sp>
    </p:spTree>
    <p:extLst>
      <p:ext uri="{BB962C8B-B14F-4D97-AF65-F5344CB8AC3E}">
        <p14:creationId xmlns:p14="http://schemas.microsoft.com/office/powerpoint/2010/main" val="3502866037"/>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preserve="1" userDrawn="1">
  <p:cSld name="1_Back Cover Page">
    <p:bg>
      <p:bgPr>
        <a:solidFill>
          <a:srgbClr val="E31836"/>
        </a:solidFill>
        <a:effectLst/>
      </p:bgPr>
    </p:bg>
    <p:spTree>
      <p:nvGrpSpPr>
        <p:cNvPr id="1" name=""/>
        <p:cNvGrpSpPr/>
        <p:nvPr/>
      </p:nvGrpSpPr>
      <p:grpSpPr>
        <a:xfrm>
          <a:off x="0" y="0"/>
          <a:ext cx="0" cy="0"/>
          <a:chOff x="0" y="0"/>
          <a:chExt cx="0" cy="0"/>
        </a:xfrm>
      </p:grpSpPr>
      <p:pic>
        <p:nvPicPr>
          <p:cNvPr id="13" name="Image 12" descr="CROP-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69433" y="846897"/>
            <a:ext cx="2597150" cy="1324546"/>
          </a:xfrm>
          <a:prstGeom prst="rect">
            <a:avLst/>
          </a:prstGeom>
        </p:spPr>
      </p:pic>
      <p:sp>
        <p:nvSpPr>
          <p:cNvPr id="11" name="Rectangle 10"/>
          <p:cNvSpPr/>
          <p:nvPr userDrawn="1"/>
        </p:nvSpPr>
        <p:spPr>
          <a:xfrm>
            <a:off x="558801" y="3612502"/>
            <a:ext cx="3949191"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16" name="Connecteur droit 15"/>
          <p:cNvCxnSpPr/>
          <p:nvPr userDrawn="1"/>
        </p:nvCxnSpPr>
        <p:spPr>
          <a:xfrm>
            <a:off x="558801" y="4055262"/>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a:off x="558801" y="2393950"/>
            <a:ext cx="3949191"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2" name="Connecteur droit 21"/>
          <p:cNvCxnSpPr/>
          <p:nvPr userDrawn="1"/>
        </p:nvCxnSpPr>
        <p:spPr>
          <a:xfrm>
            <a:off x="558801" y="2836710"/>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userDrawn="1"/>
        </p:nvCxnSpPr>
        <p:spPr>
          <a:xfrm>
            <a:off x="558801" y="3224606"/>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Espace réservé du texte 13"/>
          <p:cNvSpPr>
            <a:spLocks noGrp="1"/>
          </p:cNvSpPr>
          <p:nvPr>
            <p:ph type="body" sz="quarter" idx="15" hasCustomPrompt="1"/>
          </p:nvPr>
        </p:nvSpPr>
        <p:spPr>
          <a:xfrm>
            <a:off x="558801" y="2512250"/>
            <a:ext cx="3959224" cy="1081964"/>
          </a:xfrm>
        </p:spPr>
        <p:txBody>
          <a:bodyPr>
            <a:noAutofit/>
          </a:bodyPr>
          <a:lstStyle>
            <a:lvl1pPr>
              <a:defRPr sz="1800" b="0">
                <a:solidFill>
                  <a:schemeClr val="bg1"/>
                </a:solidFill>
                <a:latin typeface="Arial Narrow" pitchFamily="34" charset="0"/>
              </a:defRPr>
            </a:lvl1pPr>
            <a:lvl2pPr>
              <a:spcBef>
                <a:spcPts val="900"/>
              </a:spcBef>
              <a:defRPr sz="1800" baseline="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smtClean="0"/>
              <a:t>550, RUE SHERBROOKE OUEST</a:t>
            </a:r>
          </a:p>
          <a:p>
            <a:pPr lvl="1"/>
            <a:r>
              <a:rPr lang="fr-FR" dirty="0" smtClean="0"/>
              <a:t>MONTREAL (QUÉBEC) H3A 1B9</a:t>
            </a:r>
          </a:p>
          <a:p>
            <a:pPr lvl="1"/>
            <a:r>
              <a:rPr lang="fr-FR" dirty="0" smtClean="0"/>
              <a:t>BUREAU 900 – TOUR EST</a:t>
            </a:r>
          </a:p>
        </p:txBody>
      </p:sp>
      <p:sp>
        <p:nvSpPr>
          <p:cNvPr id="20" name="Espace réservé du texte 13"/>
          <p:cNvSpPr>
            <a:spLocks noGrp="1"/>
          </p:cNvSpPr>
          <p:nvPr>
            <p:ph type="body" sz="quarter" idx="16" hasCustomPrompt="1"/>
          </p:nvPr>
        </p:nvSpPr>
        <p:spPr>
          <a:xfrm>
            <a:off x="558801" y="3731374"/>
            <a:ext cx="3959224" cy="1081964"/>
          </a:xfrm>
        </p:spPr>
        <p:txBody>
          <a:bodyPr>
            <a:noAutofit/>
          </a:bodyPr>
          <a:lstStyle>
            <a:lvl1pPr>
              <a:defRPr sz="1800" b="0">
                <a:solidFill>
                  <a:schemeClr val="bg1"/>
                </a:solidFill>
                <a:latin typeface="Arial Narrow" pitchFamily="34" charset="0"/>
              </a:defRPr>
            </a:lvl1pPr>
            <a:lvl2pPr>
              <a:spcBef>
                <a:spcPts val="900"/>
              </a:spcBef>
              <a:defRPr sz="180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smtClean="0"/>
              <a:t>T 514 849-8086</a:t>
            </a:r>
          </a:p>
          <a:p>
            <a:pPr lvl="1"/>
            <a:r>
              <a:rPr lang="fr-FR" dirty="0" smtClean="0"/>
              <a:t>www.crop.ca</a:t>
            </a:r>
          </a:p>
        </p:txBody>
      </p:sp>
      <p:sp>
        <p:nvSpPr>
          <p:cNvPr id="14" name="Forme en L 13"/>
          <p:cNvSpPr/>
          <p:nvPr userDrawn="1"/>
        </p:nvSpPr>
        <p:spPr>
          <a:xfrm rot="5400000">
            <a:off x="558800" y="5019766"/>
            <a:ext cx="110938" cy="11093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algn="ctr">
              <a:defRPr/>
            </a:pPr>
            <a:endParaRPr lang="en-CA" kern="0">
              <a:solidFill>
                <a:sysClr val="window" lastClr="FFFFFF"/>
              </a:solidFill>
            </a:endParaRPr>
          </a:p>
        </p:txBody>
      </p:sp>
      <p:sp>
        <p:nvSpPr>
          <p:cNvPr id="15" name="Espace réservé du texte 6"/>
          <p:cNvSpPr txBox="1">
            <a:spLocks/>
          </p:cNvSpPr>
          <p:nvPr userDrawn="1"/>
        </p:nvSpPr>
        <p:spPr>
          <a:xfrm>
            <a:off x="569433" y="5052164"/>
            <a:ext cx="2747923"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solidFill>
                  <a:prstClr val="white"/>
                </a:solidFill>
                <a:latin typeface="Arial" pitchFamily="34" charset="0"/>
                <a:cs typeface="Arial" pitchFamily="34" charset="0"/>
              </a:rPr>
              <a:t>de la vie aux </a:t>
            </a:r>
            <a:r>
              <a:rPr lang="en-US" sz="1800" dirty="0" err="1" smtClean="0">
                <a:solidFill>
                  <a:prstClr val="white"/>
                </a:solidFill>
                <a:latin typeface="Arial" pitchFamily="34" charset="0"/>
                <a:cs typeface="Arial" pitchFamily="34" charset="0"/>
              </a:rPr>
              <a:t>idées</a:t>
            </a:r>
            <a:endParaRPr lang="en-CA" sz="18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2747447255"/>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type="obj" preserve="1">
  <p:cSld name="Table of contents">
    <p:bg>
      <p:bgPr>
        <a:solidFill>
          <a:schemeClr val="bg2"/>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558801" y="1271397"/>
            <a:ext cx="5311774" cy="1392620"/>
          </a:xfrm>
        </p:spPr>
        <p:txBody>
          <a:bodyPr anchor="t" anchorCtr="0">
            <a:noAutofit/>
          </a:bodyPr>
          <a:lstStyle>
            <a:lvl1pPr marL="0" marR="0" indent="0" algn="l" defTabSz="914400" rtl="0" eaLnBrk="1" fontAlgn="auto" latinLnBrk="0" hangingPunct="1">
              <a:lnSpc>
                <a:spcPct val="100000"/>
              </a:lnSpc>
              <a:spcBef>
                <a:spcPct val="0"/>
              </a:spcBef>
              <a:spcAft>
                <a:spcPts val="0"/>
              </a:spcAft>
              <a:buClr>
                <a:schemeClr val="bg1"/>
              </a:buClr>
              <a:buSzTx/>
              <a:buFontTx/>
              <a:buNone/>
              <a:tabLst/>
              <a:defRPr sz="3300" baseline="0">
                <a:solidFill>
                  <a:schemeClr val="bg1"/>
                </a:solidFill>
              </a:defRPr>
            </a:lvl1pPr>
          </a:lstStyle>
          <a:p>
            <a:r>
              <a:rPr lang="en-CA" dirty="0" smtClean="0"/>
              <a:t>Table of contents</a:t>
            </a:r>
            <a:endParaRPr lang="fr-CA" dirty="0" smtClean="0"/>
          </a:p>
        </p:txBody>
      </p:sp>
      <p:sp>
        <p:nvSpPr>
          <p:cNvPr id="3" name="Espace réservé du contenu 2"/>
          <p:cNvSpPr>
            <a:spLocks noGrp="1"/>
          </p:cNvSpPr>
          <p:nvPr>
            <p:ph idx="1" hasCustomPrompt="1"/>
          </p:nvPr>
        </p:nvSpPr>
        <p:spPr>
          <a:xfrm>
            <a:off x="558801" y="2448814"/>
            <a:ext cx="5311774" cy="3785616"/>
          </a:xfrm>
        </p:spPr>
        <p:txBody>
          <a:bodyPr>
            <a:normAutofit/>
          </a:bodyPr>
          <a:lstStyle>
            <a:lvl1pPr marL="0" indent="0">
              <a:spcBef>
                <a:spcPts val="1200"/>
              </a:spcBef>
              <a:buClr>
                <a:schemeClr val="bg1"/>
              </a:buClr>
              <a:buNone/>
              <a:tabLst>
                <a:tab pos="5084763" algn="r"/>
              </a:tabLst>
              <a:defRPr sz="1200" b="0" u="none">
                <a:solidFill>
                  <a:schemeClr val="bg1"/>
                </a:solidFill>
                <a:latin typeface="Arial Narrow" pitchFamily="34" charset="0"/>
              </a:defRPr>
            </a:lvl1pPr>
            <a:lvl2pPr>
              <a:buClr>
                <a:schemeClr val="bg1"/>
              </a:buClr>
              <a:buNone/>
              <a:defRPr>
                <a:solidFill>
                  <a:schemeClr val="bg1"/>
                </a:solidFill>
              </a:defRPr>
            </a:lvl2pPr>
            <a:lvl3pPr>
              <a:buClr>
                <a:schemeClr val="bg1"/>
              </a:buClr>
              <a:buNone/>
              <a:defRPr>
                <a:solidFill>
                  <a:schemeClr val="bg1"/>
                </a:solidFill>
              </a:defRPr>
            </a:lvl3pPr>
            <a:lvl4pPr>
              <a:buClr>
                <a:schemeClr val="bg1"/>
              </a:buClr>
              <a:buNone/>
              <a:defRPr>
                <a:solidFill>
                  <a:schemeClr val="bg1"/>
                </a:solidFill>
              </a:defRPr>
            </a:lvl4pPr>
            <a:lvl5pPr>
              <a:buClr>
                <a:schemeClr val="bg1"/>
              </a:buClr>
              <a:buNone/>
              <a:defRPr>
                <a:solidFill>
                  <a:schemeClr val="bg1"/>
                </a:solidFill>
              </a:defRPr>
            </a:lvl5pPr>
          </a:lstStyle>
          <a:p>
            <a:pPr lvl="0"/>
            <a:r>
              <a:rPr lang="fr-FR" dirty="0" err="1" smtClean="0"/>
              <a:t>asz</a:t>
            </a:r>
            <a:endParaRPr lang="fr-FR" dirty="0" smtClean="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lvl1pPr>
              <a:buClr>
                <a:schemeClr val="bg1"/>
              </a:buClr>
              <a:defRPr>
                <a:solidFill>
                  <a:schemeClr val="bg1"/>
                </a:solidFill>
              </a:defRPr>
            </a:lvl1pPr>
          </a:lstStyle>
          <a:p>
            <a:pPr>
              <a:buClr>
                <a:prstClr val="white"/>
              </a:buClr>
            </a:pPr>
            <a:fld id="{B175D5F3-B47F-4CB1-A465-83E59DC873E2}" type="datetime1">
              <a:rPr lang="fr-FR" smtClean="0">
                <a:solidFill>
                  <a:prstClr val="white"/>
                </a:solidFill>
              </a:rPr>
              <a:pPr>
                <a:buClr>
                  <a:prstClr val="white"/>
                </a:buClr>
              </a:pPr>
              <a:t>28/07/2017</a:t>
            </a:fld>
            <a:endParaRPr lang="en-CA">
              <a:solidFill>
                <a:prstClr val="white"/>
              </a:solidFill>
            </a:endParaRPr>
          </a:p>
        </p:txBody>
      </p:sp>
      <p:sp>
        <p:nvSpPr>
          <p:cNvPr id="5" name="Espace réservé du pied de page 4"/>
          <p:cNvSpPr>
            <a:spLocks noGrp="1"/>
          </p:cNvSpPr>
          <p:nvPr>
            <p:ph type="ftr" sz="quarter" idx="11"/>
          </p:nvPr>
        </p:nvSpPr>
        <p:spPr/>
        <p:txBody>
          <a:bodyPr/>
          <a:lstStyle>
            <a:lvl1pPr>
              <a:buClr>
                <a:schemeClr val="bg1"/>
              </a:buClr>
              <a:defRPr>
                <a:solidFill>
                  <a:schemeClr val="bg1"/>
                </a:solidFill>
              </a:defRPr>
            </a:lvl1pPr>
          </a:lstStyle>
          <a:p>
            <a:pPr>
              <a:buClr>
                <a:prstClr val="white"/>
              </a:buClr>
            </a:pPr>
            <a:r>
              <a:rPr lang="en-CA" smtClean="0">
                <a:solidFill>
                  <a:prstClr val="white"/>
                </a:solidFill>
              </a:rPr>
              <a:t>CROP</a:t>
            </a:r>
            <a:endParaRPr lang="en-CA" dirty="0">
              <a:solidFill>
                <a:prstClr val="white"/>
              </a:solidFill>
            </a:endParaRPr>
          </a:p>
        </p:txBody>
      </p:sp>
      <p:sp>
        <p:nvSpPr>
          <p:cNvPr id="6" name="Espace réservé du numéro de diapositive 5"/>
          <p:cNvSpPr>
            <a:spLocks noGrp="1"/>
          </p:cNvSpPr>
          <p:nvPr>
            <p:ph type="sldNum" sz="quarter" idx="12"/>
          </p:nvPr>
        </p:nvSpPr>
        <p:spPr/>
        <p:txBody>
          <a:bodyPr/>
          <a:lstStyle>
            <a:lvl1pPr>
              <a:buClr>
                <a:schemeClr val="bg1"/>
              </a:buClr>
              <a:defRPr>
                <a:solidFill>
                  <a:schemeClr val="bg1"/>
                </a:solidFill>
              </a:defRPr>
            </a:lvl1pPr>
          </a:lstStyle>
          <a:p>
            <a:pPr>
              <a:buClr>
                <a:prstClr val="white"/>
              </a:buClr>
            </a:pPr>
            <a:fld id="{E7B58D81-04C7-47EB-9B1C-20051A4D7758}" type="slidenum">
              <a:rPr lang="en-CA" smtClean="0">
                <a:solidFill>
                  <a:prstClr val="white"/>
                </a:solidFill>
              </a:rPr>
              <a:pPr>
                <a:buClr>
                  <a:prstClr val="white"/>
                </a:buClr>
              </a:pPr>
              <a:t>‹N°›</a:t>
            </a:fld>
            <a:endParaRPr lang="en-CA">
              <a:solidFill>
                <a:prstClr val="white"/>
              </a:solidFill>
            </a:endParaRPr>
          </a:p>
        </p:txBody>
      </p:sp>
      <p:sp>
        <p:nvSpPr>
          <p:cNvPr id="8" name="Rectangle 7"/>
          <p:cNvSpPr/>
          <p:nvPr userDrawn="1"/>
        </p:nvSpPr>
        <p:spPr>
          <a:xfrm>
            <a:off x="558801" y="2393950"/>
            <a:ext cx="5311774"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9" name="Connecteur droit 8"/>
          <p:cNvCxnSpPr/>
          <p:nvPr userDrawn="1"/>
        </p:nvCxnSpPr>
        <p:spPr>
          <a:xfrm>
            <a:off x="558800" y="6483096"/>
            <a:ext cx="802798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890385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preserve="1" userDrawn="1">
  <p:cSld name="Transition Page">
    <p:bg>
      <p:bgPr>
        <a:solidFill>
          <a:srgbClr val="E31836"/>
        </a:solidFill>
        <a:effectLst/>
      </p:bgPr>
    </p:bg>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558801" y="1699260"/>
            <a:ext cx="6705853" cy="2594674"/>
          </a:xfrm>
        </p:spPr>
        <p:txBody>
          <a:bodyPr anchor="b" anchorCtr="0">
            <a:normAutofit/>
          </a:bodyPr>
          <a:lstStyle>
            <a:lvl1pPr marL="0" indent="0">
              <a:spcBef>
                <a:spcPts val="0"/>
              </a:spcBef>
              <a:buClr>
                <a:schemeClr val="bg1"/>
              </a:buClr>
              <a:buNone/>
              <a:tabLst>
                <a:tab pos="5084763" algn="r"/>
              </a:tabLst>
              <a:defRPr sz="3300" b="1" u="none">
                <a:solidFill>
                  <a:schemeClr val="bg1"/>
                </a:solidFill>
                <a:latin typeface="Arial" pitchFamily="34" charset="0"/>
                <a:cs typeface="Arial" pitchFamily="34" charset="0"/>
              </a:defRPr>
            </a:lvl1pPr>
            <a:lvl2pPr>
              <a:buClr>
                <a:schemeClr val="bg1"/>
              </a:buClr>
              <a:buNone/>
              <a:defRPr>
                <a:solidFill>
                  <a:schemeClr val="bg1"/>
                </a:solidFill>
              </a:defRPr>
            </a:lvl2pPr>
            <a:lvl3pPr>
              <a:buClr>
                <a:schemeClr val="bg1"/>
              </a:buClr>
              <a:buNone/>
              <a:defRPr>
                <a:solidFill>
                  <a:schemeClr val="bg1"/>
                </a:solidFill>
              </a:defRPr>
            </a:lvl3pPr>
            <a:lvl4pPr>
              <a:buClr>
                <a:schemeClr val="bg1"/>
              </a:buClr>
              <a:buNone/>
              <a:defRPr>
                <a:solidFill>
                  <a:schemeClr val="bg1"/>
                </a:solidFill>
              </a:defRPr>
            </a:lvl4pPr>
            <a:lvl5pPr>
              <a:buClr>
                <a:schemeClr val="bg1"/>
              </a:buClr>
              <a:buNone/>
              <a:defRPr>
                <a:solidFill>
                  <a:schemeClr val="bg1"/>
                </a:solidFill>
              </a:defRPr>
            </a:lvl5pPr>
          </a:lstStyle>
          <a:p>
            <a:pPr lvl="0"/>
            <a:r>
              <a:rPr lang="fr-FR" dirty="0" smtClean="0"/>
              <a:t>CLIQUEZ POUR MODIFIER LES STYLES DU TEXTE DU MASQUE</a:t>
            </a:r>
          </a:p>
        </p:txBody>
      </p:sp>
      <p:sp>
        <p:nvSpPr>
          <p:cNvPr id="12" name="Rectangle 11"/>
          <p:cNvSpPr/>
          <p:nvPr userDrawn="1"/>
        </p:nvSpPr>
        <p:spPr>
          <a:xfrm>
            <a:off x="558801" y="4430713"/>
            <a:ext cx="5311774"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1" name="Espace réservé du texte 20"/>
          <p:cNvSpPr>
            <a:spLocks noGrp="1"/>
          </p:cNvSpPr>
          <p:nvPr userDrawn="1">
            <p:ph type="body" sz="quarter" idx="10" hasCustomPrompt="1"/>
          </p:nvPr>
        </p:nvSpPr>
        <p:spPr>
          <a:xfrm>
            <a:off x="558800" y="4522534"/>
            <a:ext cx="5311775" cy="347663"/>
          </a:xfrm>
        </p:spPr>
        <p:txBody>
          <a:bodyPr>
            <a:normAutofit/>
          </a:bodyPr>
          <a:lstStyle>
            <a:lvl1pPr>
              <a:defRPr sz="1200">
                <a:solidFill>
                  <a:schemeClr val="bg1"/>
                </a:solidFill>
                <a:latin typeface="Arial Narrow"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smtClean="0"/>
              <a:t>CLIQUEZ POUR MODIFIER LES STYLES DU TEXTE DU MASQUE</a:t>
            </a:r>
          </a:p>
        </p:txBody>
      </p:sp>
      <p:sp>
        <p:nvSpPr>
          <p:cNvPr id="9" name="Forme en L 8"/>
          <p:cNvSpPr/>
          <p:nvPr userDrawn="1"/>
        </p:nvSpPr>
        <p:spPr>
          <a:xfrm rot="5400000">
            <a:off x="558800" y="6029901"/>
            <a:ext cx="110938" cy="11093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algn="ctr">
              <a:defRPr/>
            </a:pPr>
            <a:endParaRPr lang="en-CA" kern="0">
              <a:solidFill>
                <a:sysClr val="window" lastClr="FFFFFF"/>
              </a:solidFill>
            </a:endParaRPr>
          </a:p>
        </p:txBody>
      </p:sp>
      <p:sp>
        <p:nvSpPr>
          <p:cNvPr id="10" name="Espace réservé du texte 6"/>
          <p:cNvSpPr txBox="1">
            <a:spLocks/>
          </p:cNvSpPr>
          <p:nvPr userDrawn="1"/>
        </p:nvSpPr>
        <p:spPr>
          <a:xfrm>
            <a:off x="569433" y="6062299"/>
            <a:ext cx="2747923"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solidFill>
                  <a:prstClr val="white"/>
                </a:solidFill>
                <a:latin typeface="Arial" pitchFamily="34" charset="0"/>
                <a:cs typeface="Arial" pitchFamily="34" charset="0"/>
              </a:rPr>
              <a:t>de la vie aux </a:t>
            </a:r>
            <a:r>
              <a:rPr lang="en-US" sz="1800" dirty="0" err="1" smtClean="0">
                <a:solidFill>
                  <a:prstClr val="white"/>
                </a:solidFill>
                <a:latin typeface="Arial" pitchFamily="34" charset="0"/>
                <a:cs typeface="Arial" pitchFamily="34" charset="0"/>
              </a:rPr>
              <a:t>idées</a:t>
            </a:r>
            <a:endParaRPr lang="en-CA" sz="18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76278209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Titre et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B9F5C327-5C60-4846-9648-0498D3D79308}" type="datetime1">
              <a:rPr lang="fr-FR" smtClean="0">
                <a:solidFill>
                  <a:srgbClr val="000000">
                    <a:tint val="75000"/>
                  </a:srgbClr>
                </a:solidFill>
              </a:rPr>
              <a:pPr/>
              <a:t>28/07/2017</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8" name="Espace réservé du texte 7"/>
          <p:cNvSpPr>
            <a:spLocks noGrp="1"/>
          </p:cNvSpPr>
          <p:nvPr>
            <p:ph type="body" sz="quarter" idx="13"/>
          </p:nvPr>
        </p:nvSpPr>
        <p:spPr/>
        <p:txBody>
          <a:bodyPr/>
          <a:lstStyle>
            <a:lvl2pPr>
              <a:spcBef>
                <a:spcPts val="800"/>
              </a:spcBef>
              <a:defRPr/>
            </a:lvl2pPr>
            <a:lvl3pPr>
              <a:spcBef>
                <a:spcPts val="1400"/>
              </a:spcBef>
              <a:defRPr/>
            </a:lvl3pPr>
            <a:lvl4pPr>
              <a:spcBef>
                <a:spcPts val="800"/>
              </a:spcBef>
              <a:defRPr/>
            </a:lvl4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Tree>
    <p:extLst>
      <p:ext uri="{BB962C8B-B14F-4D97-AF65-F5344CB8AC3E}">
        <p14:creationId xmlns:p14="http://schemas.microsoft.com/office/powerpoint/2010/main" val="422529244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Titre texte et photo">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9D0658CA-7A4F-476B-AB1A-B45950E702E3}" type="datetime1">
              <a:rPr lang="fr-FR" smtClean="0">
                <a:solidFill>
                  <a:srgbClr val="000000">
                    <a:tint val="75000"/>
                  </a:srgbClr>
                </a:solidFill>
              </a:rPr>
              <a:pPr/>
              <a:t>28/07/2017</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8" name="Espace réservé du texte 7"/>
          <p:cNvSpPr>
            <a:spLocks noGrp="1"/>
          </p:cNvSpPr>
          <p:nvPr>
            <p:ph type="body" sz="quarter" idx="13"/>
          </p:nvPr>
        </p:nvSpPr>
        <p:spPr/>
        <p:txBody>
          <a:bodyPr/>
          <a:lstStyle>
            <a:lvl2pPr>
              <a:spcBef>
                <a:spcPts val="800"/>
              </a:spcBef>
              <a:defRPr/>
            </a:lvl2pPr>
            <a:lvl3pPr>
              <a:spcBef>
                <a:spcPts val="1400"/>
              </a:spcBef>
              <a:defRPr/>
            </a:lvl3pPr>
            <a:lvl4pPr>
              <a:spcBef>
                <a:spcPts val="800"/>
              </a:spcBef>
              <a:defRPr/>
            </a:lvl4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7" name="Espace réservé pour une image  10"/>
          <p:cNvSpPr>
            <a:spLocks noGrp="1"/>
          </p:cNvSpPr>
          <p:nvPr>
            <p:ph type="pic" sz="quarter" idx="14"/>
          </p:nvPr>
        </p:nvSpPr>
        <p:spPr>
          <a:xfrm>
            <a:off x="5989637" y="1371981"/>
            <a:ext cx="2597151" cy="2037969"/>
          </a:xfrm>
        </p:spPr>
        <p:txBody>
          <a:bodyPr/>
          <a:lstStyle>
            <a:lvl1pPr marL="0" indent="0">
              <a:buNone/>
              <a:defRPr/>
            </a:lvl1pPr>
          </a:lstStyle>
          <a:p>
            <a:endParaRPr lang="en-CA" dirty="0"/>
          </a:p>
        </p:txBody>
      </p:sp>
      <p:sp>
        <p:nvSpPr>
          <p:cNvPr id="9" name="Rectangle 8"/>
          <p:cNvSpPr/>
          <p:nvPr userDrawn="1"/>
        </p:nvSpPr>
        <p:spPr>
          <a:xfrm>
            <a:off x="5989638" y="3539109"/>
            <a:ext cx="2597150"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0" name="Espace réservé du texte 13"/>
          <p:cNvSpPr>
            <a:spLocks noGrp="1"/>
          </p:cNvSpPr>
          <p:nvPr>
            <p:ph type="body" sz="quarter" idx="15"/>
          </p:nvPr>
        </p:nvSpPr>
        <p:spPr>
          <a:xfrm>
            <a:off x="5989637" y="3648964"/>
            <a:ext cx="2597151" cy="1761554"/>
          </a:xfrm>
        </p:spPr>
        <p:txBody>
          <a:bodyPr>
            <a:normAutofit/>
          </a:bodyPr>
          <a:lstStyle>
            <a:lvl1pPr marL="0" indent="0">
              <a:lnSpc>
                <a:spcPts val="1500"/>
              </a:lnSpc>
              <a:spcBef>
                <a:spcPts val="800"/>
              </a:spcBef>
              <a:buNone/>
              <a:defRPr sz="1200" b="0"/>
            </a:lvl1pPr>
          </a:lstStyle>
          <a:p>
            <a:pPr lvl="0"/>
            <a:r>
              <a:rPr lang="fr-FR" dirty="0" smtClean="0"/>
              <a:t>Cliquez pour modifier les styles du</a:t>
            </a:r>
            <a:endParaRPr lang="en-CA" dirty="0"/>
          </a:p>
        </p:txBody>
      </p:sp>
    </p:spTree>
    <p:extLst>
      <p:ext uri="{BB962C8B-B14F-4D97-AF65-F5344CB8AC3E}">
        <p14:creationId xmlns:p14="http://schemas.microsoft.com/office/powerpoint/2010/main" val="2406163008"/>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Titre et contenu ">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3E8AB87B-21C9-499B-9862-BEE4C89425FF}" type="datetime1">
              <a:rPr lang="fr-FR" smtClean="0">
                <a:solidFill>
                  <a:srgbClr val="000000">
                    <a:tint val="75000"/>
                  </a:srgbClr>
                </a:solidFill>
              </a:rPr>
              <a:pPr/>
              <a:t>28/07/2017</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5311775" cy="3749674"/>
          </a:xfrm>
        </p:spPr>
        <p:txBody>
          <a:bodyPr/>
          <a:lstStyle/>
          <a:p>
            <a:pPr lvl="0"/>
            <a:r>
              <a:rPr lang="fr-FR" dirty="0" smtClean="0"/>
              <a:t>Cliquez pour modifier</a:t>
            </a:r>
            <a:endParaRPr lang="en-CA" dirty="0"/>
          </a:p>
        </p:txBody>
      </p:sp>
      <p:sp>
        <p:nvSpPr>
          <p:cNvPr id="11" name="Espace réservé du texte 13"/>
          <p:cNvSpPr>
            <a:spLocks noGrp="1"/>
          </p:cNvSpPr>
          <p:nvPr>
            <p:ph type="body" sz="quarter" idx="17"/>
          </p:nvPr>
        </p:nvSpPr>
        <p:spPr>
          <a:xfrm>
            <a:off x="558800" y="5585036"/>
            <a:ext cx="5313364" cy="895139"/>
          </a:xfrm>
        </p:spPr>
        <p:txBody>
          <a:bodyPr>
            <a:normAutofit/>
          </a:bodyPr>
          <a:lstStyle>
            <a:lvl1pPr marL="0" indent="0">
              <a:lnSpc>
                <a:spcPts val="1400"/>
              </a:lnSpc>
              <a:spcBef>
                <a:spcPts val="600"/>
              </a:spcBef>
              <a:buNone/>
              <a:defRPr sz="1200" b="0">
                <a:solidFill>
                  <a:srgbClr val="7F7F7F"/>
                </a:solidFill>
              </a:defRPr>
            </a:lvl1pPr>
          </a:lstStyle>
          <a:p>
            <a:pPr lvl="0"/>
            <a:r>
              <a:rPr lang="fr-FR" dirty="0" smtClean="0"/>
              <a:t>Cliquez pour modifier les styles du</a:t>
            </a:r>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558799" y="1381125"/>
            <a:ext cx="5311775" cy="5486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2385806447"/>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preserve="1" userDrawn="1">
  <p:cSld name="1_Titre et contenu ">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A1A62A93-987A-4978-9EDA-411E7B4C65E4}" type="datetime1">
              <a:rPr lang="fr-FR" smtClean="0">
                <a:solidFill>
                  <a:srgbClr val="000000">
                    <a:tint val="75000"/>
                  </a:srgbClr>
                </a:solidFill>
              </a:rPr>
              <a:pPr/>
              <a:t>28/07/2017</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8027988" cy="3749674"/>
          </a:xfrm>
        </p:spPr>
        <p:txBody>
          <a:bodyPr/>
          <a:lstStyle/>
          <a:p>
            <a:pPr lvl="0"/>
            <a:r>
              <a:rPr lang="fr-FR" dirty="0" smtClean="0"/>
              <a:t>Cliquez pour modifier</a:t>
            </a:r>
            <a:endParaRPr lang="en-CA" dirty="0"/>
          </a:p>
        </p:txBody>
      </p:sp>
      <p:sp>
        <p:nvSpPr>
          <p:cNvPr id="10" name="Rectangle 9"/>
          <p:cNvSpPr/>
          <p:nvPr userDrawn="1"/>
        </p:nvSpPr>
        <p:spPr>
          <a:xfrm>
            <a:off x="558800" y="5456238"/>
            <a:ext cx="5313363"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1" name="Espace réservé du texte 13"/>
          <p:cNvSpPr>
            <a:spLocks noGrp="1"/>
          </p:cNvSpPr>
          <p:nvPr>
            <p:ph type="body" sz="quarter" idx="17"/>
          </p:nvPr>
        </p:nvSpPr>
        <p:spPr>
          <a:xfrm>
            <a:off x="558800" y="5585036"/>
            <a:ext cx="5313364" cy="895139"/>
          </a:xfrm>
        </p:spPr>
        <p:txBody>
          <a:bodyPr>
            <a:normAutofit/>
          </a:bodyPr>
          <a:lstStyle>
            <a:lvl1pPr marL="0" indent="0">
              <a:lnSpc>
                <a:spcPts val="1400"/>
              </a:lnSpc>
              <a:spcBef>
                <a:spcPts val="600"/>
              </a:spcBef>
              <a:buNone/>
              <a:defRPr sz="1200" b="0"/>
            </a:lvl1pPr>
          </a:lstStyle>
          <a:p>
            <a:pPr lvl="0"/>
            <a:r>
              <a:rPr lang="fr-FR" dirty="0" smtClean="0"/>
              <a:t>Cliquez pour modifier les styles du</a:t>
            </a:r>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372621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userDrawn="1">
  <p:cSld name="4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B8AD6102-43C7-4911-8C27-640EECBED2EC}" type="datetime1">
              <a:rPr lang="fr-FR" smtClean="0">
                <a:solidFill>
                  <a:srgbClr val="000000">
                    <a:tint val="75000"/>
                  </a:srgbClr>
                </a:solidFill>
              </a:rPr>
              <a:pPr/>
              <a:t>28/07/2017</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69"/>
            <a:ext cx="8027988" cy="4935473"/>
          </a:xfrm>
        </p:spPr>
        <p:txBody>
          <a:bodyPr/>
          <a:lstStyle/>
          <a:p>
            <a:pPr lvl="0"/>
            <a:r>
              <a:rPr lang="fr-FR" dirty="0" smtClean="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58799" y="1381125"/>
            <a:ext cx="5311775" cy="5486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215205603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3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56BADAD1-B9AF-4739-A2FC-ED2B6017CD8B}" type="datetime1">
              <a:rPr lang="fr-FR" smtClean="0">
                <a:solidFill>
                  <a:srgbClr val="000000">
                    <a:tint val="75000"/>
                  </a:srgbClr>
                </a:solidFill>
              </a:rPr>
              <a:pPr/>
              <a:t>28/07/2017</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5311774" cy="4938394"/>
          </a:xfrm>
        </p:spPr>
        <p:txBody>
          <a:bodyPr/>
          <a:lstStyle/>
          <a:p>
            <a:pPr lvl="0"/>
            <a:r>
              <a:rPr lang="fr-FR" dirty="0" smtClean="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1810071422"/>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2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A8D38092-D6C2-4A8D-9CA0-2492B5733209}" type="datetime1">
              <a:rPr lang="fr-FR" smtClean="0">
                <a:solidFill>
                  <a:srgbClr val="000000">
                    <a:tint val="75000"/>
                  </a:srgbClr>
                </a:solidFill>
              </a:rPr>
              <a:pPr/>
              <a:t>28/07/2017</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69"/>
            <a:ext cx="8027988" cy="4935473"/>
          </a:xfrm>
        </p:spPr>
        <p:txBody>
          <a:bodyPr/>
          <a:lstStyle/>
          <a:p>
            <a:pPr lvl="0"/>
            <a:r>
              <a:rPr lang="fr-FR" dirty="0" smtClean="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8606573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re et contenu tabl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28/07/2017</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558799" y="2587752"/>
            <a:ext cx="8027989" cy="1852487"/>
          </a:xfrm>
        </p:spPr>
        <p:txBody>
          <a:bodyPr>
            <a:normAutofit/>
          </a:bodyPr>
          <a:lstStyle>
            <a:lvl1pPr>
              <a:defRPr sz="1200"/>
            </a:lvl1pPr>
          </a:lstStyle>
          <a:p>
            <a:endParaRPr lang="en-CA"/>
          </a:p>
        </p:txBody>
      </p:sp>
      <p:sp>
        <p:nvSpPr>
          <p:cNvPr id="12" name="Espace réservé du texte 7"/>
          <p:cNvSpPr>
            <a:spLocks noGrp="1"/>
          </p:cNvSpPr>
          <p:nvPr>
            <p:ph type="body" sz="quarter" idx="18"/>
          </p:nvPr>
        </p:nvSpPr>
        <p:spPr>
          <a:xfrm>
            <a:off x="558799" y="1518285"/>
            <a:ext cx="5311775" cy="1023747"/>
          </a:xfrm>
        </p:spPr>
        <p:txBody>
          <a:bodyPr/>
          <a:lstStyle>
            <a:lvl2pPr>
              <a:spcBef>
                <a:spcPts val="800"/>
              </a:spcBef>
              <a:defRPr/>
            </a:lvl2pPr>
            <a:lvl3pPr>
              <a:spcBef>
                <a:spcPts val="1400"/>
              </a:spcBef>
              <a:defRPr/>
            </a:lvl3pPr>
            <a:lvl4pPr>
              <a:spcBef>
                <a:spcPts val="800"/>
              </a:spcBef>
              <a:defRPr/>
            </a:lvl4pPr>
          </a:lstStyle>
          <a:p>
            <a:pPr lvl="0"/>
            <a:r>
              <a:rPr lang="fr-FR" dirty="0" smtClean="0"/>
              <a:t>Cliquez pour modifier les styles du texte du masque</a:t>
            </a:r>
          </a:p>
          <a:p>
            <a:pPr lvl="1"/>
            <a:r>
              <a:rPr lang="fr-FR" dirty="0" smtClean="0"/>
              <a:t>Deuxième niveau</a:t>
            </a:r>
          </a:p>
        </p:txBody>
      </p:sp>
      <p:sp>
        <p:nvSpPr>
          <p:cNvPr id="13" name="Rectangle 12"/>
          <p:cNvSpPr/>
          <p:nvPr userDrawn="1"/>
        </p:nvSpPr>
        <p:spPr>
          <a:xfrm>
            <a:off x="558800" y="4430713"/>
            <a:ext cx="8027985" cy="45719"/>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21"/>
          </p:nvPr>
        </p:nvSpPr>
        <p:spPr>
          <a:xfrm>
            <a:off x="558800" y="4540568"/>
            <a:ext cx="8027988" cy="1942528"/>
          </a:xfrm>
        </p:spPr>
        <p:txBody>
          <a:bodyPr>
            <a:normAutofit/>
          </a:bodyPr>
          <a:lstStyle>
            <a:lvl1pPr marL="0" indent="0">
              <a:lnSpc>
                <a:spcPts val="1500"/>
              </a:lnSpc>
              <a:buNone/>
              <a:defRPr sz="1200" b="0"/>
            </a:lvl1pPr>
          </a:lstStyle>
          <a:p>
            <a:pPr lvl="0"/>
            <a:r>
              <a:rPr lang="fr-FR" dirty="0" smtClean="0"/>
              <a:t>Cliquez pour modifier les styles du</a:t>
            </a:r>
            <a:endParaRPr lang="en-CA" dirty="0"/>
          </a:p>
        </p:txBody>
      </p:sp>
    </p:spTree>
    <p:extLst>
      <p:ext uri="{BB962C8B-B14F-4D97-AF65-F5344CB8AC3E}">
        <p14:creationId xmlns:p14="http://schemas.microsoft.com/office/powerpoint/2010/main" val="3909992632"/>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preserve="1" userDrawn="1">
  <p:cSld name="5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FA9F0BB5-3F38-4F35-9A24-FDC3A3BD35E0}" type="datetime1">
              <a:rPr lang="fr-FR" smtClean="0">
                <a:solidFill>
                  <a:srgbClr val="000000">
                    <a:tint val="75000"/>
                  </a:srgbClr>
                </a:solidFill>
              </a:rPr>
              <a:pPr/>
              <a:t>28/07/2017</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9" name="Espace réservé du contenu 8"/>
          <p:cNvSpPr>
            <a:spLocks noGrp="1"/>
          </p:cNvSpPr>
          <p:nvPr>
            <p:ph sz="quarter" idx="14"/>
          </p:nvPr>
        </p:nvSpPr>
        <p:spPr>
          <a:xfrm>
            <a:off x="3273424" y="2066544"/>
            <a:ext cx="5313363" cy="4386198"/>
          </a:xfrm>
        </p:spPr>
        <p:txBody>
          <a:bodyPr/>
          <a:lstStyle/>
          <a:p>
            <a:pPr lvl="0"/>
            <a:r>
              <a:rPr lang="fr-FR" dirty="0" smtClean="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Espace réservé du contenu 8"/>
          <p:cNvSpPr>
            <a:spLocks noGrp="1"/>
          </p:cNvSpPr>
          <p:nvPr>
            <p:ph sz="quarter" idx="15"/>
          </p:nvPr>
        </p:nvSpPr>
        <p:spPr>
          <a:xfrm>
            <a:off x="558800" y="2066544"/>
            <a:ext cx="2595563" cy="4386198"/>
          </a:xfrm>
        </p:spPr>
        <p:txBody>
          <a:bodyPr/>
          <a:lstStyle/>
          <a:p>
            <a:pPr lvl="0"/>
            <a:r>
              <a:rPr lang="fr-FR" dirty="0" smtClean="0"/>
              <a:t>Cliquez pour modifier</a:t>
            </a:r>
            <a:endParaRPr lang="en-CA" dirty="0"/>
          </a:p>
        </p:txBody>
      </p:sp>
    </p:spTree>
    <p:extLst>
      <p:ext uri="{BB962C8B-B14F-4D97-AF65-F5344CB8AC3E}">
        <p14:creationId xmlns:p14="http://schemas.microsoft.com/office/powerpoint/2010/main" val="353653997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userDrawn="1">
  <p:cSld name="Titre et contenu 2">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2021EEB1-DE6C-420C-AF45-D37FC0E9047A}" type="datetime1">
              <a:rPr lang="fr-FR" smtClean="0">
                <a:solidFill>
                  <a:srgbClr val="000000">
                    <a:tint val="75000"/>
                  </a:srgbClr>
                </a:solidFill>
              </a:rPr>
              <a:pPr/>
              <a:t>28/07/2017</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5311775" cy="4718938"/>
          </a:xfrm>
        </p:spPr>
        <p:txBody>
          <a:bodyPr/>
          <a:lstStyle/>
          <a:p>
            <a:pPr lvl="0"/>
            <a:r>
              <a:rPr lang="fr-FR" dirty="0" smtClean="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558799" y="1381125"/>
            <a:ext cx="5311775" cy="5486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180834051"/>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preserve="1" userDrawn="1">
  <p:cSld name="3 colonnes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8" y="2393949"/>
            <a:ext cx="2597150" cy="3062289"/>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8" cy="237109"/>
          </a:xfrm>
          <a:prstGeom prst="rect">
            <a:avLst/>
          </a:prstGeom>
        </p:spPr>
        <p:txBody>
          <a:bodyPr/>
          <a:lstStyle/>
          <a:p>
            <a:fld id="{CA18426D-5C94-445A-989D-1C12F2FCF071}" type="datetime1">
              <a:rPr lang="fr-FR" smtClean="0">
                <a:solidFill>
                  <a:srgbClr val="000000">
                    <a:tint val="75000"/>
                  </a:srgbClr>
                </a:solidFill>
              </a:rPr>
              <a:pPr/>
              <a:t>28/07/2017</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3" name="Espace réservé pour une image  10"/>
          <p:cNvSpPr>
            <a:spLocks noGrp="1"/>
          </p:cNvSpPr>
          <p:nvPr>
            <p:ph type="pic" sz="quarter" idx="15"/>
          </p:nvPr>
        </p:nvSpPr>
        <p:spPr>
          <a:xfrm>
            <a:off x="558799" y="2393949"/>
            <a:ext cx="2595563" cy="3062289"/>
          </a:xfrm>
        </p:spPr>
        <p:txBody>
          <a:bodyPr/>
          <a:lstStyle>
            <a:lvl1pPr marL="0" indent="0">
              <a:buNone/>
              <a:defRPr/>
            </a:lvl1pPr>
          </a:lstStyle>
          <a:p>
            <a:endParaRPr lang="en-CA" dirty="0"/>
          </a:p>
        </p:txBody>
      </p:sp>
      <p:sp>
        <p:nvSpPr>
          <p:cNvPr id="17" name="Espace réservé pour une image  10"/>
          <p:cNvSpPr>
            <a:spLocks noGrp="1"/>
          </p:cNvSpPr>
          <p:nvPr>
            <p:ph type="pic" sz="quarter" idx="17"/>
          </p:nvPr>
        </p:nvSpPr>
        <p:spPr>
          <a:xfrm>
            <a:off x="3276600" y="2393949"/>
            <a:ext cx="2597150" cy="3062289"/>
          </a:xfrm>
        </p:spPr>
        <p:txBody>
          <a:bodyPr/>
          <a:lstStyle>
            <a:lvl1pPr marL="0" indent="0">
              <a:buNone/>
              <a:defRPr/>
            </a:lvl1pPr>
          </a:lstStyle>
          <a:p>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Espace réservé du titre 1"/>
          <p:cNvSpPr>
            <a:spLocks noGrp="1"/>
          </p:cNvSpPr>
          <p:nvPr>
            <p:ph type="title" hasCustomPrompt="1"/>
          </p:nvPr>
        </p:nvSpPr>
        <p:spPr>
          <a:xfrm>
            <a:off x="558800" y="373063"/>
            <a:ext cx="5311774" cy="1008062"/>
          </a:xfrm>
          <a:prstGeom prst="rect">
            <a:avLst/>
          </a:prstGeom>
        </p:spPr>
        <p:txBody>
          <a:bodyPr vert="horz" lIns="0" tIns="0" rIns="0" bIns="0" rtlCol="0" anchor="ctr">
            <a:normAutofit/>
          </a:bodyPr>
          <a:lstStyle>
            <a:lvl1pPr>
              <a:defRPr>
                <a:solidFill>
                  <a:srgbClr val="E31836"/>
                </a:solidFill>
              </a:defRPr>
            </a:lvl1pPr>
          </a:lstStyle>
          <a:p>
            <a:r>
              <a:rPr lang="fr-FR" dirty="0" smtClean="0"/>
              <a:t>CLIQUEZ POUR MODIFIER LE STYLE DU TITRE</a:t>
            </a:r>
            <a:endParaRPr lang="en-CA" dirty="0"/>
          </a:p>
        </p:txBody>
      </p:sp>
    </p:spTree>
    <p:extLst>
      <p:ext uri="{BB962C8B-B14F-4D97-AF65-F5344CB8AC3E}">
        <p14:creationId xmlns:p14="http://schemas.microsoft.com/office/powerpoint/2010/main" val="2466913875"/>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1_3 colonnes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8" y="2393949"/>
            <a:ext cx="2597150" cy="3062289"/>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8" cy="237109"/>
          </a:xfrm>
          <a:prstGeom prst="rect">
            <a:avLst/>
          </a:prstGeom>
        </p:spPr>
        <p:txBody>
          <a:bodyPr/>
          <a:lstStyle/>
          <a:p>
            <a:fld id="{F5D4B79D-1CD7-4FAC-A874-6590835BF48A}" type="datetime1">
              <a:rPr lang="fr-FR" smtClean="0">
                <a:solidFill>
                  <a:srgbClr val="000000">
                    <a:tint val="75000"/>
                  </a:srgbClr>
                </a:solidFill>
              </a:rPr>
              <a:pPr/>
              <a:t>28/07/2017</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3" name="Espace réservé pour une image  10"/>
          <p:cNvSpPr>
            <a:spLocks noGrp="1"/>
          </p:cNvSpPr>
          <p:nvPr>
            <p:ph type="pic" sz="quarter" idx="15"/>
          </p:nvPr>
        </p:nvSpPr>
        <p:spPr>
          <a:xfrm>
            <a:off x="558799" y="2393949"/>
            <a:ext cx="2595563" cy="3062289"/>
          </a:xfrm>
        </p:spPr>
        <p:txBody>
          <a:bodyPr/>
          <a:lstStyle>
            <a:lvl1pPr marL="0" indent="0">
              <a:buNone/>
              <a:defRPr/>
            </a:lvl1pPr>
          </a:lstStyle>
          <a:p>
            <a:endParaRPr lang="en-CA" dirty="0"/>
          </a:p>
        </p:txBody>
      </p:sp>
      <p:sp>
        <p:nvSpPr>
          <p:cNvPr id="17" name="Espace réservé pour une image  10"/>
          <p:cNvSpPr>
            <a:spLocks noGrp="1"/>
          </p:cNvSpPr>
          <p:nvPr>
            <p:ph type="pic" sz="quarter" idx="17"/>
          </p:nvPr>
        </p:nvSpPr>
        <p:spPr>
          <a:xfrm>
            <a:off x="3276600" y="2393949"/>
            <a:ext cx="2597150" cy="3062289"/>
          </a:xfrm>
        </p:spPr>
        <p:txBody>
          <a:bodyPr/>
          <a:lstStyle>
            <a:lvl1pPr marL="0" indent="0">
              <a:buNone/>
              <a:defRPr/>
            </a:lvl1pPr>
          </a:lstStyle>
          <a:p>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Espace réservé du titre 1"/>
          <p:cNvSpPr>
            <a:spLocks noGrp="1"/>
          </p:cNvSpPr>
          <p:nvPr>
            <p:ph type="title"/>
          </p:nvPr>
        </p:nvSpPr>
        <p:spPr>
          <a:xfrm>
            <a:off x="3273424" y="603342"/>
            <a:ext cx="5311776" cy="1390049"/>
          </a:xfrm>
          <a:prstGeom prst="rect">
            <a:avLst/>
          </a:prstGeom>
        </p:spPr>
        <p:txBody>
          <a:bodyPr vert="horz" lIns="0" tIns="0" rIns="0" bIns="0" rtlCol="0" anchor="ctr">
            <a:normAutofit/>
          </a:bodyPr>
          <a:lstStyle>
            <a:lvl1pPr>
              <a:defRPr>
                <a:solidFill>
                  <a:srgbClr val="E31836"/>
                </a:solidFill>
              </a:defRPr>
            </a:lvl1pPr>
          </a:lstStyle>
          <a:p>
            <a:r>
              <a:rPr lang="fr-FR" dirty="0" smtClean="0"/>
              <a:t>CLIQUEZ POUR MODIFIER LE STYLE DU TITRE</a:t>
            </a:r>
            <a:endParaRPr lang="en-CA" dirty="0"/>
          </a:p>
        </p:txBody>
      </p:sp>
      <p:sp>
        <p:nvSpPr>
          <p:cNvPr id="10" name="Forme en L 9"/>
          <p:cNvSpPr/>
          <p:nvPr userDrawn="1"/>
        </p:nvSpPr>
        <p:spPr>
          <a:xfrm rot="5400000">
            <a:off x="3273425" y="373062"/>
            <a:ext cx="230280" cy="230280"/>
          </a:xfrm>
          <a:prstGeom prst="corner">
            <a:avLst>
              <a:gd name="adj1" fmla="val 31250"/>
              <a:gd name="adj2" fmla="val 30083"/>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C00000"/>
              </a:solidFill>
            </a:endParaRPr>
          </a:p>
        </p:txBody>
      </p:sp>
      <p:sp>
        <p:nvSpPr>
          <p:cNvPr id="12" name="Forme en L 11"/>
          <p:cNvSpPr/>
          <p:nvPr userDrawn="1"/>
        </p:nvSpPr>
        <p:spPr>
          <a:xfrm rot="5400000" flipH="1" flipV="1">
            <a:off x="8354920" y="1993392"/>
            <a:ext cx="230280" cy="230280"/>
          </a:xfrm>
          <a:prstGeom prst="corner">
            <a:avLst>
              <a:gd name="adj1" fmla="val 31250"/>
              <a:gd name="adj2" fmla="val 30083"/>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C00000"/>
              </a:solidFill>
            </a:endParaRPr>
          </a:p>
        </p:txBody>
      </p:sp>
    </p:spTree>
    <p:extLst>
      <p:ext uri="{BB962C8B-B14F-4D97-AF65-F5344CB8AC3E}">
        <p14:creationId xmlns:p14="http://schemas.microsoft.com/office/powerpoint/2010/main" val="103308176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preserve="1" userDrawn="1">
  <p:cSld name="Texte 3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8" y="2393950"/>
            <a:ext cx="2597150" cy="2028825"/>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8" cy="237109"/>
          </a:xfrm>
          <a:prstGeom prst="rect">
            <a:avLst/>
          </a:prstGeom>
        </p:spPr>
        <p:txBody>
          <a:bodyPr/>
          <a:lstStyle/>
          <a:p>
            <a:fld id="{6716D22E-732A-4501-89FB-8CA2566F8AEC}" type="datetime1">
              <a:rPr lang="fr-FR" smtClean="0">
                <a:solidFill>
                  <a:srgbClr val="000000">
                    <a:tint val="75000"/>
                  </a:srgbClr>
                </a:solidFill>
              </a:rPr>
              <a:pPr/>
              <a:t>28/07/2017</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2" name="Rectangle 11"/>
          <p:cNvSpPr/>
          <p:nvPr userDrawn="1"/>
        </p:nvSpPr>
        <p:spPr>
          <a:xfrm>
            <a:off x="5989639" y="4542790"/>
            <a:ext cx="2597150"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3" name="Espace réservé pour une image  10"/>
          <p:cNvSpPr>
            <a:spLocks noGrp="1"/>
          </p:cNvSpPr>
          <p:nvPr>
            <p:ph type="pic" sz="quarter" idx="15"/>
          </p:nvPr>
        </p:nvSpPr>
        <p:spPr>
          <a:xfrm>
            <a:off x="558799" y="2393950"/>
            <a:ext cx="2595563" cy="2028825"/>
          </a:xfrm>
        </p:spPr>
        <p:txBody>
          <a:bodyPr/>
          <a:lstStyle>
            <a:lvl1pPr marL="0" indent="0">
              <a:buNone/>
              <a:defRPr/>
            </a:lvl1pPr>
          </a:lstStyle>
          <a:p>
            <a:endParaRPr lang="en-CA" dirty="0"/>
          </a:p>
        </p:txBody>
      </p:sp>
      <p:sp>
        <p:nvSpPr>
          <p:cNvPr id="15" name="Rectangle 14"/>
          <p:cNvSpPr/>
          <p:nvPr userDrawn="1"/>
        </p:nvSpPr>
        <p:spPr>
          <a:xfrm>
            <a:off x="558799" y="4542790"/>
            <a:ext cx="2597137"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7" name="Espace réservé pour une image  10"/>
          <p:cNvSpPr>
            <a:spLocks noGrp="1"/>
          </p:cNvSpPr>
          <p:nvPr>
            <p:ph type="pic" sz="quarter" idx="17"/>
          </p:nvPr>
        </p:nvSpPr>
        <p:spPr>
          <a:xfrm>
            <a:off x="3276600" y="2393950"/>
            <a:ext cx="2597150" cy="2028825"/>
          </a:xfrm>
        </p:spPr>
        <p:txBody>
          <a:bodyPr/>
          <a:lstStyle>
            <a:lvl1pPr marL="0" indent="0">
              <a:buNone/>
              <a:defRPr/>
            </a:lvl1pPr>
          </a:lstStyle>
          <a:p>
            <a:endParaRPr lang="en-CA" dirty="0"/>
          </a:p>
        </p:txBody>
      </p:sp>
      <p:sp>
        <p:nvSpPr>
          <p:cNvPr id="19" name="Rectangle 18"/>
          <p:cNvSpPr/>
          <p:nvPr userDrawn="1"/>
        </p:nvSpPr>
        <p:spPr>
          <a:xfrm>
            <a:off x="3273424" y="4542790"/>
            <a:ext cx="2600327" cy="5571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Espace réservé du texte 24"/>
          <p:cNvSpPr>
            <a:spLocks noGrp="1"/>
          </p:cNvSpPr>
          <p:nvPr>
            <p:ph type="body" sz="quarter" idx="18"/>
          </p:nvPr>
        </p:nvSpPr>
        <p:spPr>
          <a:xfrm>
            <a:off x="558799" y="4680962"/>
            <a:ext cx="2595563" cy="1868487"/>
          </a:xfrm>
        </p:spPr>
        <p:txBody>
          <a:bodyPr>
            <a:normAutofit/>
          </a:bodyPr>
          <a:lstStyle>
            <a:lvl1pPr>
              <a:lnSpc>
                <a:spcPts val="1500"/>
              </a:lnSpc>
              <a:defRPr sz="1200" b="0">
                <a:solidFill>
                  <a:srgbClr val="E31836"/>
                </a:solidFill>
              </a:defRPr>
            </a:lvl1pPr>
            <a:lvl2pPr>
              <a:lnSpc>
                <a:spcPts val="1500"/>
              </a:lnSpc>
              <a:defRPr sz="1200" b="0">
                <a:solidFill>
                  <a:srgbClr val="7F7F7F"/>
                </a:solidFill>
              </a:defRPr>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6" name="Espace réservé du texte 24"/>
          <p:cNvSpPr>
            <a:spLocks noGrp="1"/>
          </p:cNvSpPr>
          <p:nvPr>
            <p:ph type="body" sz="quarter" idx="19"/>
          </p:nvPr>
        </p:nvSpPr>
        <p:spPr>
          <a:xfrm>
            <a:off x="3273424" y="4680962"/>
            <a:ext cx="2595563" cy="1868487"/>
          </a:xfrm>
        </p:spPr>
        <p:txBody>
          <a:bodyPr>
            <a:normAutofit/>
          </a:bodyPr>
          <a:lstStyle>
            <a:lvl1pPr>
              <a:lnSpc>
                <a:spcPts val="1500"/>
              </a:lnSpc>
              <a:defRPr sz="1200" b="0">
                <a:solidFill>
                  <a:srgbClr val="E31836"/>
                </a:solidFill>
              </a:defRPr>
            </a:lvl1pPr>
            <a:lvl2pPr>
              <a:lnSpc>
                <a:spcPts val="1500"/>
              </a:lnSpc>
              <a:defRPr sz="1200" b="0">
                <a:solidFill>
                  <a:srgbClr val="7F7F7F"/>
                </a:solidFill>
              </a:defRPr>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7" name="Espace réservé du texte 24"/>
          <p:cNvSpPr>
            <a:spLocks noGrp="1"/>
          </p:cNvSpPr>
          <p:nvPr>
            <p:ph type="body" sz="quarter" idx="20"/>
          </p:nvPr>
        </p:nvSpPr>
        <p:spPr>
          <a:xfrm>
            <a:off x="5991226" y="4680962"/>
            <a:ext cx="2595563" cy="1868487"/>
          </a:xfrm>
        </p:spPr>
        <p:txBody>
          <a:bodyPr>
            <a:normAutofit/>
          </a:bodyPr>
          <a:lstStyle>
            <a:lvl1pPr>
              <a:lnSpc>
                <a:spcPts val="1500"/>
              </a:lnSpc>
              <a:defRPr sz="1200" b="0">
                <a:solidFill>
                  <a:srgbClr val="E31836"/>
                </a:solidFill>
              </a:defRPr>
            </a:lvl1pPr>
            <a:lvl2pPr>
              <a:lnSpc>
                <a:spcPts val="1500"/>
              </a:lnSpc>
              <a:defRPr sz="1200" b="0">
                <a:solidFill>
                  <a:srgbClr val="7F7F7F"/>
                </a:solidFill>
              </a:defRPr>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0" name="Espace réservé du titre 1"/>
          <p:cNvSpPr>
            <a:spLocks noGrp="1"/>
          </p:cNvSpPr>
          <p:nvPr>
            <p:ph type="title"/>
          </p:nvPr>
        </p:nvSpPr>
        <p:spPr>
          <a:xfrm>
            <a:off x="558800" y="373063"/>
            <a:ext cx="5311774" cy="1008062"/>
          </a:xfrm>
          <a:prstGeom prst="rect">
            <a:avLst/>
          </a:prstGeom>
        </p:spPr>
        <p:txBody>
          <a:bodyPr vert="horz" lIns="0" tIns="0" rIns="0" bIns="0" rtlCol="0" anchor="ctr">
            <a:normAutofit/>
          </a:bodyPr>
          <a:lstStyle>
            <a:lvl1pPr>
              <a:defRPr>
                <a:solidFill>
                  <a:srgbClr val="E31836"/>
                </a:solidFill>
              </a:defRPr>
            </a:lvl1pPr>
          </a:lstStyle>
          <a:p>
            <a:r>
              <a:rPr lang="fr-FR" dirty="0" smtClean="0"/>
              <a:t>CLIQUEZ POUR MODIFIER LE STYLE DU TITRE</a:t>
            </a:r>
            <a:endParaRPr lang="en-CA" dirty="0"/>
          </a:p>
        </p:txBody>
      </p:sp>
    </p:spTree>
    <p:extLst>
      <p:ext uri="{BB962C8B-B14F-4D97-AF65-F5344CB8AC3E}">
        <p14:creationId xmlns:p14="http://schemas.microsoft.com/office/powerpoint/2010/main" val="2456428860"/>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userDrawn="1">
  <p:cSld name="1_Texte 3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8" y="1465015"/>
            <a:ext cx="2597150" cy="2028825"/>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8" cy="237109"/>
          </a:xfrm>
          <a:prstGeom prst="rect">
            <a:avLst/>
          </a:prstGeom>
        </p:spPr>
        <p:txBody>
          <a:bodyPr/>
          <a:lstStyle/>
          <a:p>
            <a:fld id="{46298AC3-8598-4579-88A1-DD96717267A7}" type="datetime1">
              <a:rPr lang="fr-FR" smtClean="0">
                <a:solidFill>
                  <a:srgbClr val="000000">
                    <a:tint val="75000"/>
                  </a:srgbClr>
                </a:solidFill>
              </a:rPr>
              <a:pPr/>
              <a:t>28/07/2017</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2" name="Rectangle 11"/>
          <p:cNvSpPr/>
          <p:nvPr userDrawn="1"/>
        </p:nvSpPr>
        <p:spPr>
          <a:xfrm>
            <a:off x="5989639" y="3529965"/>
            <a:ext cx="2597150"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3" name="Espace réservé pour une image  10"/>
          <p:cNvSpPr>
            <a:spLocks noGrp="1"/>
          </p:cNvSpPr>
          <p:nvPr>
            <p:ph type="pic" sz="quarter" idx="15"/>
          </p:nvPr>
        </p:nvSpPr>
        <p:spPr>
          <a:xfrm>
            <a:off x="558799" y="1465015"/>
            <a:ext cx="2595563" cy="2028825"/>
          </a:xfrm>
        </p:spPr>
        <p:txBody>
          <a:bodyPr/>
          <a:lstStyle>
            <a:lvl1pPr marL="0" indent="0">
              <a:buNone/>
              <a:defRPr/>
            </a:lvl1pPr>
          </a:lstStyle>
          <a:p>
            <a:endParaRPr lang="en-CA" dirty="0"/>
          </a:p>
        </p:txBody>
      </p:sp>
      <p:sp>
        <p:nvSpPr>
          <p:cNvPr id="15" name="Rectangle 14"/>
          <p:cNvSpPr/>
          <p:nvPr userDrawn="1"/>
        </p:nvSpPr>
        <p:spPr>
          <a:xfrm>
            <a:off x="558799" y="3529965"/>
            <a:ext cx="2597137"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7" name="Espace réservé pour une image  10"/>
          <p:cNvSpPr>
            <a:spLocks noGrp="1"/>
          </p:cNvSpPr>
          <p:nvPr>
            <p:ph type="pic" sz="quarter" idx="17"/>
          </p:nvPr>
        </p:nvSpPr>
        <p:spPr>
          <a:xfrm>
            <a:off x="3276600" y="1465015"/>
            <a:ext cx="2597150" cy="2028825"/>
          </a:xfrm>
        </p:spPr>
        <p:txBody>
          <a:bodyPr/>
          <a:lstStyle>
            <a:lvl1pPr marL="0" indent="0">
              <a:buNone/>
              <a:defRPr/>
            </a:lvl1pPr>
          </a:lstStyle>
          <a:p>
            <a:endParaRPr lang="en-CA" dirty="0"/>
          </a:p>
        </p:txBody>
      </p:sp>
      <p:sp>
        <p:nvSpPr>
          <p:cNvPr id="19" name="Rectangle 18"/>
          <p:cNvSpPr/>
          <p:nvPr userDrawn="1"/>
        </p:nvSpPr>
        <p:spPr>
          <a:xfrm>
            <a:off x="3273424" y="3529965"/>
            <a:ext cx="2600327" cy="5571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Espace réservé du texte 24"/>
          <p:cNvSpPr>
            <a:spLocks noGrp="1"/>
          </p:cNvSpPr>
          <p:nvPr>
            <p:ph type="body" sz="quarter" idx="18"/>
          </p:nvPr>
        </p:nvSpPr>
        <p:spPr>
          <a:xfrm>
            <a:off x="558799" y="3668137"/>
            <a:ext cx="2595563" cy="1788101"/>
          </a:xfrm>
        </p:spPr>
        <p:txBody>
          <a:bodyPr>
            <a:normAutofit/>
          </a:bodyPr>
          <a:lstStyle>
            <a:lvl1pPr>
              <a:lnSpc>
                <a:spcPts val="1500"/>
              </a:lnSpc>
              <a:spcBef>
                <a:spcPts val="1200"/>
              </a:spcBef>
              <a:defRPr sz="1200" b="0">
                <a:solidFill>
                  <a:srgbClr val="E31836"/>
                </a:solidFill>
              </a:defRPr>
            </a:lvl1pPr>
            <a:lvl2pPr>
              <a:lnSpc>
                <a:spcPts val="1500"/>
              </a:lnSpc>
              <a:spcBef>
                <a:spcPts val="800"/>
              </a:spcBef>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6" name="Espace réservé du texte 24"/>
          <p:cNvSpPr>
            <a:spLocks noGrp="1"/>
          </p:cNvSpPr>
          <p:nvPr>
            <p:ph type="body" sz="quarter" idx="19"/>
          </p:nvPr>
        </p:nvSpPr>
        <p:spPr>
          <a:xfrm>
            <a:off x="3273424" y="3668137"/>
            <a:ext cx="2595563" cy="1788101"/>
          </a:xfrm>
        </p:spPr>
        <p:txBody>
          <a:bodyPr>
            <a:normAutofit/>
          </a:bodyPr>
          <a:lstStyle>
            <a:lvl1pPr>
              <a:lnSpc>
                <a:spcPts val="1500"/>
              </a:lnSpc>
              <a:spcBef>
                <a:spcPts val="1200"/>
              </a:spcBef>
              <a:defRPr sz="1200" b="0">
                <a:solidFill>
                  <a:srgbClr val="E31836"/>
                </a:solidFill>
              </a:defRPr>
            </a:lvl1pPr>
            <a:lvl2pPr>
              <a:lnSpc>
                <a:spcPts val="1500"/>
              </a:lnSpc>
              <a:spcBef>
                <a:spcPts val="800"/>
              </a:spcBef>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7" name="Espace réservé du texte 24"/>
          <p:cNvSpPr>
            <a:spLocks noGrp="1"/>
          </p:cNvSpPr>
          <p:nvPr>
            <p:ph type="body" sz="quarter" idx="20"/>
          </p:nvPr>
        </p:nvSpPr>
        <p:spPr>
          <a:xfrm>
            <a:off x="5991226" y="3668137"/>
            <a:ext cx="2595563" cy="1788101"/>
          </a:xfrm>
        </p:spPr>
        <p:txBody>
          <a:bodyPr>
            <a:normAutofit/>
          </a:bodyPr>
          <a:lstStyle>
            <a:lvl1pPr>
              <a:lnSpc>
                <a:spcPts val="1500"/>
              </a:lnSpc>
              <a:spcBef>
                <a:spcPts val="1200"/>
              </a:spcBef>
              <a:defRPr sz="1200" b="0">
                <a:solidFill>
                  <a:srgbClr val="E31836"/>
                </a:solidFill>
              </a:defRPr>
            </a:lvl1pPr>
            <a:lvl2pPr>
              <a:lnSpc>
                <a:spcPts val="1500"/>
              </a:lnSpc>
              <a:spcBef>
                <a:spcPts val="800"/>
              </a:spcBef>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0" name="Espace réservé du titre 1"/>
          <p:cNvSpPr>
            <a:spLocks noGrp="1"/>
          </p:cNvSpPr>
          <p:nvPr>
            <p:ph type="title" hasCustomPrompt="1"/>
          </p:nvPr>
        </p:nvSpPr>
        <p:spPr>
          <a:xfrm>
            <a:off x="558800" y="373063"/>
            <a:ext cx="5311774" cy="1008062"/>
          </a:xfrm>
          <a:prstGeom prst="rect">
            <a:avLst/>
          </a:prstGeom>
        </p:spPr>
        <p:txBody>
          <a:bodyPr vert="horz" lIns="0" tIns="0" rIns="0" bIns="0" rtlCol="0" anchor="ctr">
            <a:normAutofit/>
          </a:bodyPr>
          <a:lstStyle>
            <a:lvl1pPr>
              <a:defRPr baseline="0">
                <a:solidFill>
                  <a:srgbClr val="E31836"/>
                </a:solidFill>
              </a:defRPr>
            </a:lvl1pPr>
          </a:lstStyle>
          <a:p>
            <a:r>
              <a:rPr lang="fr-FR" dirty="0" smtClean="0"/>
              <a:t>Cliquez ici pour modifier le </a:t>
            </a:r>
            <a:r>
              <a:rPr lang="fr-FR" dirty="0" err="1" smtClean="0"/>
              <a:t>text</a:t>
            </a:r>
            <a:endParaRPr lang="en-CA" dirty="0"/>
          </a:p>
        </p:txBody>
      </p:sp>
      <p:sp>
        <p:nvSpPr>
          <p:cNvPr id="18" name="Rectangle 17"/>
          <p:cNvSpPr/>
          <p:nvPr userDrawn="1"/>
        </p:nvSpPr>
        <p:spPr>
          <a:xfrm>
            <a:off x="558800" y="5456238"/>
            <a:ext cx="8027985" cy="45719"/>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1" name="Espace réservé du texte 13"/>
          <p:cNvSpPr>
            <a:spLocks noGrp="1"/>
          </p:cNvSpPr>
          <p:nvPr>
            <p:ph type="body" sz="quarter" idx="21"/>
          </p:nvPr>
        </p:nvSpPr>
        <p:spPr>
          <a:xfrm>
            <a:off x="558800" y="5566093"/>
            <a:ext cx="8027988" cy="914082"/>
          </a:xfrm>
        </p:spPr>
        <p:txBody>
          <a:bodyPr>
            <a:normAutofit/>
          </a:bodyPr>
          <a:lstStyle>
            <a:lvl1pPr marL="0" indent="0">
              <a:lnSpc>
                <a:spcPts val="1500"/>
              </a:lnSpc>
              <a:buNone/>
              <a:defRPr sz="1200" b="0"/>
            </a:lvl1pPr>
          </a:lstStyle>
          <a:p>
            <a:pPr lvl="0"/>
            <a:r>
              <a:rPr lang="fr-FR" dirty="0" smtClean="0"/>
              <a:t>Cliquez pour modifier les styles du</a:t>
            </a:r>
            <a:endParaRPr lang="en-CA" dirty="0"/>
          </a:p>
        </p:txBody>
      </p:sp>
      <p:sp>
        <p:nvSpPr>
          <p:cNvPr id="22" name="Rectangle 21"/>
          <p:cNvSpPr/>
          <p:nvPr userDrawn="1"/>
        </p:nvSpPr>
        <p:spPr>
          <a:xfrm>
            <a:off x="558799" y="1381125"/>
            <a:ext cx="5311775" cy="5486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801735265"/>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Titre et contenu tabl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A2C6F79C-3D0C-4A54-8D4D-16205B0C63DD}" type="datetime1">
              <a:rPr lang="fr-FR" smtClean="0">
                <a:solidFill>
                  <a:srgbClr val="000000">
                    <a:tint val="75000"/>
                  </a:srgbClr>
                </a:solidFill>
              </a:rPr>
              <a:pPr/>
              <a:t>28/07/2017</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558799" y="3409949"/>
            <a:ext cx="8027989" cy="2046289"/>
          </a:xfrm>
        </p:spPr>
        <p:txBody>
          <a:bodyPr>
            <a:normAutofit/>
          </a:bodyPr>
          <a:lstStyle>
            <a:lvl1pPr>
              <a:defRPr sz="1200"/>
            </a:lvl1pPr>
          </a:lstStyle>
          <a:p>
            <a:endParaRPr lang="en-CA"/>
          </a:p>
        </p:txBody>
      </p:sp>
      <p:sp>
        <p:nvSpPr>
          <p:cNvPr id="13" name="Rectangle 12"/>
          <p:cNvSpPr/>
          <p:nvPr userDrawn="1"/>
        </p:nvSpPr>
        <p:spPr>
          <a:xfrm>
            <a:off x="558800" y="5456238"/>
            <a:ext cx="8027985" cy="45719"/>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21"/>
          </p:nvPr>
        </p:nvSpPr>
        <p:spPr>
          <a:xfrm>
            <a:off x="558800" y="5566093"/>
            <a:ext cx="8027988" cy="914082"/>
          </a:xfrm>
        </p:spPr>
        <p:txBody>
          <a:bodyPr>
            <a:normAutofit/>
          </a:bodyPr>
          <a:lstStyle>
            <a:lvl1pPr marL="0" indent="0">
              <a:lnSpc>
                <a:spcPts val="1500"/>
              </a:lnSpc>
              <a:buNone/>
              <a:defRPr sz="1200" b="0"/>
            </a:lvl1pPr>
          </a:lstStyle>
          <a:p>
            <a:pPr lvl="0"/>
            <a:r>
              <a:rPr lang="fr-FR" dirty="0" smtClean="0"/>
              <a:t>Cliquez pour modifier les styles du</a:t>
            </a:r>
            <a:endParaRPr lang="en-CA" dirty="0"/>
          </a:p>
        </p:txBody>
      </p:sp>
      <p:sp>
        <p:nvSpPr>
          <p:cNvPr id="20" name="Espace réservé du texte 19"/>
          <p:cNvSpPr>
            <a:spLocks noGrp="1"/>
          </p:cNvSpPr>
          <p:nvPr>
            <p:ph type="body" sz="quarter" idx="22"/>
          </p:nvPr>
        </p:nvSpPr>
        <p:spPr>
          <a:xfrm>
            <a:off x="558800" y="1517206"/>
            <a:ext cx="5311774" cy="1865311"/>
          </a:xfrm>
        </p:spPr>
        <p:txBody>
          <a:bodyPr/>
          <a:lstStyle/>
          <a:p>
            <a:pPr lvl="0"/>
            <a:r>
              <a:rPr lang="fr-FR" dirty="0" smtClean="0"/>
              <a:t>Cliquez pour modifier les styles du texte du masque</a:t>
            </a:r>
          </a:p>
          <a:p>
            <a:pPr lvl="1"/>
            <a:r>
              <a:rPr lang="fr-FR" dirty="0" smtClean="0"/>
              <a:t>Deuxième niveau</a:t>
            </a:r>
          </a:p>
        </p:txBody>
      </p:sp>
    </p:spTree>
    <p:extLst>
      <p:ext uri="{BB962C8B-B14F-4D97-AF65-F5344CB8AC3E}">
        <p14:creationId xmlns:p14="http://schemas.microsoft.com/office/powerpoint/2010/main" val="3516561574"/>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1_Titre et contenu tabl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0F7C4D14-8219-40DD-ADA6-F92AD9B2200E}" type="datetime1">
              <a:rPr lang="fr-FR" smtClean="0">
                <a:solidFill>
                  <a:srgbClr val="000000">
                    <a:tint val="75000"/>
                  </a:srgbClr>
                </a:solidFill>
              </a:rPr>
              <a:pPr/>
              <a:t>28/07/2017</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558799" y="2587752"/>
            <a:ext cx="8027989" cy="1852487"/>
          </a:xfrm>
        </p:spPr>
        <p:txBody>
          <a:bodyPr>
            <a:normAutofit/>
          </a:bodyPr>
          <a:lstStyle>
            <a:lvl1pPr>
              <a:defRPr sz="1200"/>
            </a:lvl1pPr>
          </a:lstStyle>
          <a:p>
            <a:endParaRPr lang="en-CA"/>
          </a:p>
        </p:txBody>
      </p:sp>
      <p:sp>
        <p:nvSpPr>
          <p:cNvPr id="12" name="Espace réservé du texte 7"/>
          <p:cNvSpPr>
            <a:spLocks noGrp="1"/>
          </p:cNvSpPr>
          <p:nvPr>
            <p:ph type="body" sz="quarter" idx="18"/>
          </p:nvPr>
        </p:nvSpPr>
        <p:spPr>
          <a:xfrm>
            <a:off x="558799" y="1518285"/>
            <a:ext cx="5311775" cy="1023747"/>
          </a:xfrm>
        </p:spPr>
        <p:txBody>
          <a:bodyPr/>
          <a:lstStyle>
            <a:lvl2pPr>
              <a:spcBef>
                <a:spcPts val="800"/>
              </a:spcBef>
              <a:defRPr/>
            </a:lvl2pPr>
            <a:lvl3pPr>
              <a:spcBef>
                <a:spcPts val="1400"/>
              </a:spcBef>
              <a:defRPr/>
            </a:lvl3pPr>
            <a:lvl4pPr>
              <a:spcBef>
                <a:spcPts val="800"/>
              </a:spcBef>
              <a:defRPr/>
            </a:lvl4pPr>
          </a:lstStyle>
          <a:p>
            <a:pPr lvl="0"/>
            <a:r>
              <a:rPr lang="fr-FR" dirty="0" smtClean="0"/>
              <a:t>Cliquez pour modifier les styles du texte du masque</a:t>
            </a:r>
          </a:p>
          <a:p>
            <a:pPr lvl="1"/>
            <a:r>
              <a:rPr lang="fr-FR" dirty="0" smtClean="0"/>
              <a:t>Deuxième niveau</a:t>
            </a:r>
          </a:p>
        </p:txBody>
      </p:sp>
      <p:sp>
        <p:nvSpPr>
          <p:cNvPr id="13" name="Rectangle 12"/>
          <p:cNvSpPr/>
          <p:nvPr userDrawn="1"/>
        </p:nvSpPr>
        <p:spPr>
          <a:xfrm>
            <a:off x="558800" y="4430713"/>
            <a:ext cx="8027985" cy="45719"/>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21"/>
          </p:nvPr>
        </p:nvSpPr>
        <p:spPr>
          <a:xfrm>
            <a:off x="558800" y="4540568"/>
            <a:ext cx="8027988" cy="1942528"/>
          </a:xfrm>
        </p:spPr>
        <p:txBody>
          <a:bodyPr>
            <a:normAutofit/>
          </a:bodyPr>
          <a:lstStyle>
            <a:lvl1pPr marL="0" indent="0">
              <a:lnSpc>
                <a:spcPts val="1500"/>
              </a:lnSpc>
              <a:buNone/>
              <a:defRPr sz="1200" b="0"/>
            </a:lvl1pPr>
          </a:lstStyle>
          <a:p>
            <a:pPr lvl="0"/>
            <a:r>
              <a:rPr lang="fr-FR" dirty="0" smtClean="0"/>
              <a:t>Cliquez pour modifier les styles du</a:t>
            </a:r>
            <a:endParaRPr lang="en-CA" dirty="0"/>
          </a:p>
        </p:txBody>
      </p:sp>
    </p:spTree>
    <p:extLst>
      <p:ext uri="{BB962C8B-B14F-4D97-AF65-F5344CB8AC3E}">
        <p14:creationId xmlns:p14="http://schemas.microsoft.com/office/powerpoint/2010/main" val="1306761080"/>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Titre contenu et légend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97801454-67B2-42B5-9915-F392ED2F03D7}" type="datetime1">
              <a:rPr lang="fr-FR" smtClean="0">
                <a:solidFill>
                  <a:srgbClr val="000000">
                    <a:tint val="75000"/>
                  </a:srgbClr>
                </a:solidFill>
              </a:rPr>
              <a:pPr/>
              <a:t>28/07/2017</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8" name="Espace réservé du texte 7"/>
          <p:cNvSpPr>
            <a:spLocks noGrp="1"/>
          </p:cNvSpPr>
          <p:nvPr>
            <p:ph type="body" sz="quarter" idx="13"/>
          </p:nvPr>
        </p:nvSpPr>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10" name="Rectangle 9"/>
          <p:cNvSpPr/>
          <p:nvPr userDrawn="1"/>
        </p:nvSpPr>
        <p:spPr>
          <a:xfrm>
            <a:off x="5989638" y="4430713"/>
            <a:ext cx="2597150"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1" name="Espace réservé du texte 13"/>
          <p:cNvSpPr>
            <a:spLocks noGrp="1"/>
          </p:cNvSpPr>
          <p:nvPr>
            <p:ph type="body" sz="quarter" idx="15"/>
          </p:nvPr>
        </p:nvSpPr>
        <p:spPr>
          <a:xfrm>
            <a:off x="5989637" y="4540568"/>
            <a:ext cx="2597151" cy="1869758"/>
          </a:xfrm>
        </p:spPr>
        <p:txBody>
          <a:bodyPr>
            <a:normAutofit/>
          </a:bodyPr>
          <a:lstStyle>
            <a:lvl1pPr marL="0" indent="0">
              <a:lnSpc>
                <a:spcPts val="1500"/>
              </a:lnSpc>
              <a:spcBef>
                <a:spcPts val="800"/>
              </a:spcBef>
              <a:buNone/>
              <a:defRPr sz="1200" b="0"/>
            </a:lvl1pPr>
          </a:lstStyle>
          <a:p>
            <a:pPr lvl="0"/>
            <a:r>
              <a:rPr lang="fr-FR" dirty="0" smtClean="0"/>
              <a:t>Cliquez pour modifier les styles du</a:t>
            </a:r>
            <a:endParaRPr lang="en-CA" dirty="0"/>
          </a:p>
        </p:txBody>
      </p:sp>
    </p:spTree>
    <p:extLst>
      <p:ext uri="{BB962C8B-B14F-4D97-AF65-F5344CB8AC3E}">
        <p14:creationId xmlns:p14="http://schemas.microsoft.com/office/powerpoint/2010/main" val="3004490040"/>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userDrawn="1">
  <p:cSld name="1_Titre et contenu 2">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B66524F3-EBB2-43AF-B221-789D61137587}" type="datetime1">
              <a:rPr lang="fr-FR" smtClean="0">
                <a:solidFill>
                  <a:srgbClr val="000000">
                    <a:tint val="75000"/>
                  </a:srgbClr>
                </a:solidFill>
              </a:rPr>
              <a:pPr/>
              <a:t>28/07/2017</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5311775" cy="4893056"/>
          </a:xfrm>
        </p:spPr>
        <p:txBody>
          <a:bodyPr/>
          <a:lstStyle/>
          <a:p>
            <a:pPr lvl="0"/>
            <a:r>
              <a:rPr lang="fr-FR" dirty="0" smtClean="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Espace réservé du texte 13"/>
          <p:cNvSpPr>
            <a:spLocks noGrp="1"/>
          </p:cNvSpPr>
          <p:nvPr>
            <p:ph type="body" sz="quarter" idx="15"/>
          </p:nvPr>
        </p:nvSpPr>
        <p:spPr>
          <a:xfrm>
            <a:off x="5989637" y="4540568"/>
            <a:ext cx="2597151" cy="1869758"/>
          </a:xfrm>
        </p:spPr>
        <p:txBody>
          <a:bodyPr>
            <a:normAutofit/>
          </a:bodyPr>
          <a:lstStyle>
            <a:lvl1pPr marL="0" indent="0">
              <a:lnSpc>
                <a:spcPts val="1500"/>
              </a:lnSpc>
              <a:spcBef>
                <a:spcPts val="600"/>
              </a:spcBef>
              <a:buNone/>
              <a:defRPr sz="1200" b="0"/>
            </a:lvl1pPr>
          </a:lstStyle>
          <a:p>
            <a:pPr lvl="0"/>
            <a:r>
              <a:rPr lang="fr-FR" dirty="0" smtClean="0"/>
              <a:t>Cliquez pour modifier les styles du</a:t>
            </a:r>
            <a:endParaRPr lang="en-CA" dirty="0"/>
          </a:p>
        </p:txBody>
      </p:sp>
      <p:sp>
        <p:nvSpPr>
          <p:cNvPr id="11" name="Rectangle 10"/>
          <p:cNvSpPr/>
          <p:nvPr userDrawn="1"/>
        </p:nvSpPr>
        <p:spPr>
          <a:xfrm>
            <a:off x="558801" y="2242948"/>
            <a:ext cx="5311774"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Rectangle 13"/>
          <p:cNvSpPr/>
          <p:nvPr userDrawn="1"/>
        </p:nvSpPr>
        <p:spPr>
          <a:xfrm>
            <a:off x="558799" y="1381125"/>
            <a:ext cx="5311775" cy="5486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5" name="Espace réservé du texte 13"/>
          <p:cNvSpPr>
            <a:spLocks noGrp="1"/>
          </p:cNvSpPr>
          <p:nvPr>
            <p:ph type="body" sz="quarter" idx="16"/>
          </p:nvPr>
        </p:nvSpPr>
        <p:spPr>
          <a:xfrm>
            <a:off x="6012160" y="4546967"/>
            <a:ext cx="2597151" cy="1869758"/>
          </a:xfrm>
        </p:spPr>
        <p:txBody>
          <a:bodyPr>
            <a:normAutofit/>
          </a:bodyPr>
          <a:lstStyle>
            <a:lvl1pPr marL="0" indent="0">
              <a:lnSpc>
                <a:spcPts val="1500"/>
              </a:lnSpc>
              <a:spcBef>
                <a:spcPts val="600"/>
              </a:spcBef>
              <a:buNone/>
              <a:defRPr sz="1200" b="0"/>
            </a:lvl1pPr>
          </a:lstStyle>
          <a:p>
            <a:pPr lvl="0"/>
            <a:r>
              <a:rPr lang="fr-FR" dirty="0" smtClean="0"/>
              <a:t>Cliquez pour modifier les styles du</a:t>
            </a:r>
            <a:endParaRPr lang="en-CA" dirty="0"/>
          </a:p>
        </p:txBody>
      </p:sp>
    </p:spTree>
    <p:extLst>
      <p:ext uri="{BB962C8B-B14F-4D97-AF65-F5344CB8AC3E}">
        <p14:creationId xmlns:p14="http://schemas.microsoft.com/office/powerpoint/2010/main" val="3123405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Back Cover Page">
    <p:bg>
      <p:bgPr>
        <a:solidFill>
          <a:srgbClr val="E31836"/>
        </a:solidFill>
        <a:effectLst/>
      </p:bgPr>
    </p:bg>
    <p:spTree>
      <p:nvGrpSpPr>
        <p:cNvPr id="1" name=""/>
        <p:cNvGrpSpPr/>
        <p:nvPr/>
      </p:nvGrpSpPr>
      <p:grpSpPr>
        <a:xfrm>
          <a:off x="0" y="0"/>
          <a:ext cx="0" cy="0"/>
          <a:chOff x="0" y="0"/>
          <a:chExt cx="0" cy="0"/>
        </a:xfrm>
      </p:grpSpPr>
      <p:pic>
        <p:nvPicPr>
          <p:cNvPr id="13" name="Image 12" descr="CROP-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69433" y="846897"/>
            <a:ext cx="2597150" cy="1324546"/>
          </a:xfrm>
          <a:prstGeom prst="rect">
            <a:avLst/>
          </a:prstGeom>
        </p:spPr>
      </p:pic>
      <p:sp>
        <p:nvSpPr>
          <p:cNvPr id="11" name="Rectangle 10"/>
          <p:cNvSpPr/>
          <p:nvPr userDrawn="1"/>
        </p:nvSpPr>
        <p:spPr>
          <a:xfrm>
            <a:off x="558801" y="3612502"/>
            <a:ext cx="3949191"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16" name="Connecteur droit 15"/>
          <p:cNvCxnSpPr/>
          <p:nvPr userDrawn="1"/>
        </p:nvCxnSpPr>
        <p:spPr>
          <a:xfrm>
            <a:off x="558801" y="4055262"/>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a:off x="558801" y="2393950"/>
            <a:ext cx="3949191"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2" name="Connecteur droit 21"/>
          <p:cNvCxnSpPr/>
          <p:nvPr userDrawn="1"/>
        </p:nvCxnSpPr>
        <p:spPr>
          <a:xfrm>
            <a:off x="558801" y="2836710"/>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userDrawn="1"/>
        </p:nvCxnSpPr>
        <p:spPr>
          <a:xfrm>
            <a:off x="558801" y="3224606"/>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Espace réservé du texte 13"/>
          <p:cNvSpPr>
            <a:spLocks noGrp="1"/>
          </p:cNvSpPr>
          <p:nvPr>
            <p:ph type="body" sz="quarter" idx="15" hasCustomPrompt="1"/>
          </p:nvPr>
        </p:nvSpPr>
        <p:spPr>
          <a:xfrm>
            <a:off x="558801" y="2512250"/>
            <a:ext cx="3959224" cy="1081964"/>
          </a:xfrm>
        </p:spPr>
        <p:txBody>
          <a:bodyPr>
            <a:noAutofit/>
          </a:bodyPr>
          <a:lstStyle>
            <a:lvl1pPr>
              <a:defRPr sz="1800" b="0">
                <a:solidFill>
                  <a:schemeClr val="bg1"/>
                </a:solidFill>
                <a:latin typeface="Arial Narrow" pitchFamily="34" charset="0"/>
              </a:defRPr>
            </a:lvl1pPr>
            <a:lvl2pPr>
              <a:spcBef>
                <a:spcPts val="900"/>
              </a:spcBef>
              <a:defRPr sz="1800" baseline="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smtClean="0"/>
              <a:t>550, RUE SHERBROOKE OUEST</a:t>
            </a:r>
          </a:p>
          <a:p>
            <a:pPr lvl="1"/>
            <a:r>
              <a:rPr lang="fr-FR" dirty="0" smtClean="0"/>
              <a:t>MONTREAL (QUÉBEC) H3A 1B9</a:t>
            </a:r>
          </a:p>
          <a:p>
            <a:pPr lvl="1"/>
            <a:r>
              <a:rPr lang="fr-FR" dirty="0" smtClean="0"/>
              <a:t>BUREAU 900 – TOUR EST</a:t>
            </a:r>
          </a:p>
        </p:txBody>
      </p:sp>
      <p:sp>
        <p:nvSpPr>
          <p:cNvPr id="20" name="Espace réservé du texte 13"/>
          <p:cNvSpPr>
            <a:spLocks noGrp="1"/>
          </p:cNvSpPr>
          <p:nvPr>
            <p:ph type="body" sz="quarter" idx="16" hasCustomPrompt="1"/>
          </p:nvPr>
        </p:nvSpPr>
        <p:spPr>
          <a:xfrm>
            <a:off x="558801" y="3731374"/>
            <a:ext cx="3959224" cy="1081964"/>
          </a:xfrm>
        </p:spPr>
        <p:txBody>
          <a:bodyPr>
            <a:noAutofit/>
          </a:bodyPr>
          <a:lstStyle>
            <a:lvl1pPr>
              <a:defRPr sz="1800" b="0">
                <a:solidFill>
                  <a:schemeClr val="bg1"/>
                </a:solidFill>
                <a:latin typeface="Arial Narrow" pitchFamily="34" charset="0"/>
              </a:defRPr>
            </a:lvl1pPr>
            <a:lvl2pPr>
              <a:spcBef>
                <a:spcPts val="900"/>
              </a:spcBef>
              <a:defRPr sz="180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smtClean="0"/>
              <a:t>T 514 849-8086</a:t>
            </a:r>
          </a:p>
          <a:p>
            <a:pPr lvl="1"/>
            <a:r>
              <a:rPr lang="fr-FR" dirty="0" smtClean="0"/>
              <a:t>www.crop.ca</a:t>
            </a:r>
          </a:p>
        </p:txBody>
      </p:sp>
      <p:sp>
        <p:nvSpPr>
          <p:cNvPr id="14" name="Forme en L 13"/>
          <p:cNvSpPr/>
          <p:nvPr userDrawn="1"/>
        </p:nvSpPr>
        <p:spPr>
          <a:xfrm rot="5400000">
            <a:off x="558800" y="5019766"/>
            <a:ext cx="110938" cy="11093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algn="ctr">
              <a:defRPr/>
            </a:pPr>
            <a:endParaRPr lang="en-CA" kern="0">
              <a:solidFill>
                <a:sysClr val="window" lastClr="FFFFFF"/>
              </a:solidFill>
            </a:endParaRPr>
          </a:p>
        </p:txBody>
      </p:sp>
      <p:sp>
        <p:nvSpPr>
          <p:cNvPr id="15" name="Espace réservé du texte 6"/>
          <p:cNvSpPr txBox="1">
            <a:spLocks/>
          </p:cNvSpPr>
          <p:nvPr userDrawn="1"/>
        </p:nvSpPr>
        <p:spPr>
          <a:xfrm>
            <a:off x="569433" y="5052164"/>
            <a:ext cx="2747923"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solidFill>
                  <a:prstClr val="white"/>
                </a:solidFill>
                <a:latin typeface="Arial" pitchFamily="34" charset="0"/>
                <a:cs typeface="Arial" pitchFamily="34" charset="0"/>
              </a:rPr>
              <a:t>de la vie aux </a:t>
            </a:r>
            <a:r>
              <a:rPr lang="en-US" sz="1800" dirty="0" err="1" smtClean="0">
                <a:solidFill>
                  <a:prstClr val="white"/>
                </a:solidFill>
                <a:latin typeface="Arial" pitchFamily="34" charset="0"/>
                <a:cs typeface="Arial" pitchFamily="34" charset="0"/>
              </a:rPr>
              <a:t>idées</a:t>
            </a:r>
            <a:endParaRPr lang="en-CA" sz="18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15546442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re contenu et légend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28/07/2017</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8" name="Espace réservé du texte 7"/>
          <p:cNvSpPr>
            <a:spLocks noGrp="1"/>
          </p:cNvSpPr>
          <p:nvPr>
            <p:ph type="body" sz="quarter" idx="13"/>
          </p:nvPr>
        </p:nvSpPr>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10" name="Rectangle 9"/>
          <p:cNvSpPr/>
          <p:nvPr userDrawn="1"/>
        </p:nvSpPr>
        <p:spPr>
          <a:xfrm>
            <a:off x="5989638" y="4430713"/>
            <a:ext cx="2597150"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1" name="Espace réservé du texte 13"/>
          <p:cNvSpPr>
            <a:spLocks noGrp="1"/>
          </p:cNvSpPr>
          <p:nvPr>
            <p:ph type="body" sz="quarter" idx="15"/>
          </p:nvPr>
        </p:nvSpPr>
        <p:spPr>
          <a:xfrm>
            <a:off x="5989637" y="4540568"/>
            <a:ext cx="2597151" cy="1869758"/>
          </a:xfrm>
        </p:spPr>
        <p:txBody>
          <a:bodyPr>
            <a:normAutofit/>
          </a:bodyPr>
          <a:lstStyle>
            <a:lvl1pPr marL="0" indent="0">
              <a:lnSpc>
                <a:spcPts val="1500"/>
              </a:lnSpc>
              <a:spcBef>
                <a:spcPts val="800"/>
              </a:spcBef>
              <a:buNone/>
              <a:defRPr sz="1200" b="0"/>
            </a:lvl1pPr>
          </a:lstStyle>
          <a:p>
            <a:pPr lvl="0"/>
            <a:r>
              <a:rPr lang="fr-FR" dirty="0" smtClean="0"/>
              <a:t>Cliquez pour modifier les styles du</a:t>
            </a:r>
            <a:endParaRPr lang="en-CA" dirty="0"/>
          </a:p>
        </p:txBody>
      </p:sp>
    </p:spTree>
    <p:extLst>
      <p:ext uri="{BB962C8B-B14F-4D97-AF65-F5344CB8AC3E}">
        <p14:creationId xmlns:p14="http://schemas.microsoft.com/office/powerpoint/2010/main" val="1177209482"/>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Titre et contenu tableau 2">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3" name="Espace réservé du contenu 2"/>
          <p:cNvSpPr>
            <a:spLocks noGrp="1"/>
          </p:cNvSpPr>
          <p:nvPr>
            <p:ph idx="1"/>
          </p:nvPr>
        </p:nvSpPr>
        <p:spPr>
          <a:xfrm>
            <a:off x="558800" y="2386013"/>
            <a:ext cx="5311775" cy="933259"/>
          </a:xfrm>
        </p:spPr>
        <p:txBody>
          <a:bodyPr/>
          <a:lstStyle>
            <a:lvl1pPr>
              <a:lnSpc>
                <a:spcPts val="1800"/>
              </a:lnSpc>
              <a:spcBef>
                <a:spcPts val="600"/>
              </a:spcBef>
              <a:defRPr b="0"/>
            </a:lvl1pPr>
          </a:lstStyle>
          <a:p>
            <a:pPr lvl="0"/>
            <a:r>
              <a:rPr lang="fr-FR" dirty="0" smtClean="0"/>
              <a:t>Cliquez pour modifier les styles du texte du masque</a:t>
            </a:r>
          </a:p>
          <a:p>
            <a:pPr lvl="0"/>
            <a:endParaRPr lang="fr-FR" dirty="0" smtClean="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8D67DE13-4785-4824-9B0E-EE4C36876C55}" type="datetime1">
              <a:rPr lang="fr-FR" smtClean="0">
                <a:solidFill>
                  <a:srgbClr val="000000">
                    <a:tint val="75000"/>
                  </a:srgbClr>
                </a:solidFill>
              </a:rPr>
              <a:pPr/>
              <a:t>28/07/2017</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558801" y="3319273"/>
            <a:ext cx="8027988" cy="2377440"/>
          </a:xfrm>
        </p:spPr>
        <p:txBody>
          <a:bodyPr>
            <a:normAutofit/>
          </a:bodyPr>
          <a:lstStyle>
            <a:lvl1pPr>
              <a:defRPr sz="1200"/>
            </a:lvl1pPr>
          </a:lstStyle>
          <a:p>
            <a:endParaRPr lang="en-CA"/>
          </a:p>
        </p:txBody>
      </p:sp>
      <p:sp>
        <p:nvSpPr>
          <p:cNvPr id="16" name="Rectangle 15"/>
          <p:cNvSpPr/>
          <p:nvPr userDrawn="1"/>
        </p:nvSpPr>
        <p:spPr>
          <a:xfrm>
            <a:off x="3273425" y="5824729"/>
            <a:ext cx="5313363"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7" name="Espace réservé du texte 13"/>
          <p:cNvSpPr>
            <a:spLocks noGrp="1"/>
          </p:cNvSpPr>
          <p:nvPr>
            <p:ph type="body" sz="quarter" idx="17"/>
          </p:nvPr>
        </p:nvSpPr>
        <p:spPr>
          <a:xfrm>
            <a:off x="3273425" y="5907807"/>
            <a:ext cx="5313364" cy="465561"/>
          </a:xfrm>
        </p:spPr>
        <p:txBody>
          <a:bodyPr>
            <a:normAutofit/>
          </a:bodyPr>
          <a:lstStyle>
            <a:lvl1pPr marL="0" indent="0">
              <a:lnSpc>
                <a:spcPts val="1300"/>
              </a:lnSpc>
              <a:spcBef>
                <a:spcPts val="600"/>
              </a:spcBef>
              <a:buNone/>
              <a:defRPr sz="1200" b="0"/>
            </a:lvl1pPr>
          </a:lstStyle>
          <a:p>
            <a:pPr lvl="0"/>
            <a:r>
              <a:rPr lang="fr-FR" dirty="0" smtClean="0"/>
              <a:t>Cliquez pour modifier les styles du</a:t>
            </a:r>
          </a:p>
        </p:txBody>
      </p:sp>
      <p:sp>
        <p:nvSpPr>
          <p:cNvPr id="11" name="Espace réservé pour une image  10"/>
          <p:cNvSpPr>
            <a:spLocks noGrp="1"/>
          </p:cNvSpPr>
          <p:nvPr>
            <p:ph type="pic" sz="quarter" idx="13"/>
          </p:nvPr>
        </p:nvSpPr>
        <p:spPr>
          <a:xfrm>
            <a:off x="5989637" y="173038"/>
            <a:ext cx="2597151" cy="2127978"/>
          </a:xfrm>
        </p:spPr>
        <p:txBody>
          <a:bodyPr/>
          <a:lstStyle>
            <a:lvl1pPr marL="0" indent="0">
              <a:buNone/>
              <a:defRPr/>
            </a:lvl1pPr>
          </a:lstStyle>
          <a:p>
            <a:endParaRPr lang="en-CA" dirty="0"/>
          </a:p>
        </p:txBody>
      </p:sp>
    </p:spTree>
    <p:extLst>
      <p:ext uri="{BB962C8B-B14F-4D97-AF65-F5344CB8AC3E}">
        <p14:creationId xmlns:p14="http://schemas.microsoft.com/office/powerpoint/2010/main" val="1268035984"/>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userDrawn="1">
  <p:cSld name="Titre et contenu tableau Gran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56906180-AAFD-4ACB-A54C-9C762CBFF7F8}" type="datetime1">
              <a:rPr lang="fr-FR" smtClean="0">
                <a:solidFill>
                  <a:srgbClr val="000000">
                    <a:tint val="75000"/>
                  </a:srgbClr>
                </a:solidFill>
              </a:rPr>
              <a:pPr/>
              <a:t>28/07/2017</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558799" y="2386012"/>
            <a:ext cx="8027989" cy="4097083"/>
          </a:xfrm>
        </p:spPr>
        <p:txBody>
          <a:bodyPr>
            <a:normAutofit/>
          </a:bodyPr>
          <a:lstStyle>
            <a:lvl1pPr>
              <a:defRPr sz="1200"/>
            </a:lvl1pPr>
          </a:lstStyle>
          <a:p>
            <a:endParaRPr lang="en-CA"/>
          </a:p>
        </p:txBody>
      </p:sp>
      <p:cxnSp>
        <p:nvCxnSpPr>
          <p:cNvPr id="14" name="Connecteur droit 13"/>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8" name="Forme en L 17"/>
          <p:cNvSpPr/>
          <p:nvPr userDrawn="1"/>
        </p:nvSpPr>
        <p:spPr>
          <a:xfrm rot="5400000">
            <a:off x="558800" y="174054"/>
            <a:ext cx="230280" cy="230280"/>
          </a:xfrm>
          <a:prstGeom prst="corner">
            <a:avLst>
              <a:gd name="adj1" fmla="val 31250"/>
              <a:gd name="adj2" fmla="val 30083"/>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C00000"/>
              </a:solidFill>
            </a:endParaRPr>
          </a:p>
        </p:txBody>
      </p:sp>
      <p:sp>
        <p:nvSpPr>
          <p:cNvPr id="19" name="Forme en L 18"/>
          <p:cNvSpPr/>
          <p:nvPr userDrawn="1"/>
        </p:nvSpPr>
        <p:spPr>
          <a:xfrm rot="5400000" flipH="1" flipV="1">
            <a:off x="5640295" y="1993392"/>
            <a:ext cx="230280" cy="230280"/>
          </a:xfrm>
          <a:prstGeom prst="corner">
            <a:avLst>
              <a:gd name="adj1" fmla="val 31250"/>
              <a:gd name="adj2" fmla="val 30083"/>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C00000"/>
              </a:solidFill>
            </a:endParaRPr>
          </a:p>
        </p:txBody>
      </p:sp>
    </p:spTree>
    <p:extLst>
      <p:ext uri="{BB962C8B-B14F-4D97-AF65-F5344CB8AC3E}">
        <p14:creationId xmlns:p14="http://schemas.microsoft.com/office/powerpoint/2010/main" val="4041472413"/>
      </p:ext>
    </p:extLst>
  </p:cSld>
  <p:clrMapOvr>
    <a:masterClrMapping/>
  </p:clrMapOvr>
  <p:timing>
    <p:tnLst>
      <p:par>
        <p:cT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Texte 1 photo">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7" y="2291275"/>
            <a:ext cx="2597151" cy="2127978"/>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58BADE18-BBA6-4233-AE1C-70DE084F646E}" type="datetime1">
              <a:rPr lang="fr-FR" smtClean="0">
                <a:solidFill>
                  <a:srgbClr val="000000">
                    <a:tint val="75000"/>
                  </a:srgbClr>
                </a:solidFill>
              </a:rPr>
              <a:pPr/>
              <a:t>28/07/2017</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2" name="Rectangle 11"/>
          <p:cNvSpPr/>
          <p:nvPr userDrawn="1"/>
        </p:nvSpPr>
        <p:spPr>
          <a:xfrm>
            <a:off x="5989638" y="4558987"/>
            <a:ext cx="2597150"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14"/>
          </p:nvPr>
        </p:nvSpPr>
        <p:spPr>
          <a:xfrm>
            <a:off x="5989637" y="4668842"/>
            <a:ext cx="2597151" cy="1686238"/>
          </a:xfrm>
        </p:spPr>
        <p:txBody>
          <a:bodyPr>
            <a:normAutofit/>
          </a:bodyPr>
          <a:lstStyle>
            <a:lvl1pPr marL="0" indent="0">
              <a:lnSpc>
                <a:spcPts val="1500"/>
              </a:lnSpc>
              <a:spcBef>
                <a:spcPts val="800"/>
              </a:spcBef>
              <a:buNone/>
              <a:defRPr sz="1200" b="0"/>
            </a:lvl1pPr>
          </a:lstStyle>
          <a:p>
            <a:pPr lvl="0"/>
            <a:r>
              <a:rPr lang="fr-FR" dirty="0" smtClean="0"/>
              <a:t>Cliquez pour modifier les styles du</a:t>
            </a:r>
            <a:endParaRPr lang="en-CA" dirty="0"/>
          </a:p>
        </p:txBody>
      </p:sp>
      <p:sp>
        <p:nvSpPr>
          <p:cNvPr id="17" name="Espace réservé du texte 16"/>
          <p:cNvSpPr>
            <a:spLocks noGrp="1"/>
          </p:cNvSpPr>
          <p:nvPr>
            <p:ph type="body" sz="quarter" idx="15"/>
          </p:nvPr>
        </p:nvSpPr>
        <p:spPr>
          <a:xfrm>
            <a:off x="558800" y="2386012"/>
            <a:ext cx="5311775" cy="4097083"/>
          </a:xfrm>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10" name="Titre 1"/>
          <p:cNvSpPr>
            <a:spLocks noGrp="1"/>
          </p:cNvSpPr>
          <p:nvPr>
            <p:ph type="title"/>
          </p:nvPr>
        </p:nvSpPr>
        <p:spPr>
          <a:xfrm>
            <a:off x="558800" y="373063"/>
            <a:ext cx="5311774" cy="1008062"/>
          </a:xfrm>
        </p:spPr>
        <p:txBody>
          <a:bodyPr/>
          <a:lstStyle>
            <a:lvl1pPr>
              <a:defRPr>
                <a:solidFill>
                  <a:srgbClr val="E31836"/>
                </a:solidFill>
              </a:defRPr>
            </a:lvl1pPr>
          </a:lstStyle>
          <a:p>
            <a:r>
              <a:rPr lang="fr-FR" dirty="0" smtClean="0"/>
              <a:t>Cliquez pour modifier le style du titre</a:t>
            </a:r>
            <a:endParaRPr lang="en-CA" dirty="0"/>
          </a:p>
        </p:txBody>
      </p:sp>
    </p:spTree>
    <p:extLst>
      <p:ext uri="{BB962C8B-B14F-4D97-AF65-F5344CB8AC3E}">
        <p14:creationId xmlns:p14="http://schemas.microsoft.com/office/powerpoint/2010/main" val="1369141113"/>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preserve="1" userDrawn="1">
  <p:cSld name="Three-column">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3273425" y="6483096"/>
            <a:ext cx="2560638" cy="237109"/>
          </a:xfrm>
          <a:prstGeom prst="rect">
            <a:avLst/>
          </a:prstGeom>
        </p:spPr>
        <p:txBody>
          <a:bodyPr/>
          <a:lstStyle/>
          <a:p>
            <a:fld id="{A8CD1934-DC58-496F-A84B-EF03C21AE26C}" type="datetime1">
              <a:rPr lang="fr-FR" smtClean="0">
                <a:solidFill>
                  <a:srgbClr val="000000">
                    <a:tint val="75000"/>
                  </a:srgbClr>
                </a:solidFill>
              </a:rPr>
              <a:pPr/>
              <a:t>28/07/2017</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2" name="Rectangle 11"/>
          <p:cNvSpPr/>
          <p:nvPr userDrawn="1"/>
        </p:nvSpPr>
        <p:spPr>
          <a:xfrm>
            <a:off x="5989639" y="4174938"/>
            <a:ext cx="2597150" cy="54864"/>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E95C65"/>
              </a:solidFill>
            </a:endParaRPr>
          </a:p>
        </p:txBody>
      </p:sp>
      <p:sp>
        <p:nvSpPr>
          <p:cNvPr id="14" name="Espace réservé du texte 13"/>
          <p:cNvSpPr>
            <a:spLocks noGrp="1"/>
          </p:cNvSpPr>
          <p:nvPr>
            <p:ph type="body" sz="quarter" idx="14"/>
          </p:nvPr>
        </p:nvSpPr>
        <p:spPr>
          <a:xfrm>
            <a:off x="5989637" y="4257362"/>
            <a:ext cx="2597151" cy="2225734"/>
          </a:xfrm>
        </p:spPr>
        <p:txBody>
          <a:bodyPr>
            <a:normAutofit/>
          </a:bodyPr>
          <a:lstStyle>
            <a:lvl1pPr marL="0" indent="0">
              <a:lnSpc>
                <a:spcPts val="1500"/>
              </a:lnSpc>
              <a:spcBef>
                <a:spcPts val="0"/>
              </a:spcBef>
              <a:buNone/>
              <a:defRPr sz="1200" b="0"/>
            </a:lvl1pPr>
          </a:lstStyle>
          <a:p>
            <a:pPr lvl="0"/>
            <a:r>
              <a:rPr lang="fr-FR" dirty="0" smtClean="0"/>
              <a:t>Cliquez pour modifier les styles du</a:t>
            </a:r>
            <a:endParaRPr lang="en-CA" dirty="0"/>
          </a:p>
        </p:txBody>
      </p:sp>
      <p:sp>
        <p:nvSpPr>
          <p:cNvPr id="15" name="Rectangle 14"/>
          <p:cNvSpPr/>
          <p:nvPr userDrawn="1"/>
        </p:nvSpPr>
        <p:spPr>
          <a:xfrm>
            <a:off x="558799" y="4174938"/>
            <a:ext cx="2597137" cy="54864"/>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E95C65"/>
              </a:solidFill>
            </a:endParaRPr>
          </a:p>
        </p:txBody>
      </p:sp>
      <p:sp>
        <p:nvSpPr>
          <p:cNvPr id="16" name="Espace réservé du texte 13"/>
          <p:cNvSpPr>
            <a:spLocks noGrp="1"/>
          </p:cNvSpPr>
          <p:nvPr>
            <p:ph type="body" sz="quarter" idx="16"/>
          </p:nvPr>
        </p:nvSpPr>
        <p:spPr>
          <a:xfrm>
            <a:off x="558799" y="4257362"/>
            <a:ext cx="2595563" cy="2225734"/>
          </a:xfrm>
        </p:spPr>
        <p:txBody>
          <a:bodyPr>
            <a:normAutofit/>
          </a:bodyPr>
          <a:lstStyle>
            <a:lvl1pPr marL="0" indent="0">
              <a:lnSpc>
                <a:spcPts val="1500"/>
              </a:lnSpc>
              <a:spcBef>
                <a:spcPts val="0"/>
              </a:spcBef>
              <a:buNone/>
              <a:defRPr sz="1200" b="0">
                <a:solidFill>
                  <a:srgbClr val="C00000"/>
                </a:solidFill>
              </a:defRPr>
            </a:lvl1pPr>
          </a:lstStyle>
          <a:p>
            <a:pPr lvl="0"/>
            <a:r>
              <a:rPr lang="fr-FR" dirty="0" smtClean="0"/>
              <a:t>Cliquez pour modifier les styles du</a:t>
            </a:r>
            <a:endParaRPr lang="en-CA" dirty="0"/>
          </a:p>
        </p:txBody>
      </p:sp>
      <p:sp>
        <p:nvSpPr>
          <p:cNvPr id="19" name="Rectangle 18"/>
          <p:cNvSpPr/>
          <p:nvPr userDrawn="1"/>
        </p:nvSpPr>
        <p:spPr>
          <a:xfrm>
            <a:off x="3273424" y="4174938"/>
            <a:ext cx="2600327" cy="54864"/>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E95C65"/>
              </a:solidFill>
            </a:endParaRPr>
          </a:p>
        </p:txBody>
      </p:sp>
      <p:sp>
        <p:nvSpPr>
          <p:cNvPr id="20" name="Espace réservé du texte 13"/>
          <p:cNvSpPr>
            <a:spLocks noGrp="1"/>
          </p:cNvSpPr>
          <p:nvPr>
            <p:ph type="body" sz="quarter" idx="18"/>
          </p:nvPr>
        </p:nvSpPr>
        <p:spPr>
          <a:xfrm>
            <a:off x="3276599" y="4257362"/>
            <a:ext cx="2597151" cy="2225734"/>
          </a:xfrm>
        </p:spPr>
        <p:txBody>
          <a:bodyPr>
            <a:normAutofit/>
          </a:bodyPr>
          <a:lstStyle>
            <a:lvl1pPr marL="0" indent="0">
              <a:lnSpc>
                <a:spcPts val="1500"/>
              </a:lnSpc>
              <a:spcBef>
                <a:spcPts val="0"/>
              </a:spcBef>
              <a:buNone/>
              <a:defRPr sz="1200" b="0"/>
            </a:lvl1pPr>
          </a:lstStyle>
          <a:p>
            <a:pPr lvl="0"/>
            <a:r>
              <a:rPr lang="fr-FR" dirty="0" smtClean="0"/>
              <a:t>Cliquez pour modifier les styles du</a:t>
            </a:r>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4" name="Rectangle 23"/>
          <p:cNvSpPr/>
          <p:nvPr userDrawn="1"/>
        </p:nvSpPr>
        <p:spPr>
          <a:xfrm>
            <a:off x="5989639" y="1335024"/>
            <a:ext cx="2597150" cy="55646"/>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5" name="Rectangle 24"/>
          <p:cNvSpPr/>
          <p:nvPr userDrawn="1"/>
        </p:nvSpPr>
        <p:spPr>
          <a:xfrm>
            <a:off x="558799" y="1335024"/>
            <a:ext cx="2597137" cy="55646"/>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E95C65"/>
              </a:solidFill>
            </a:endParaRPr>
          </a:p>
        </p:txBody>
      </p:sp>
      <p:sp>
        <p:nvSpPr>
          <p:cNvPr id="26" name="Rectangle 25"/>
          <p:cNvSpPr/>
          <p:nvPr userDrawn="1"/>
        </p:nvSpPr>
        <p:spPr>
          <a:xfrm>
            <a:off x="3273424" y="1335024"/>
            <a:ext cx="2600327" cy="55714"/>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7" name="Espace réservé du texte 13"/>
          <p:cNvSpPr>
            <a:spLocks noGrp="1"/>
          </p:cNvSpPr>
          <p:nvPr>
            <p:ph type="body" sz="quarter" idx="19"/>
          </p:nvPr>
        </p:nvSpPr>
        <p:spPr>
          <a:xfrm>
            <a:off x="5989637" y="1409026"/>
            <a:ext cx="2597151" cy="2742350"/>
          </a:xfrm>
        </p:spPr>
        <p:txBody>
          <a:bodyPr>
            <a:normAutofit/>
          </a:bodyPr>
          <a:lstStyle>
            <a:lvl1pPr marL="0" indent="0">
              <a:lnSpc>
                <a:spcPts val="1500"/>
              </a:lnSpc>
              <a:spcBef>
                <a:spcPts val="0"/>
              </a:spcBef>
              <a:buNone/>
              <a:defRPr sz="1200" b="0"/>
            </a:lvl1pPr>
          </a:lstStyle>
          <a:p>
            <a:pPr lvl="0"/>
            <a:r>
              <a:rPr lang="fr-FR" dirty="0" smtClean="0"/>
              <a:t>Cliquez pour modifier les styles du</a:t>
            </a:r>
            <a:endParaRPr lang="en-CA" dirty="0"/>
          </a:p>
        </p:txBody>
      </p:sp>
      <p:sp>
        <p:nvSpPr>
          <p:cNvPr id="28" name="Espace réservé du texte 13"/>
          <p:cNvSpPr>
            <a:spLocks noGrp="1"/>
          </p:cNvSpPr>
          <p:nvPr>
            <p:ph type="body" sz="quarter" idx="20"/>
          </p:nvPr>
        </p:nvSpPr>
        <p:spPr>
          <a:xfrm>
            <a:off x="558799" y="1409026"/>
            <a:ext cx="2595563" cy="2742350"/>
          </a:xfrm>
        </p:spPr>
        <p:txBody>
          <a:bodyPr>
            <a:normAutofit/>
          </a:bodyPr>
          <a:lstStyle>
            <a:lvl1pPr marL="0" indent="0">
              <a:lnSpc>
                <a:spcPts val="1500"/>
              </a:lnSpc>
              <a:spcBef>
                <a:spcPts val="0"/>
              </a:spcBef>
              <a:buNone/>
              <a:defRPr sz="1200" b="0">
                <a:solidFill>
                  <a:srgbClr val="C00000"/>
                </a:solidFill>
              </a:defRPr>
            </a:lvl1pPr>
          </a:lstStyle>
          <a:p>
            <a:pPr lvl="0"/>
            <a:r>
              <a:rPr lang="fr-FR" dirty="0" smtClean="0"/>
              <a:t>Cliquez pour modifier les styles du</a:t>
            </a:r>
            <a:endParaRPr lang="en-CA" dirty="0"/>
          </a:p>
        </p:txBody>
      </p:sp>
      <p:sp>
        <p:nvSpPr>
          <p:cNvPr id="29" name="Espace réservé du texte 13"/>
          <p:cNvSpPr>
            <a:spLocks noGrp="1"/>
          </p:cNvSpPr>
          <p:nvPr>
            <p:ph type="body" sz="quarter" idx="21"/>
          </p:nvPr>
        </p:nvSpPr>
        <p:spPr>
          <a:xfrm>
            <a:off x="3276599" y="1409026"/>
            <a:ext cx="2597151" cy="2742350"/>
          </a:xfrm>
        </p:spPr>
        <p:txBody>
          <a:bodyPr>
            <a:normAutofit/>
          </a:bodyPr>
          <a:lstStyle>
            <a:lvl1pPr marL="0" indent="0">
              <a:lnSpc>
                <a:spcPts val="1500"/>
              </a:lnSpc>
              <a:spcBef>
                <a:spcPts val="0"/>
              </a:spcBef>
              <a:buNone/>
              <a:defRPr sz="1200" b="0"/>
            </a:lvl1pPr>
          </a:lstStyle>
          <a:p>
            <a:pPr lvl="0"/>
            <a:r>
              <a:rPr lang="fr-FR" dirty="0" smtClean="0"/>
              <a:t>Cliquez pour modifier les styles du</a:t>
            </a:r>
            <a:endParaRPr lang="en-CA" dirty="0"/>
          </a:p>
        </p:txBody>
      </p:sp>
      <p:sp>
        <p:nvSpPr>
          <p:cNvPr id="30" name="Espace réservé du texte 13"/>
          <p:cNvSpPr>
            <a:spLocks noGrp="1"/>
          </p:cNvSpPr>
          <p:nvPr>
            <p:ph type="body" sz="quarter" idx="22" hasCustomPrompt="1"/>
          </p:nvPr>
        </p:nvSpPr>
        <p:spPr>
          <a:xfrm>
            <a:off x="5989637" y="1050071"/>
            <a:ext cx="2597151" cy="274320"/>
          </a:xfrm>
        </p:spPr>
        <p:txBody>
          <a:bodyPr>
            <a:noAutofit/>
          </a:bodyPr>
          <a:lstStyle>
            <a:lvl1pPr marL="0" marR="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smtClean="0"/>
          </a:p>
          <a:p>
            <a:pPr lvl="0"/>
            <a:endParaRPr lang="en-CA" dirty="0"/>
          </a:p>
        </p:txBody>
      </p:sp>
      <p:sp>
        <p:nvSpPr>
          <p:cNvPr id="31" name="Espace réservé du texte 13"/>
          <p:cNvSpPr>
            <a:spLocks noGrp="1"/>
          </p:cNvSpPr>
          <p:nvPr>
            <p:ph type="body" sz="quarter" idx="23" hasCustomPrompt="1"/>
          </p:nvPr>
        </p:nvSpPr>
        <p:spPr>
          <a:xfrm>
            <a:off x="558799" y="1060704"/>
            <a:ext cx="2595563" cy="274320"/>
          </a:xfrm>
        </p:spPr>
        <p:txBody>
          <a:bodyPr>
            <a:noAutofit/>
          </a:bodyPr>
          <a:lstStyle>
            <a:lvl1pPr marL="0" indent="0">
              <a:lnSpc>
                <a:spcPts val="2000"/>
              </a:lnSpc>
              <a:buNone/>
              <a:defRPr sz="1600" b="1">
                <a:solidFill>
                  <a:srgbClr val="7F7F7F"/>
                </a:solidFill>
                <a:latin typeface="Arial Narrow" pitchFamily="34" charset="0"/>
              </a:defRPr>
            </a:lvl1pPr>
          </a:lstStyle>
          <a:p>
            <a:pPr lvl="0"/>
            <a:r>
              <a:rPr lang="fr-FR" dirty="0" smtClean="0"/>
              <a:t>CLIQUEZ POUR MODIFIER</a:t>
            </a:r>
            <a:endParaRPr lang="en-CA" dirty="0"/>
          </a:p>
        </p:txBody>
      </p:sp>
      <p:sp>
        <p:nvSpPr>
          <p:cNvPr id="32" name="Espace réservé du texte 13"/>
          <p:cNvSpPr>
            <a:spLocks noGrp="1"/>
          </p:cNvSpPr>
          <p:nvPr>
            <p:ph type="body" sz="quarter" idx="24" hasCustomPrompt="1"/>
          </p:nvPr>
        </p:nvSpPr>
        <p:spPr>
          <a:xfrm>
            <a:off x="3276599" y="1060704"/>
            <a:ext cx="2597151" cy="274320"/>
          </a:xfrm>
        </p:spPr>
        <p:txBody>
          <a:bodyPr>
            <a:noAutofit/>
          </a:bodyPr>
          <a:lstStyle>
            <a:lvl1pPr marL="0" marR="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smtClean="0"/>
          </a:p>
          <a:p>
            <a:pPr lvl="0"/>
            <a:endParaRPr lang="en-CA" dirty="0"/>
          </a:p>
        </p:txBody>
      </p:sp>
    </p:spTree>
    <p:extLst>
      <p:ext uri="{BB962C8B-B14F-4D97-AF65-F5344CB8AC3E}">
        <p14:creationId xmlns:p14="http://schemas.microsoft.com/office/powerpoint/2010/main" val="2144706422"/>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preserve="1" userDrawn="1">
  <p:cSld name="Three-column titl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2A8979C-2F37-4AE7-8A1E-5689F3BF987B}" type="datetime1">
              <a:rPr lang="fr-FR" smtClean="0">
                <a:solidFill>
                  <a:srgbClr val="000000">
                    <a:tint val="75000"/>
                  </a:srgbClr>
                </a:solidFill>
              </a:rPr>
              <a:pPr/>
              <a:t>28/07/2017</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2" name="Rectangle 11"/>
          <p:cNvSpPr/>
          <p:nvPr userDrawn="1"/>
        </p:nvSpPr>
        <p:spPr>
          <a:xfrm>
            <a:off x="5989639" y="4595562"/>
            <a:ext cx="2597150" cy="54864"/>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14"/>
          </p:nvPr>
        </p:nvSpPr>
        <p:spPr>
          <a:xfrm>
            <a:off x="5989637" y="4677986"/>
            <a:ext cx="2597151" cy="1805110"/>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15" name="Rectangle 14"/>
          <p:cNvSpPr/>
          <p:nvPr userDrawn="1"/>
        </p:nvSpPr>
        <p:spPr>
          <a:xfrm>
            <a:off x="558799" y="4595562"/>
            <a:ext cx="2597137" cy="54864"/>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6" name="Espace réservé du texte 13"/>
          <p:cNvSpPr>
            <a:spLocks noGrp="1"/>
          </p:cNvSpPr>
          <p:nvPr>
            <p:ph type="body" sz="quarter" idx="16"/>
          </p:nvPr>
        </p:nvSpPr>
        <p:spPr>
          <a:xfrm>
            <a:off x="558800" y="4677986"/>
            <a:ext cx="2595563" cy="1805110"/>
          </a:xfrm>
        </p:spPr>
        <p:txBody>
          <a:bodyPr>
            <a:normAutofit/>
          </a:bodyPr>
          <a:lstStyle>
            <a:lvl1pPr marL="0" indent="0">
              <a:lnSpc>
                <a:spcPts val="1300"/>
              </a:lnSpc>
              <a:spcBef>
                <a:spcPts val="0"/>
              </a:spcBef>
              <a:buNone/>
              <a:defRPr sz="1200" b="0">
                <a:solidFill>
                  <a:srgbClr val="C00000"/>
                </a:solidFill>
              </a:defRPr>
            </a:lvl1pPr>
          </a:lstStyle>
          <a:p>
            <a:pPr lvl="0"/>
            <a:r>
              <a:rPr lang="fr-FR" dirty="0" smtClean="0"/>
              <a:t>Cliquez pour modifier les styles du</a:t>
            </a:r>
            <a:endParaRPr lang="en-CA" dirty="0"/>
          </a:p>
        </p:txBody>
      </p:sp>
      <p:sp>
        <p:nvSpPr>
          <p:cNvPr id="19" name="Rectangle 18"/>
          <p:cNvSpPr/>
          <p:nvPr userDrawn="1"/>
        </p:nvSpPr>
        <p:spPr>
          <a:xfrm>
            <a:off x="3273424" y="4595562"/>
            <a:ext cx="2600327" cy="54864"/>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0" name="Espace réservé du texte 13"/>
          <p:cNvSpPr>
            <a:spLocks noGrp="1"/>
          </p:cNvSpPr>
          <p:nvPr>
            <p:ph type="body" sz="quarter" idx="18"/>
          </p:nvPr>
        </p:nvSpPr>
        <p:spPr>
          <a:xfrm>
            <a:off x="3276600" y="4677986"/>
            <a:ext cx="2597151" cy="1805110"/>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Espace réservé du titre 1"/>
          <p:cNvSpPr>
            <a:spLocks noGrp="1"/>
          </p:cNvSpPr>
          <p:nvPr>
            <p:ph type="title"/>
          </p:nvPr>
        </p:nvSpPr>
        <p:spPr>
          <a:xfrm>
            <a:off x="558800" y="404334"/>
            <a:ext cx="5311774" cy="1589058"/>
          </a:xfrm>
          <a:prstGeom prst="rect">
            <a:avLst/>
          </a:prstGeom>
        </p:spPr>
        <p:txBody>
          <a:bodyPr vert="horz" lIns="0" tIns="0" rIns="0" bIns="0" rtlCol="0" anchor="ctr">
            <a:normAutofit/>
          </a:bodyPr>
          <a:lstStyle>
            <a:lvl1pPr>
              <a:defRPr>
                <a:solidFill>
                  <a:srgbClr val="E31836"/>
                </a:solidFill>
              </a:defRPr>
            </a:lvl1pPr>
          </a:lstStyle>
          <a:p>
            <a:r>
              <a:rPr lang="fr-FR" dirty="0" smtClean="0"/>
              <a:t>Cliquez pour modifier le style du titre</a:t>
            </a:r>
            <a:endParaRPr lang="en-CA" dirty="0"/>
          </a:p>
        </p:txBody>
      </p:sp>
      <p:sp>
        <p:nvSpPr>
          <p:cNvPr id="22" name="Forme en L 21"/>
          <p:cNvSpPr/>
          <p:nvPr userDrawn="1"/>
        </p:nvSpPr>
        <p:spPr>
          <a:xfrm rot="5400000">
            <a:off x="558800" y="174054"/>
            <a:ext cx="230280" cy="230280"/>
          </a:xfrm>
          <a:prstGeom prst="corner">
            <a:avLst>
              <a:gd name="adj1" fmla="val 31250"/>
              <a:gd name="adj2" fmla="val 30083"/>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4" name="Rectangle 33"/>
          <p:cNvSpPr/>
          <p:nvPr userDrawn="1"/>
        </p:nvSpPr>
        <p:spPr>
          <a:xfrm>
            <a:off x="5989639" y="2880360"/>
            <a:ext cx="2597150" cy="54864"/>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5" name="Espace réservé du texte 13"/>
          <p:cNvSpPr>
            <a:spLocks noGrp="1"/>
          </p:cNvSpPr>
          <p:nvPr>
            <p:ph type="body" sz="quarter" idx="19"/>
          </p:nvPr>
        </p:nvSpPr>
        <p:spPr>
          <a:xfrm>
            <a:off x="5989637" y="2962784"/>
            <a:ext cx="2597151" cy="1632778"/>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36" name="Rectangle 35"/>
          <p:cNvSpPr/>
          <p:nvPr userDrawn="1"/>
        </p:nvSpPr>
        <p:spPr>
          <a:xfrm>
            <a:off x="558799" y="2880360"/>
            <a:ext cx="2597137" cy="54864"/>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7" name="Espace réservé du texte 13"/>
          <p:cNvSpPr>
            <a:spLocks noGrp="1"/>
          </p:cNvSpPr>
          <p:nvPr>
            <p:ph type="body" sz="quarter" idx="20"/>
          </p:nvPr>
        </p:nvSpPr>
        <p:spPr>
          <a:xfrm>
            <a:off x="558799" y="2962784"/>
            <a:ext cx="2595563" cy="1632778"/>
          </a:xfrm>
        </p:spPr>
        <p:txBody>
          <a:bodyPr>
            <a:normAutofit/>
          </a:bodyPr>
          <a:lstStyle>
            <a:lvl1pPr marL="0" indent="0">
              <a:lnSpc>
                <a:spcPts val="1300"/>
              </a:lnSpc>
              <a:spcBef>
                <a:spcPts val="0"/>
              </a:spcBef>
              <a:buNone/>
              <a:defRPr sz="1200" b="0">
                <a:solidFill>
                  <a:srgbClr val="E31836"/>
                </a:solidFill>
              </a:defRPr>
            </a:lvl1pPr>
          </a:lstStyle>
          <a:p>
            <a:pPr lvl="0"/>
            <a:r>
              <a:rPr lang="fr-FR" dirty="0" smtClean="0"/>
              <a:t>Cliquez pour modifier les styles du</a:t>
            </a:r>
            <a:endParaRPr lang="en-CA" dirty="0"/>
          </a:p>
        </p:txBody>
      </p:sp>
      <p:sp>
        <p:nvSpPr>
          <p:cNvPr id="38" name="Rectangle 37"/>
          <p:cNvSpPr/>
          <p:nvPr userDrawn="1"/>
        </p:nvSpPr>
        <p:spPr>
          <a:xfrm>
            <a:off x="3273424" y="2880360"/>
            <a:ext cx="2600327" cy="54864"/>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9" name="Espace réservé du texte 13"/>
          <p:cNvSpPr>
            <a:spLocks noGrp="1"/>
          </p:cNvSpPr>
          <p:nvPr>
            <p:ph type="body" sz="quarter" idx="21"/>
          </p:nvPr>
        </p:nvSpPr>
        <p:spPr>
          <a:xfrm>
            <a:off x="3276599" y="2962784"/>
            <a:ext cx="2597151" cy="1632778"/>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41" name="Espace réservé du texte 13"/>
          <p:cNvSpPr>
            <a:spLocks noGrp="1"/>
          </p:cNvSpPr>
          <p:nvPr>
            <p:ph type="body" sz="quarter" idx="22" hasCustomPrompt="1"/>
          </p:nvPr>
        </p:nvSpPr>
        <p:spPr>
          <a:xfrm>
            <a:off x="5989637" y="2414016"/>
            <a:ext cx="2597151"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a:p>
        </p:txBody>
      </p:sp>
      <p:sp>
        <p:nvSpPr>
          <p:cNvPr id="42" name="Espace réservé du texte 13"/>
          <p:cNvSpPr>
            <a:spLocks noGrp="1"/>
          </p:cNvSpPr>
          <p:nvPr>
            <p:ph type="body" sz="quarter" idx="23" hasCustomPrompt="1"/>
          </p:nvPr>
        </p:nvSpPr>
        <p:spPr>
          <a:xfrm>
            <a:off x="558799" y="2414016"/>
            <a:ext cx="2595563" cy="466344"/>
          </a:xfrm>
        </p:spPr>
        <p:txBody>
          <a:bodyPr anchor="b" anchorCtr="0">
            <a:noAutofit/>
          </a:bodyPr>
          <a:lstStyle>
            <a:lvl1pPr marL="0" indent="0">
              <a:lnSpc>
                <a:spcPts val="1800"/>
              </a:lnSpc>
              <a:buNone/>
              <a:defRPr sz="1600" b="1">
                <a:solidFill>
                  <a:srgbClr val="7F7F7F"/>
                </a:solidFill>
                <a:latin typeface="Arial Narrow" pitchFamily="34" charset="0"/>
              </a:defRPr>
            </a:lvl1pPr>
          </a:lstStyle>
          <a:p>
            <a:pPr lvl="0"/>
            <a:r>
              <a:rPr lang="fr-FR" dirty="0" smtClean="0"/>
              <a:t>CLIQUEZ POUR MODIFIER</a:t>
            </a:r>
            <a:endParaRPr lang="en-CA" dirty="0"/>
          </a:p>
        </p:txBody>
      </p:sp>
      <p:sp>
        <p:nvSpPr>
          <p:cNvPr id="43" name="Espace réservé du texte 13"/>
          <p:cNvSpPr>
            <a:spLocks noGrp="1"/>
          </p:cNvSpPr>
          <p:nvPr>
            <p:ph type="body" sz="quarter" idx="24" hasCustomPrompt="1"/>
          </p:nvPr>
        </p:nvSpPr>
        <p:spPr>
          <a:xfrm>
            <a:off x="3276599" y="2414016"/>
            <a:ext cx="2597151"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a:p>
        </p:txBody>
      </p:sp>
      <p:sp>
        <p:nvSpPr>
          <p:cNvPr id="44" name="Forme en L 43"/>
          <p:cNvSpPr/>
          <p:nvPr userDrawn="1"/>
        </p:nvSpPr>
        <p:spPr>
          <a:xfrm rot="5400000" flipH="1" flipV="1">
            <a:off x="5640295" y="1993392"/>
            <a:ext cx="230280" cy="230280"/>
          </a:xfrm>
          <a:prstGeom prst="corner">
            <a:avLst>
              <a:gd name="adj1" fmla="val 31250"/>
              <a:gd name="adj2" fmla="val 30083"/>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10416319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userDrawn="1">
  <p:cSld name="Three-column title 2">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3273425" y="6483096"/>
            <a:ext cx="2560638" cy="237109"/>
          </a:xfrm>
          <a:prstGeom prst="rect">
            <a:avLst/>
          </a:prstGeom>
        </p:spPr>
        <p:txBody>
          <a:bodyPr/>
          <a:lstStyle/>
          <a:p>
            <a:fld id="{5A3A2DB4-B966-4500-9B9D-7E56D4E343B2}" type="datetime1">
              <a:rPr lang="fr-FR" smtClean="0">
                <a:solidFill>
                  <a:srgbClr val="000000">
                    <a:tint val="75000"/>
                  </a:srgbClr>
                </a:solidFill>
              </a:rPr>
              <a:pPr/>
              <a:t>28/07/2017</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4" name="Espace réservé du texte 13"/>
          <p:cNvSpPr>
            <a:spLocks noGrp="1"/>
          </p:cNvSpPr>
          <p:nvPr>
            <p:ph type="body" sz="quarter" idx="14"/>
          </p:nvPr>
        </p:nvSpPr>
        <p:spPr>
          <a:xfrm>
            <a:off x="5989637" y="4677986"/>
            <a:ext cx="2597151" cy="1805110"/>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16" name="Espace réservé du texte 13"/>
          <p:cNvSpPr>
            <a:spLocks noGrp="1"/>
          </p:cNvSpPr>
          <p:nvPr>
            <p:ph type="body" sz="quarter" idx="16"/>
          </p:nvPr>
        </p:nvSpPr>
        <p:spPr>
          <a:xfrm>
            <a:off x="558800" y="4677986"/>
            <a:ext cx="2595563" cy="1805110"/>
          </a:xfrm>
        </p:spPr>
        <p:txBody>
          <a:bodyPr>
            <a:normAutofit/>
          </a:bodyPr>
          <a:lstStyle>
            <a:lvl1pPr marL="0" indent="0">
              <a:lnSpc>
                <a:spcPts val="1300"/>
              </a:lnSpc>
              <a:spcBef>
                <a:spcPts val="0"/>
              </a:spcBef>
              <a:buNone/>
              <a:defRPr sz="1200" b="0">
                <a:solidFill>
                  <a:srgbClr val="E31836"/>
                </a:solidFill>
              </a:defRPr>
            </a:lvl1pPr>
          </a:lstStyle>
          <a:p>
            <a:pPr lvl="0"/>
            <a:r>
              <a:rPr lang="fr-FR" dirty="0" smtClean="0"/>
              <a:t>Cliquez pour modifier les styles du</a:t>
            </a:r>
            <a:endParaRPr lang="en-CA" dirty="0"/>
          </a:p>
        </p:txBody>
      </p:sp>
      <p:sp>
        <p:nvSpPr>
          <p:cNvPr id="20" name="Espace réservé du texte 13"/>
          <p:cNvSpPr>
            <a:spLocks noGrp="1"/>
          </p:cNvSpPr>
          <p:nvPr>
            <p:ph type="body" sz="quarter" idx="18"/>
          </p:nvPr>
        </p:nvSpPr>
        <p:spPr>
          <a:xfrm>
            <a:off x="3276600" y="4677986"/>
            <a:ext cx="2597151" cy="1805110"/>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Espace réservé du titre 1"/>
          <p:cNvSpPr>
            <a:spLocks noGrp="1"/>
          </p:cNvSpPr>
          <p:nvPr>
            <p:ph type="title"/>
          </p:nvPr>
        </p:nvSpPr>
        <p:spPr>
          <a:xfrm>
            <a:off x="558800" y="404334"/>
            <a:ext cx="5311774" cy="1589058"/>
          </a:xfrm>
          <a:prstGeom prst="rect">
            <a:avLst/>
          </a:prstGeom>
        </p:spPr>
        <p:txBody>
          <a:bodyPr vert="horz" lIns="0" tIns="0" rIns="0" bIns="0" rtlCol="0" anchor="ctr">
            <a:normAutofit/>
          </a:bodyPr>
          <a:lstStyle>
            <a:lvl1pPr>
              <a:defRPr>
                <a:solidFill>
                  <a:srgbClr val="E31836"/>
                </a:solidFill>
              </a:defRPr>
            </a:lvl1pPr>
          </a:lstStyle>
          <a:p>
            <a:r>
              <a:rPr lang="fr-FR" dirty="0" smtClean="0"/>
              <a:t>Cliquez pour modifier le style du titre</a:t>
            </a:r>
            <a:endParaRPr lang="en-CA" dirty="0"/>
          </a:p>
        </p:txBody>
      </p:sp>
      <p:sp>
        <p:nvSpPr>
          <p:cNvPr id="22" name="Forme en L 21"/>
          <p:cNvSpPr/>
          <p:nvPr userDrawn="1"/>
        </p:nvSpPr>
        <p:spPr>
          <a:xfrm rot="5400000">
            <a:off x="558800" y="174054"/>
            <a:ext cx="230280" cy="230280"/>
          </a:xfrm>
          <a:prstGeom prst="corner">
            <a:avLst>
              <a:gd name="adj1" fmla="val 31250"/>
              <a:gd name="adj2" fmla="val 30083"/>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5" name="Espace réservé du texte 13"/>
          <p:cNvSpPr>
            <a:spLocks noGrp="1"/>
          </p:cNvSpPr>
          <p:nvPr>
            <p:ph type="body" sz="quarter" idx="19"/>
          </p:nvPr>
        </p:nvSpPr>
        <p:spPr>
          <a:xfrm>
            <a:off x="5989637" y="2962784"/>
            <a:ext cx="2597151" cy="1632778"/>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37" name="Espace réservé du texte 13"/>
          <p:cNvSpPr>
            <a:spLocks noGrp="1"/>
          </p:cNvSpPr>
          <p:nvPr>
            <p:ph type="body" sz="quarter" idx="20"/>
          </p:nvPr>
        </p:nvSpPr>
        <p:spPr>
          <a:xfrm>
            <a:off x="558799" y="2962784"/>
            <a:ext cx="2595563" cy="1632778"/>
          </a:xfrm>
        </p:spPr>
        <p:txBody>
          <a:bodyPr>
            <a:normAutofit/>
          </a:bodyPr>
          <a:lstStyle>
            <a:lvl1pPr marL="0" indent="0">
              <a:lnSpc>
                <a:spcPts val="1300"/>
              </a:lnSpc>
              <a:spcBef>
                <a:spcPts val="0"/>
              </a:spcBef>
              <a:buNone/>
              <a:defRPr sz="1200" b="0">
                <a:solidFill>
                  <a:srgbClr val="E31836"/>
                </a:solidFill>
              </a:defRPr>
            </a:lvl1pPr>
          </a:lstStyle>
          <a:p>
            <a:pPr lvl="0"/>
            <a:r>
              <a:rPr lang="fr-FR" dirty="0" smtClean="0"/>
              <a:t>Cliquez pour modifier les styles du</a:t>
            </a:r>
            <a:endParaRPr lang="en-CA" dirty="0"/>
          </a:p>
        </p:txBody>
      </p:sp>
      <p:sp>
        <p:nvSpPr>
          <p:cNvPr id="39" name="Espace réservé du texte 13"/>
          <p:cNvSpPr>
            <a:spLocks noGrp="1"/>
          </p:cNvSpPr>
          <p:nvPr>
            <p:ph type="body" sz="quarter" idx="21"/>
          </p:nvPr>
        </p:nvSpPr>
        <p:spPr>
          <a:xfrm>
            <a:off x="3276599" y="2962784"/>
            <a:ext cx="2597151" cy="1632778"/>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41" name="Espace réservé du texte 13"/>
          <p:cNvSpPr>
            <a:spLocks noGrp="1"/>
          </p:cNvSpPr>
          <p:nvPr>
            <p:ph type="body" sz="quarter" idx="22" hasCustomPrompt="1"/>
          </p:nvPr>
        </p:nvSpPr>
        <p:spPr>
          <a:xfrm>
            <a:off x="5989637" y="2414016"/>
            <a:ext cx="2597151"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a:p>
        </p:txBody>
      </p:sp>
      <p:sp>
        <p:nvSpPr>
          <p:cNvPr id="42" name="Espace réservé du texte 13"/>
          <p:cNvSpPr>
            <a:spLocks noGrp="1"/>
          </p:cNvSpPr>
          <p:nvPr>
            <p:ph type="body" sz="quarter" idx="23" hasCustomPrompt="1"/>
          </p:nvPr>
        </p:nvSpPr>
        <p:spPr>
          <a:xfrm>
            <a:off x="558799" y="2414016"/>
            <a:ext cx="2595563" cy="466344"/>
          </a:xfrm>
        </p:spPr>
        <p:txBody>
          <a:bodyPr anchor="b" anchorCtr="0">
            <a:noAutofit/>
          </a:bodyPr>
          <a:lstStyle>
            <a:lvl1pPr marL="0" indent="0">
              <a:lnSpc>
                <a:spcPts val="1800"/>
              </a:lnSpc>
              <a:buNone/>
              <a:defRPr sz="1600" b="1">
                <a:solidFill>
                  <a:srgbClr val="7F7F7F"/>
                </a:solidFill>
                <a:latin typeface="Arial Narrow" pitchFamily="34" charset="0"/>
              </a:defRPr>
            </a:lvl1pPr>
          </a:lstStyle>
          <a:p>
            <a:pPr lvl="0"/>
            <a:r>
              <a:rPr lang="fr-FR" dirty="0" smtClean="0"/>
              <a:t>CLIQUEZ POUR MODIFIER</a:t>
            </a:r>
            <a:endParaRPr lang="en-CA" dirty="0"/>
          </a:p>
        </p:txBody>
      </p:sp>
      <p:sp>
        <p:nvSpPr>
          <p:cNvPr id="43" name="Espace réservé du texte 13"/>
          <p:cNvSpPr>
            <a:spLocks noGrp="1"/>
          </p:cNvSpPr>
          <p:nvPr>
            <p:ph type="body" sz="quarter" idx="24" hasCustomPrompt="1"/>
          </p:nvPr>
        </p:nvSpPr>
        <p:spPr>
          <a:xfrm>
            <a:off x="3276599" y="2414016"/>
            <a:ext cx="2597151"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a:p>
        </p:txBody>
      </p:sp>
      <p:sp>
        <p:nvSpPr>
          <p:cNvPr id="44" name="Forme en L 43"/>
          <p:cNvSpPr/>
          <p:nvPr userDrawn="1"/>
        </p:nvSpPr>
        <p:spPr>
          <a:xfrm rot="5400000" flipH="1" flipV="1">
            <a:off x="5640295" y="1993392"/>
            <a:ext cx="230280" cy="230280"/>
          </a:xfrm>
          <a:prstGeom prst="corner">
            <a:avLst>
              <a:gd name="adj1" fmla="val 31250"/>
              <a:gd name="adj2" fmla="val 30083"/>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296988408"/>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preserve="1" userDrawn="1">
  <p:cSld name="Graphs">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3273425" y="6483096"/>
            <a:ext cx="2560638" cy="237109"/>
          </a:xfrm>
          <a:prstGeom prst="rect">
            <a:avLst/>
          </a:prstGeom>
        </p:spPr>
        <p:txBody>
          <a:bodyPr/>
          <a:lstStyle/>
          <a:p>
            <a:fld id="{E8A090A5-4592-47C4-BAAE-91E15C6A200D}" type="datetime1">
              <a:rPr lang="fr-FR" smtClean="0">
                <a:solidFill>
                  <a:srgbClr val="000000">
                    <a:tint val="75000"/>
                  </a:srgbClr>
                </a:solidFill>
              </a:rPr>
              <a:pPr/>
              <a:t>28/07/2017</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8" name="Espace réservé du titre 1"/>
          <p:cNvSpPr>
            <a:spLocks noGrp="1"/>
          </p:cNvSpPr>
          <p:nvPr>
            <p:ph type="title"/>
          </p:nvPr>
        </p:nvSpPr>
        <p:spPr>
          <a:xfrm>
            <a:off x="3273424" y="404334"/>
            <a:ext cx="5313363" cy="1589058"/>
          </a:xfrm>
          <a:prstGeom prst="rect">
            <a:avLst/>
          </a:prstGeom>
        </p:spPr>
        <p:txBody>
          <a:bodyPr vert="horz" lIns="0" tIns="0" rIns="0" bIns="0" rtlCol="0" anchor="ctr">
            <a:normAutofit/>
          </a:bodyPr>
          <a:lstStyle>
            <a:lvl1pPr>
              <a:defRPr>
                <a:solidFill>
                  <a:srgbClr val="E31836"/>
                </a:solidFill>
              </a:defRPr>
            </a:lvl1pPr>
          </a:lstStyle>
          <a:p>
            <a:r>
              <a:rPr lang="fr-FR" dirty="0" smtClean="0"/>
              <a:t>Cliquez pour modifier le style du titre</a:t>
            </a:r>
            <a:endParaRPr lang="en-CA" dirty="0"/>
          </a:p>
        </p:txBody>
      </p:sp>
      <p:sp>
        <p:nvSpPr>
          <p:cNvPr id="21" name="Forme en L 20"/>
          <p:cNvSpPr/>
          <p:nvPr userDrawn="1"/>
        </p:nvSpPr>
        <p:spPr>
          <a:xfrm rot="5400000">
            <a:off x="3273425" y="174054"/>
            <a:ext cx="230280" cy="230280"/>
          </a:xfrm>
          <a:prstGeom prst="corner">
            <a:avLst>
              <a:gd name="adj1" fmla="val 31250"/>
              <a:gd name="adj2" fmla="val 30083"/>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E95C65"/>
              </a:solidFill>
            </a:endParaRPr>
          </a:p>
        </p:txBody>
      </p:sp>
      <p:sp>
        <p:nvSpPr>
          <p:cNvPr id="22" name="Forme en L 21"/>
          <p:cNvSpPr/>
          <p:nvPr userDrawn="1"/>
        </p:nvSpPr>
        <p:spPr>
          <a:xfrm rot="5400000" flipH="1" flipV="1">
            <a:off x="8354920" y="1993392"/>
            <a:ext cx="230280" cy="230280"/>
          </a:xfrm>
          <a:prstGeom prst="corner">
            <a:avLst>
              <a:gd name="adj1" fmla="val 31250"/>
              <a:gd name="adj2" fmla="val 30083"/>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E95C65"/>
              </a:solidFill>
            </a:endParaRPr>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Espace réservé du graphique 24"/>
          <p:cNvSpPr>
            <a:spLocks noGrp="1"/>
          </p:cNvSpPr>
          <p:nvPr>
            <p:ph type="chart" sz="quarter" idx="13"/>
          </p:nvPr>
        </p:nvSpPr>
        <p:spPr>
          <a:xfrm>
            <a:off x="558800" y="2386012"/>
            <a:ext cx="8026400" cy="4097083"/>
          </a:xfrm>
        </p:spPr>
        <p:txBody>
          <a:bodyPr/>
          <a:lstStyle/>
          <a:p>
            <a:endParaRPr lang="en-CA"/>
          </a:p>
        </p:txBody>
      </p:sp>
      <p:sp>
        <p:nvSpPr>
          <p:cNvPr id="26" name="Rectangle 25"/>
          <p:cNvSpPr/>
          <p:nvPr userDrawn="1"/>
        </p:nvSpPr>
        <p:spPr>
          <a:xfrm>
            <a:off x="3275013" y="5541264"/>
            <a:ext cx="5311775" cy="5486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00"/>
              </a:lnSpc>
              <a:spcBef>
                <a:spcPts val="300"/>
              </a:spcBef>
            </a:pPr>
            <a:endParaRPr lang="en-CA">
              <a:solidFill>
                <a:prstClr val="white"/>
              </a:solidFill>
            </a:endParaRPr>
          </a:p>
        </p:txBody>
      </p:sp>
      <p:sp>
        <p:nvSpPr>
          <p:cNvPr id="12" name="Espace réservé du texte 13"/>
          <p:cNvSpPr>
            <a:spLocks noGrp="1"/>
          </p:cNvSpPr>
          <p:nvPr>
            <p:ph type="body" sz="quarter" idx="17"/>
          </p:nvPr>
        </p:nvSpPr>
        <p:spPr>
          <a:xfrm>
            <a:off x="3273425" y="5623561"/>
            <a:ext cx="5313364" cy="777240"/>
          </a:xfrm>
        </p:spPr>
        <p:txBody>
          <a:bodyPr>
            <a:normAutofit/>
          </a:bodyPr>
          <a:lstStyle>
            <a:lvl1pPr marL="0" indent="0">
              <a:lnSpc>
                <a:spcPts val="1300"/>
              </a:lnSpc>
              <a:spcBef>
                <a:spcPts val="600"/>
              </a:spcBef>
              <a:buNone/>
              <a:defRPr sz="1200" b="0"/>
            </a:lvl1pPr>
          </a:lstStyle>
          <a:p>
            <a:pPr lvl="0"/>
            <a:r>
              <a:rPr lang="fr-FR" dirty="0" smtClean="0"/>
              <a:t>Cliquez pour modifier les styles du</a:t>
            </a:r>
          </a:p>
        </p:txBody>
      </p:sp>
    </p:spTree>
    <p:extLst>
      <p:ext uri="{BB962C8B-B14F-4D97-AF65-F5344CB8AC3E}">
        <p14:creationId xmlns:p14="http://schemas.microsoft.com/office/powerpoint/2010/main" val="2116031177"/>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3" name="Espace réservé de la date 2"/>
          <p:cNvSpPr>
            <a:spLocks noGrp="1"/>
          </p:cNvSpPr>
          <p:nvPr>
            <p:ph type="dt" sz="half" idx="10"/>
          </p:nvPr>
        </p:nvSpPr>
        <p:spPr>
          <a:xfrm>
            <a:off x="457200" y="6356350"/>
            <a:ext cx="2133600" cy="365125"/>
          </a:xfrm>
          <a:prstGeom prst="rect">
            <a:avLst/>
          </a:prstGeom>
        </p:spPr>
        <p:txBody>
          <a:bodyPr/>
          <a:lstStyle/>
          <a:p>
            <a:fld id="{411FA143-FF7B-42CE-8CB3-A580E7F04726}" type="datetime1">
              <a:rPr lang="fr-FR" smtClean="0">
                <a:solidFill>
                  <a:srgbClr val="000000">
                    <a:tint val="75000"/>
                  </a:srgbClr>
                </a:solidFill>
              </a:rPr>
              <a:pPr/>
              <a:t>28/07/2017</a:t>
            </a:fld>
            <a:endParaRPr lang="en-CA">
              <a:solidFill>
                <a:srgbClr val="000000">
                  <a:tint val="75000"/>
                </a:srgbClr>
              </a:solidFill>
            </a:endParaRPr>
          </a:p>
        </p:txBody>
      </p:sp>
      <p:sp>
        <p:nvSpPr>
          <p:cNvPr id="4" name="Espace réservé du pied de page 3"/>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5" name="Espace réservé du numéro de diapositive 4"/>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Tree>
    <p:extLst>
      <p:ext uri="{BB962C8B-B14F-4D97-AF65-F5344CB8AC3E}">
        <p14:creationId xmlns:p14="http://schemas.microsoft.com/office/powerpoint/2010/main" val="511856926"/>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p>
            <a:fld id="{5A0A6E0B-FD1D-4D12-9EE6-AEBA239D8529}" type="datetime1">
              <a:rPr lang="fr-FR" smtClean="0">
                <a:solidFill>
                  <a:srgbClr val="000000">
                    <a:tint val="75000"/>
                  </a:srgbClr>
                </a:solidFill>
              </a:rPr>
              <a:pPr/>
              <a:t>28/07/2017</a:t>
            </a:fld>
            <a:endParaRPr lang="en-CA">
              <a:solidFill>
                <a:srgbClr val="000000">
                  <a:tint val="75000"/>
                </a:srgbClr>
              </a:solidFill>
            </a:endParaRPr>
          </a:p>
        </p:txBody>
      </p:sp>
      <p:sp>
        <p:nvSpPr>
          <p:cNvPr id="3" name="Espace réservé du pied de page 2"/>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4" name="Espace réservé du numéro de diapositive 3"/>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Tree>
    <p:extLst>
      <p:ext uri="{BB962C8B-B14F-4D97-AF65-F5344CB8AC3E}">
        <p14:creationId xmlns:p14="http://schemas.microsoft.com/office/powerpoint/2010/main" val="318157225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userDrawn="1">
  <p:cSld name="1_Transition Page">
    <p:bg>
      <p:bgPr>
        <a:solidFill>
          <a:srgbClr val="B5CC2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58065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Titre et contenu 2">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28/07/2017</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5311775" cy="4893056"/>
          </a:xfrm>
        </p:spPr>
        <p:txBody>
          <a:bodyPr/>
          <a:lstStyle/>
          <a:p>
            <a:pPr lvl="0"/>
            <a:r>
              <a:rPr lang="fr-FR" dirty="0" smtClean="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Espace réservé du texte 13"/>
          <p:cNvSpPr>
            <a:spLocks noGrp="1"/>
          </p:cNvSpPr>
          <p:nvPr>
            <p:ph type="body" sz="quarter" idx="15"/>
          </p:nvPr>
        </p:nvSpPr>
        <p:spPr>
          <a:xfrm>
            <a:off x="5989637" y="4540568"/>
            <a:ext cx="2597151" cy="1869758"/>
          </a:xfrm>
        </p:spPr>
        <p:txBody>
          <a:bodyPr>
            <a:normAutofit/>
          </a:bodyPr>
          <a:lstStyle>
            <a:lvl1pPr marL="0" indent="0">
              <a:lnSpc>
                <a:spcPts val="1500"/>
              </a:lnSpc>
              <a:spcBef>
                <a:spcPts val="600"/>
              </a:spcBef>
              <a:buNone/>
              <a:defRPr sz="1200" b="0"/>
            </a:lvl1pPr>
          </a:lstStyle>
          <a:p>
            <a:pPr lvl="0"/>
            <a:r>
              <a:rPr lang="fr-FR" dirty="0" smtClean="0"/>
              <a:t>Cliquez pour modifier les styles du</a:t>
            </a:r>
            <a:endParaRPr lang="en-CA" dirty="0"/>
          </a:p>
        </p:txBody>
      </p:sp>
      <p:sp>
        <p:nvSpPr>
          <p:cNvPr id="11" name="Rectangle 10"/>
          <p:cNvSpPr/>
          <p:nvPr userDrawn="1"/>
        </p:nvSpPr>
        <p:spPr>
          <a:xfrm>
            <a:off x="558801" y="2242948"/>
            <a:ext cx="5311774"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Rectangle 13"/>
          <p:cNvSpPr/>
          <p:nvPr userDrawn="1"/>
        </p:nvSpPr>
        <p:spPr>
          <a:xfrm>
            <a:off x="558799" y="1381125"/>
            <a:ext cx="5311775" cy="5486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5" name="Espace réservé du texte 13"/>
          <p:cNvSpPr>
            <a:spLocks noGrp="1"/>
          </p:cNvSpPr>
          <p:nvPr>
            <p:ph type="body" sz="quarter" idx="16"/>
          </p:nvPr>
        </p:nvSpPr>
        <p:spPr>
          <a:xfrm>
            <a:off x="6012160" y="4546967"/>
            <a:ext cx="2597151" cy="1869758"/>
          </a:xfrm>
        </p:spPr>
        <p:txBody>
          <a:bodyPr>
            <a:normAutofit/>
          </a:bodyPr>
          <a:lstStyle>
            <a:lvl1pPr marL="0" indent="0">
              <a:lnSpc>
                <a:spcPts val="1500"/>
              </a:lnSpc>
              <a:spcBef>
                <a:spcPts val="600"/>
              </a:spcBef>
              <a:buNone/>
              <a:defRPr sz="1200" b="0"/>
            </a:lvl1pPr>
          </a:lstStyle>
          <a:p>
            <a:pPr lvl="0"/>
            <a:r>
              <a:rPr lang="fr-FR" dirty="0" smtClean="0"/>
              <a:t>Cliquez pour modifier les styles du</a:t>
            </a:r>
            <a:endParaRPr lang="en-CA" dirty="0"/>
          </a:p>
        </p:txBody>
      </p:sp>
    </p:spTree>
    <p:extLst>
      <p:ext uri="{BB962C8B-B14F-4D97-AF65-F5344CB8AC3E}">
        <p14:creationId xmlns:p14="http://schemas.microsoft.com/office/powerpoint/2010/main" val="2078942641"/>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preserve="1" userDrawn="1">
  <p:cSld name="Cover Page">
    <p:bg>
      <p:bgPr>
        <a:solidFill>
          <a:srgbClr val="B5CC22"/>
        </a:solidFill>
        <a:effectLst/>
      </p:bgPr>
    </p:bg>
    <p:spTree>
      <p:nvGrpSpPr>
        <p:cNvPr id="1" name=""/>
        <p:cNvGrpSpPr/>
        <p:nvPr/>
      </p:nvGrpSpPr>
      <p:grpSpPr>
        <a:xfrm>
          <a:off x="0" y="0"/>
          <a:ext cx="0" cy="0"/>
          <a:chOff x="0" y="0"/>
          <a:chExt cx="0" cy="0"/>
        </a:xfrm>
      </p:grpSpPr>
      <p:pic>
        <p:nvPicPr>
          <p:cNvPr id="13" name="Image 12" descr="CROP-Logo.png"/>
          <p:cNvPicPr>
            <a:picLocks noChangeAspect="1"/>
          </p:cNvPicPr>
          <p:nvPr userDrawn="1"/>
        </p:nvPicPr>
        <p:blipFill>
          <a:blip r:embed="rId2" cstate="print"/>
          <a:stretch>
            <a:fillRect/>
          </a:stretch>
        </p:blipFill>
        <p:spPr>
          <a:xfrm>
            <a:off x="5989638" y="3759517"/>
            <a:ext cx="2597150" cy="1324546"/>
          </a:xfrm>
          <a:prstGeom prst="rect">
            <a:avLst/>
          </a:prstGeom>
        </p:spPr>
      </p:pic>
      <p:sp>
        <p:nvSpPr>
          <p:cNvPr id="11" name="Rectangle 10"/>
          <p:cNvSpPr/>
          <p:nvPr userDrawn="1"/>
        </p:nvSpPr>
        <p:spPr>
          <a:xfrm>
            <a:off x="558801" y="3612502"/>
            <a:ext cx="3949191"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16" name="Connecteur droit 15"/>
          <p:cNvCxnSpPr/>
          <p:nvPr userDrawn="1"/>
        </p:nvCxnSpPr>
        <p:spPr>
          <a:xfrm>
            <a:off x="558801" y="4055262"/>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a:off x="558801" y="2393950"/>
            <a:ext cx="3949191"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2" name="Connecteur droit 21"/>
          <p:cNvCxnSpPr/>
          <p:nvPr userDrawn="1"/>
        </p:nvCxnSpPr>
        <p:spPr>
          <a:xfrm>
            <a:off x="558801" y="2836710"/>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userDrawn="1"/>
        </p:nvCxnSpPr>
        <p:spPr>
          <a:xfrm>
            <a:off x="558801" y="3224606"/>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Espace réservé du texte 13"/>
          <p:cNvSpPr>
            <a:spLocks noGrp="1"/>
          </p:cNvSpPr>
          <p:nvPr>
            <p:ph type="body" sz="quarter" idx="15" hasCustomPrompt="1"/>
          </p:nvPr>
        </p:nvSpPr>
        <p:spPr>
          <a:xfrm>
            <a:off x="558801" y="2512250"/>
            <a:ext cx="3959224" cy="1081964"/>
          </a:xfrm>
        </p:spPr>
        <p:txBody>
          <a:bodyPr>
            <a:noAutofit/>
          </a:bodyPr>
          <a:lstStyle>
            <a:lvl1pPr>
              <a:defRPr sz="1800" b="0">
                <a:solidFill>
                  <a:schemeClr val="bg1"/>
                </a:solidFill>
                <a:latin typeface="Arial Narrow" pitchFamily="34" charset="0"/>
              </a:defRPr>
            </a:lvl1pPr>
            <a:lvl2pPr>
              <a:spcBef>
                <a:spcPts val="900"/>
              </a:spcBef>
              <a:defRPr sz="1800" baseline="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smtClean="0"/>
              <a:t>550, RUE SHERBROOKE OUEST</a:t>
            </a:r>
          </a:p>
          <a:p>
            <a:pPr lvl="1"/>
            <a:r>
              <a:rPr lang="fr-FR" dirty="0" smtClean="0"/>
              <a:t>MONTREAL (QUÉBEC) H3A 1B9</a:t>
            </a:r>
          </a:p>
          <a:p>
            <a:pPr lvl="1"/>
            <a:r>
              <a:rPr lang="fr-FR" dirty="0" smtClean="0"/>
              <a:t>BUREAU 900 – TOUR EST</a:t>
            </a:r>
          </a:p>
        </p:txBody>
      </p:sp>
      <p:sp>
        <p:nvSpPr>
          <p:cNvPr id="20" name="Espace réservé du texte 13"/>
          <p:cNvSpPr>
            <a:spLocks noGrp="1"/>
          </p:cNvSpPr>
          <p:nvPr>
            <p:ph type="body" sz="quarter" idx="16" hasCustomPrompt="1"/>
          </p:nvPr>
        </p:nvSpPr>
        <p:spPr>
          <a:xfrm>
            <a:off x="558801" y="3731374"/>
            <a:ext cx="3959224" cy="1081964"/>
          </a:xfrm>
        </p:spPr>
        <p:txBody>
          <a:bodyPr>
            <a:noAutofit/>
          </a:bodyPr>
          <a:lstStyle>
            <a:lvl1pPr>
              <a:defRPr sz="1800" b="0">
                <a:solidFill>
                  <a:schemeClr val="bg1"/>
                </a:solidFill>
                <a:latin typeface="Arial Narrow" pitchFamily="34" charset="0"/>
              </a:defRPr>
            </a:lvl1pPr>
            <a:lvl2pPr>
              <a:spcBef>
                <a:spcPts val="900"/>
              </a:spcBef>
              <a:defRPr sz="180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smtClean="0"/>
              <a:t>T 514 849-8086</a:t>
            </a:r>
          </a:p>
          <a:p>
            <a:pPr lvl="1"/>
            <a:r>
              <a:rPr lang="fr-FR" dirty="0" smtClean="0"/>
              <a:t>WWW.CROP.CA</a:t>
            </a:r>
          </a:p>
        </p:txBody>
      </p:sp>
      <p:sp>
        <p:nvSpPr>
          <p:cNvPr id="10" name="Forme en L 9"/>
          <p:cNvSpPr/>
          <p:nvPr userDrawn="1"/>
        </p:nvSpPr>
        <p:spPr>
          <a:xfrm rot="5400000">
            <a:off x="558800" y="5019766"/>
            <a:ext cx="110938" cy="11093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algn="ctr">
              <a:defRPr/>
            </a:pPr>
            <a:endParaRPr lang="en-CA" kern="0">
              <a:solidFill>
                <a:sysClr val="window" lastClr="FFFFFF"/>
              </a:solidFill>
            </a:endParaRPr>
          </a:p>
        </p:txBody>
      </p:sp>
      <p:sp>
        <p:nvSpPr>
          <p:cNvPr id="12" name="Espace réservé du texte 6"/>
          <p:cNvSpPr txBox="1">
            <a:spLocks/>
          </p:cNvSpPr>
          <p:nvPr userDrawn="1"/>
        </p:nvSpPr>
        <p:spPr>
          <a:xfrm>
            <a:off x="569433" y="5052164"/>
            <a:ext cx="2747923"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solidFill>
                  <a:prstClr val="white"/>
                </a:solidFill>
                <a:latin typeface="Arial" pitchFamily="34" charset="0"/>
                <a:cs typeface="Arial" pitchFamily="34" charset="0"/>
              </a:rPr>
              <a:t>de la vie aux </a:t>
            </a:r>
            <a:r>
              <a:rPr lang="en-US" sz="1800" dirty="0" err="1" smtClean="0">
                <a:solidFill>
                  <a:prstClr val="white"/>
                </a:solidFill>
                <a:latin typeface="Arial" pitchFamily="34" charset="0"/>
                <a:cs typeface="Arial" pitchFamily="34" charset="0"/>
              </a:rPr>
              <a:t>idées</a:t>
            </a:r>
            <a:endParaRPr lang="en-CA" sz="18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337115481"/>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preserve="1" userDrawn="1">
  <p:cSld name="1_Back Cover Page">
    <p:bg>
      <p:bgPr>
        <a:solidFill>
          <a:srgbClr val="B5CC22"/>
        </a:solidFill>
        <a:effectLst/>
      </p:bgPr>
    </p:bg>
    <p:spTree>
      <p:nvGrpSpPr>
        <p:cNvPr id="1" name=""/>
        <p:cNvGrpSpPr/>
        <p:nvPr/>
      </p:nvGrpSpPr>
      <p:grpSpPr>
        <a:xfrm>
          <a:off x="0" y="0"/>
          <a:ext cx="0" cy="0"/>
          <a:chOff x="0" y="0"/>
          <a:chExt cx="0" cy="0"/>
        </a:xfrm>
      </p:grpSpPr>
      <p:pic>
        <p:nvPicPr>
          <p:cNvPr id="13" name="Image 12" descr="CROP-Logo.png"/>
          <p:cNvPicPr>
            <a:picLocks noChangeAspect="1"/>
          </p:cNvPicPr>
          <p:nvPr userDrawn="1"/>
        </p:nvPicPr>
        <p:blipFill>
          <a:blip r:embed="rId2" cstate="print"/>
          <a:stretch>
            <a:fillRect/>
          </a:stretch>
        </p:blipFill>
        <p:spPr>
          <a:xfrm>
            <a:off x="569433" y="846897"/>
            <a:ext cx="2597150" cy="1324546"/>
          </a:xfrm>
          <a:prstGeom prst="rect">
            <a:avLst/>
          </a:prstGeom>
        </p:spPr>
      </p:pic>
      <p:sp>
        <p:nvSpPr>
          <p:cNvPr id="11" name="Rectangle 10"/>
          <p:cNvSpPr/>
          <p:nvPr userDrawn="1"/>
        </p:nvSpPr>
        <p:spPr>
          <a:xfrm>
            <a:off x="558801" y="3612502"/>
            <a:ext cx="3949191"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16" name="Connecteur droit 15"/>
          <p:cNvCxnSpPr/>
          <p:nvPr userDrawn="1"/>
        </p:nvCxnSpPr>
        <p:spPr>
          <a:xfrm>
            <a:off x="558801" y="4055262"/>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a:off x="558801" y="2393950"/>
            <a:ext cx="3949191"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2" name="Connecteur droit 21"/>
          <p:cNvCxnSpPr/>
          <p:nvPr userDrawn="1"/>
        </p:nvCxnSpPr>
        <p:spPr>
          <a:xfrm>
            <a:off x="558801" y="2836710"/>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userDrawn="1"/>
        </p:nvCxnSpPr>
        <p:spPr>
          <a:xfrm>
            <a:off x="558801" y="3224606"/>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Espace réservé du texte 13"/>
          <p:cNvSpPr>
            <a:spLocks noGrp="1"/>
          </p:cNvSpPr>
          <p:nvPr>
            <p:ph type="body" sz="quarter" idx="15" hasCustomPrompt="1"/>
          </p:nvPr>
        </p:nvSpPr>
        <p:spPr>
          <a:xfrm>
            <a:off x="558801" y="2512250"/>
            <a:ext cx="3959224" cy="1081964"/>
          </a:xfrm>
        </p:spPr>
        <p:txBody>
          <a:bodyPr>
            <a:noAutofit/>
          </a:bodyPr>
          <a:lstStyle>
            <a:lvl1pPr>
              <a:defRPr sz="1800" b="0">
                <a:solidFill>
                  <a:schemeClr val="bg1"/>
                </a:solidFill>
                <a:latin typeface="Arial Narrow" pitchFamily="34" charset="0"/>
              </a:defRPr>
            </a:lvl1pPr>
            <a:lvl2pPr>
              <a:spcBef>
                <a:spcPts val="900"/>
              </a:spcBef>
              <a:defRPr sz="1800" baseline="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smtClean="0"/>
              <a:t>550, RUE SHERBROOKE OUEST</a:t>
            </a:r>
          </a:p>
          <a:p>
            <a:pPr lvl="1"/>
            <a:r>
              <a:rPr lang="fr-FR" dirty="0" smtClean="0"/>
              <a:t>MONTREAL (QUÉBEC) H3A 1B9</a:t>
            </a:r>
          </a:p>
          <a:p>
            <a:pPr lvl="1"/>
            <a:r>
              <a:rPr lang="fr-FR" dirty="0" smtClean="0"/>
              <a:t>BUREAU 900 – TOUR EST</a:t>
            </a:r>
          </a:p>
        </p:txBody>
      </p:sp>
      <p:sp>
        <p:nvSpPr>
          <p:cNvPr id="20" name="Espace réservé du texte 13"/>
          <p:cNvSpPr>
            <a:spLocks noGrp="1"/>
          </p:cNvSpPr>
          <p:nvPr>
            <p:ph type="body" sz="quarter" idx="16" hasCustomPrompt="1"/>
          </p:nvPr>
        </p:nvSpPr>
        <p:spPr>
          <a:xfrm>
            <a:off x="558801" y="3731374"/>
            <a:ext cx="3959224" cy="1081964"/>
          </a:xfrm>
        </p:spPr>
        <p:txBody>
          <a:bodyPr>
            <a:noAutofit/>
          </a:bodyPr>
          <a:lstStyle>
            <a:lvl1pPr>
              <a:defRPr sz="1800" b="0">
                <a:solidFill>
                  <a:schemeClr val="bg1"/>
                </a:solidFill>
                <a:latin typeface="Arial Narrow" pitchFamily="34" charset="0"/>
              </a:defRPr>
            </a:lvl1pPr>
            <a:lvl2pPr>
              <a:spcBef>
                <a:spcPts val="900"/>
              </a:spcBef>
              <a:defRPr sz="180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smtClean="0"/>
              <a:t>T 514 849-8086</a:t>
            </a:r>
          </a:p>
          <a:p>
            <a:pPr lvl="1"/>
            <a:r>
              <a:rPr lang="fr-FR" dirty="0" smtClean="0"/>
              <a:t>www.crop.ca</a:t>
            </a:r>
          </a:p>
        </p:txBody>
      </p:sp>
      <p:sp>
        <p:nvSpPr>
          <p:cNvPr id="14" name="Forme en L 13"/>
          <p:cNvSpPr/>
          <p:nvPr userDrawn="1"/>
        </p:nvSpPr>
        <p:spPr>
          <a:xfrm rot="5400000">
            <a:off x="558800" y="5019766"/>
            <a:ext cx="110938" cy="11093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algn="ctr">
              <a:defRPr/>
            </a:pPr>
            <a:endParaRPr lang="en-CA" kern="0">
              <a:solidFill>
                <a:sysClr val="window" lastClr="FFFFFF"/>
              </a:solidFill>
            </a:endParaRPr>
          </a:p>
        </p:txBody>
      </p:sp>
      <p:sp>
        <p:nvSpPr>
          <p:cNvPr id="15" name="Espace réservé du texte 6"/>
          <p:cNvSpPr txBox="1">
            <a:spLocks/>
          </p:cNvSpPr>
          <p:nvPr userDrawn="1"/>
        </p:nvSpPr>
        <p:spPr>
          <a:xfrm>
            <a:off x="569433" y="5052164"/>
            <a:ext cx="2747923"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solidFill>
                  <a:prstClr val="white"/>
                </a:solidFill>
                <a:latin typeface="Arial" pitchFamily="34" charset="0"/>
                <a:cs typeface="Arial" pitchFamily="34" charset="0"/>
              </a:rPr>
              <a:t>de la vie aux </a:t>
            </a:r>
            <a:r>
              <a:rPr lang="en-US" sz="1800" dirty="0" err="1" smtClean="0">
                <a:solidFill>
                  <a:prstClr val="white"/>
                </a:solidFill>
                <a:latin typeface="Arial" pitchFamily="34" charset="0"/>
                <a:cs typeface="Arial" pitchFamily="34" charset="0"/>
              </a:rPr>
              <a:t>idées</a:t>
            </a:r>
            <a:endParaRPr lang="en-CA" sz="18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152178539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type="obj" preserve="1">
  <p:cSld name="Table of contents">
    <p:bg>
      <p:bgPr>
        <a:solidFill>
          <a:schemeClr val="bg2"/>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558801" y="1271397"/>
            <a:ext cx="5311774" cy="1392620"/>
          </a:xfrm>
        </p:spPr>
        <p:txBody>
          <a:bodyPr anchor="t" anchorCtr="0">
            <a:noAutofit/>
          </a:bodyPr>
          <a:lstStyle>
            <a:lvl1pPr marL="0" marR="0" indent="0" algn="l" defTabSz="914400" rtl="0" eaLnBrk="1" fontAlgn="auto" latinLnBrk="0" hangingPunct="1">
              <a:lnSpc>
                <a:spcPct val="100000"/>
              </a:lnSpc>
              <a:spcBef>
                <a:spcPct val="0"/>
              </a:spcBef>
              <a:spcAft>
                <a:spcPts val="0"/>
              </a:spcAft>
              <a:buClr>
                <a:schemeClr val="bg1"/>
              </a:buClr>
              <a:buSzTx/>
              <a:buFontTx/>
              <a:buNone/>
              <a:tabLst/>
              <a:defRPr sz="3300" baseline="0">
                <a:solidFill>
                  <a:schemeClr val="bg1"/>
                </a:solidFill>
              </a:defRPr>
            </a:lvl1pPr>
          </a:lstStyle>
          <a:p>
            <a:r>
              <a:rPr lang="en-CA" dirty="0" smtClean="0"/>
              <a:t>Table of contents</a:t>
            </a:r>
            <a:endParaRPr lang="fr-CA" dirty="0" smtClean="0"/>
          </a:p>
        </p:txBody>
      </p:sp>
      <p:sp>
        <p:nvSpPr>
          <p:cNvPr id="3" name="Espace réservé du contenu 2"/>
          <p:cNvSpPr>
            <a:spLocks noGrp="1"/>
          </p:cNvSpPr>
          <p:nvPr>
            <p:ph idx="1" hasCustomPrompt="1"/>
          </p:nvPr>
        </p:nvSpPr>
        <p:spPr>
          <a:xfrm>
            <a:off x="558801" y="2448814"/>
            <a:ext cx="5311774" cy="3785616"/>
          </a:xfrm>
        </p:spPr>
        <p:txBody>
          <a:bodyPr>
            <a:normAutofit/>
          </a:bodyPr>
          <a:lstStyle>
            <a:lvl1pPr marL="0" indent="0">
              <a:spcBef>
                <a:spcPts val="1200"/>
              </a:spcBef>
              <a:buClr>
                <a:schemeClr val="bg1"/>
              </a:buClr>
              <a:buNone/>
              <a:tabLst>
                <a:tab pos="5084763" algn="r"/>
              </a:tabLst>
              <a:defRPr sz="1200" b="0" u="none">
                <a:solidFill>
                  <a:schemeClr val="bg1"/>
                </a:solidFill>
                <a:latin typeface="Arial Narrow" pitchFamily="34" charset="0"/>
              </a:defRPr>
            </a:lvl1pPr>
            <a:lvl2pPr>
              <a:buClr>
                <a:schemeClr val="bg1"/>
              </a:buClr>
              <a:buNone/>
              <a:defRPr>
                <a:solidFill>
                  <a:schemeClr val="bg1"/>
                </a:solidFill>
              </a:defRPr>
            </a:lvl2pPr>
            <a:lvl3pPr>
              <a:buClr>
                <a:schemeClr val="bg1"/>
              </a:buClr>
              <a:buNone/>
              <a:defRPr>
                <a:solidFill>
                  <a:schemeClr val="bg1"/>
                </a:solidFill>
              </a:defRPr>
            </a:lvl3pPr>
            <a:lvl4pPr>
              <a:buClr>
                <a:schemeClr val="bg1"/>
              </a:buClr>
              <a:buNone/>
              <a:defRPr>
                <a:solidFill>
                  <a:schemeClr val="bg1"/>
                </a:solidFill>
              </a:defRPr>
            </a:lvl4pPr>
            <a:lvl5pPr>
              <a:buClr>
                <a:schemeClr val="bg1"/>
              </a:buClr>
              <a:buNone/>
              <a:defRPr>
                <a:solidFill>
                  <a:schemeClr val="bg1"/>
                </a:solidFill>
              </a:defRPr>
            </a:lvl5pPr>
          </a:lstStyle>
          <a:p>
            <a:pPr lvl="0"/>
            <a:r>
              <a:rPr lang="fr-FR" dirty="0" err="1" smtClean="0"/>
              <a:t>asz</a:t>
            </a:r>
            <a:endParaRPr lang="fr-FR" dirty="0" smtClean="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lvl1pPr>
              <a:buClr>
                <a:schemeClr val="bg1"/>
              </a:buClr>
              <a:defRPr>
                <a:solidFill>
                  <a:schemeClr val="bg1"/>
                </a:solidFill>
              </a:defRPr>
            </a:lvl1pPr>
          </a:lstStyle>
          <a:p>
            <a:pPr>
              <a:buClr>
                <a:prstClr val="white"/>
              </a:buClr>
            </a:pPr>
            <a:fld id="{7A6F88A6-4366-4608-9E5D-5814E0798602}" type="datetime1">
              <a:rPr lang="fr-FR" smtClean="0">
                <a:solidFill>
                  <a:prstClr val="white"/>
                </a:solidFill>
              </a:rPr>
              <a:pPr>
                <a:buClr>
                  <a:prstClr val="white"/>
                </a:buClr>
              </a:pPr>
              <a:t>28/07/2017</a:t>
            </a:fld>
            <a:endParaRPr lang="en-CA">
              <a:solidFill>
                <a:prstClr val="white"/>
              </a:solidFill>
            </a:endParaRPr>
          </a:p>
        </p:txBody>
      </p:sp>
      <p:sp>
        <p:nvSpPr>
          <p:cNvPr id="5" name="Espace réservé du pied de page 4"/>
          <p:cNvSpPr>
            <a:spLocks noGrp="1"/>
          </p:cNvSpPr>
          <p:nvPr>
            <p:ph type="ftr" sz="quarter" idx="11"/>
          </p:nvPr>
        </p:nvSpPr>
        <p:spPr/>
        <p:txBody>
          <a:bodyPr/>
          <a:lstStyle>
            <a:lvl1pPr>
              <a:buClr>
                <a:schemeClr val="bg1"/>
              </a:buClr>
              <a:defRPr>
                <a:solidFill>
                  <a:schemeClr val="bg1"/>
                </a:solidFill>
              </a:defRPr>
            </a:lvl1pPr>
          </a:lstStyle>
          <a:p>
            <a:pPr>
              <a:buClr>
                <a:prstClr val="white"/>
              </a:buClr>
            </a:pPr>
            <a:r>
              <a:rPr lang="en-CA" smtClean="0">
                <a:solidFill>
                  <a:prstClr val="white"/>
                </a:solidFill>
              </a:rPr>
              <a:t>CROP</a:t>
            </a:r>
            <a:endParaRPr lang="en-CA" dirty="0">
              <a:solidFill>
                <a:prstClr val="white"/>
              </a:solidFill>
            </a:endParaRPr>
          </a:p>
        </p:txBody>
      </p:sp>
      <p:sp>
        <p:nvSpPr>
          <p:cNvPr id="6" name="Espace réservé du numéro de diapositive 5"/>
          <p:cNvSpPr>
            <a:spLocks noGrp="1"/>
          </p:cNvSpPr>
          <p:nvPr>
            <p:ph type="sldNum" sz="quarter" idx="12"/>
          </p:nvPr>
        </p:nvSpPr>
        <p:spPr/>
        <p:txBody>
          <a:bodyPr/>
          <a:lstStyle>
            <a:lvl1pPr>
              <a:buClr>
                <a:schemeClr val="bg1"/>
              </a:buClr>
              <a:defRPr>
                <a:solidFill>
                  <a:schemeClr val="bg1"/>
                </a:solidFill>
              </a:defRPr>
            </a:lvl1pPr>
          </a:lstStyle>
          <a:p>
            <a:pPr>
              <a:buClr>
                <a:prstClr val="white"/>
              </a:buClr>
            </a:pPr>
            <a:fld id="{E7B58D81-04C7-47EB-9B1C-20051A4D7758}" type="slidenum">
              <a:rPr lang="en-CA" smtClean="0">
                <a:solidFill>
                  <a:prstClr val="white"/>
                </a:solidFill>
              </a:rPr>
              <a:pPr>
                <a:buClr>
                  <a:prstClr val="white"/>
                </a:buClr>
              </a:pPr>
              <a:t>‹N°›</a:t>
            </a:fld>
            <a:endParaRPr lang="en-CA">
              <a:solidFill>
                <a:prstClr val="white"/>
              </a:solidFill>
            </a:endParaRPr>
          </a:p>
        </p:txBody>
      </p:sp>
      <p:sp>
        <p:nvSpPr>
          <p:cNvPr id="8" name="Rectangle 7"/>
          <p:cNvSpPr/>
          <p:nvPr userDrawn="1"/>
        </p:nvSpPr>
        <p:spPr>
          <a:xfrm>
            <a:off x="558801" y="2393950"/>
            <a:ext cx="5311774"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9" name="Connecteur droit 8"/>
          <p:cNvCxnSpPr/>
          <p:nvPr userDrawn="1"/>
        </p:nvCxnSpPr>
        <p:spPr>
          <a:xfrm>
            <a:off x="558800" y="6483096"/>
            <a:ext cx="802798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151886"/>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reserve="1" userDrawn="1">
  <p:cSld name="Transition Page">
    <p:bg>
      <p:bgPr>
        <a:solidFill>
          <a:srgbClr val="B5CC22"/>
        </a:solidFill>
        <a:effectLst/>
      </p:bgPr>
    </p:bg>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558801" y="1699260"/>
            <a:ext cx="6705853" cy="2594674"/>
          </a:xfrm>
        </p:spPr>
        <p:txBody>
          <a:bodyPr anchor="b" anchorCtr="0">
            <a:normAutofit/>
          </a:bodyPr>
          <a:lstStyle>
            <a:lvl1pPr marL="0" indent="0">
              <a:spcBef>
                <a:spcPts val="0"/>
              </a:spcBef>
              <a:buClr>
                <a:schemeClr val="bg1"/>
              </a:buClr>
              <a:buNone/>
              <a:tabLst>
                <a:tab pos="5084763" algn="r"/>
              </a:tabLst>
              <a:defRPr sz="3300" b="1" u="none">
                <a:solidFill>
                  <a:schemeClr val="bg1"/>
                </a:solidFill>
                <a:latin typeface="Arial" pitchFamily="34" charset="0"/>
                <a:cs typeface="Arial" pitchFamily="34" charset="0"/>
              </a:defRPr>
            </a:lvl1pPr>
            <a:lvl2pPr>
              <a:buClr>
                <a:schemeClr val="bg1"/>
              </a:buClr>
              <a:buNone/>
              <a:defRPr>
                <a:solidFill>
                  <a:schemeClr val="bg1"/>
                </a:solidFill>
              </a:defRPr>
            </a:lvl2pPr>
            <a:lvl3pPr>
              <a:buClr>
                <a:schemeClr val="bg1"/>
              </a:buClr>
              <a:buNone/>
              <a:defRPr>
                <a:solidFill>
                  <a:schemeClr val="bg1"/>
                </a:solidFill>
              </a:defRPr>
            </a:lvl3pPr>
            <a:lvl4pPr>
              <a:buClr>
                <a:schemeClr val="bg1"/>
              </a:buClr>
              <a:buNone/>
              <a:defRPr>
                <a:solidFill>
                  <a:schemeClr val="bg1"/>
                </a:solidFill>
              </a:defRPr>
            </a:lvl4pPr>
            <a:lvl5pPr>
              <a:buClr>
                <a:schemeClr val="bg1"/>
              </a:buClr>
              <a:buNone/>
              <a:defRPr>
                <a:solidFill>
                  <a:schemeClr val="bg1"/>
                </a:solidFill>
              </a:defRPr>
            </a:lvl5pPr>
          </a:lstStyle>
          <a:p>
            <a:pPr lvl="0"/>
            <a:r>
              <a:rPr lang="fr-FR" dirty="0" smtClean="0"/>
              <a:t>CLIQUEZ POUR MODIFIER LES STYLES DU TEXTE DU MASQUE</a:t>
            </a:r>
          </a:p>
        </p:txBody>
      </p:sp>
      <p:sp>
        <p:nvSpPr>
          <p:cNvPr id="12" name="Rectangle 11"/>
          <p:cNvSpPr/>
          <p:nvPr userDrawn="1"/>
        </p:nvSpPr>
        <p:spPr>
          <a:xfrm>
            <a:off x="558801" y="4430713"/>
            <a:ext cx="5311774"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1" name="Espace réservé du texte 20"/>
          <p:cNvSpPr>
            <a:spLocks noGrp="1"/>
          </p:cNvSpPr>
          <p:nvPr userDrawn="1">
            <p:ph type="body" sz="quarter" idx="10" hasCustomPrompt="1"/>
          </p:nvPr>
        </p:nvSpPr>
        <p:spPr>
          <a:xfrm>
            <a:off x="558800" y="4522534"/>
            <a:ext cx="5311775" cy="347663"/>
          </a:xfrm>
        </p:spPr>
        <p:txBody>
          <a:bodyPr>
            <a:normAutofit/>
          </a:bodyPr>
          <a:lstStyle>
            <a:lvl1pPr>
              <a:defRPr sz="1200">
                <a:solidFill>
                  <a:schemeClr val="bg1"/>
                </a:solidFill>
                <a:latin typeface="Arial Narrow"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smtClean="0"/>
              <a:t>CLIQUEZ POUR MODIFIER LES STYLES DU TEXTE DU MASQUE</a:t>
            </a:r>
          </a:p>
        </p:txBody>
      </p:sp>
      <p:sp>
        <p:nvSpPr>
          <p:cNvPr id="9" name="Forme en L 8"/>
          <p:cNvSpPr/>
          <p:nvPr userDrawn="1"/>
        </p:nvSpPr>
        <p:spPr>
          <a:xfrm rot="5400000">
            <a:off x="558800" y="6029901"/>
            <a:ext cx="110938" cy="11093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algn="ctr">
              <a:defRPr/>
            </a:pPr>
            <a:endParaRPr lang="en-CA" kern="0">
              <a:solidFill>
                <a:sysClr val="window" lastClr="FFFFFF"/>
              </a:solidFill>
            </a:endParaRPr>
          </a:p>
        </p:txBody>
      </p:sp>
      <p:sp>
        <p:nvSpPr>
          <p:cNvPr id="10" name="Espace réservé du texte 6"/>
          <p:cNvSpPr txBox="1">
            <a:spLocks/>
          </p:cNvSpPr>
          <p:nvPr userDrawn="1"/>
        </p:nvSpPr>
        <p:spPr>
          <a:xfrm>
            <a:off x="569433" y="6062299"/>
            <a:ext cx="2747923"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solidFill>
                  <a:prstClr val="white"/>
                </a:solidFill>
                <a:latin typeface="Arial" pitchFamily="34" charset="0"/>
                <a:cs typeface="Arial" pitchFamily="34" charset="0"/>
              </a:rPr>
              <a:t>de la vie aux </a:t>
            </a:r>
            <a:r>
              <a:rPr lang="en-US" sz="1800" dirty="0" err="1" smtClean="0">
                <a:solidFill>
                  <a:prstClr val="white"/>
                </a:solidFill>
                <a:latin typeface="Arial" pitchFamily="34" charset="0"/>
                <a:cs typeface="Arial" pitchFamily="34" charset="0"/>
              </a:rPr>
              <a:t>idées</a:t>
            </a:r>
            <a:endParaRPr lang="en-CA" sz="18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40775894"/>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Titre et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B5CC22"/>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28/07/2017</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8" name="Espace réservé du texte 7"/>
          <p:cNvSpPr>
            <a:spLocks noGrp="1"/>
          </p:cNvSpPr>
          <p:nvPr>
            <p:ph type="body" sz="quarter" idx="13"/>
          </p:nvPr>
        </p:nvSpPr>
        <p:spPr/>
        <p:txBody>
          <a:bodyPr/>
          <a:lstStyle>
            <a:lvl1pPr>
              <a:defRPr>
                <a:solidFill>
                  <a:srgbClr val="7F7F7F"/>
                </a:solidFill>
              </a:defRPr>
            </a:lvl1pPr>
            <a:lvl2pPr>
              <a:spcBef>
                <a:spcPts val="800"/>
              </a:spcBef>
              <a:defRPr>
                <a:solidFill>
                  <a:srgbClr val="7F7F7F"/>
                </a:solidFill>
              </a:defRPr>
            </a:lvl2pPr>
            <a:lvl3pPr>
              <a:spcBef>
                <a:spcPts val="1400"/>
              </a:spcBef>
              <a:defRPr>
                <a:solidFill>
                  <a:srgbClr val="7F7F7F"/>
                </a:solidFill>
              </a:defRPr>
            </a:lvl3pPr>
            <a:lvl4pPr>
              <a:spcBef>
                <a:spcPts val="800"/>
              </a:spcBef>
              <a:defRPr>
                <a:solidFill>
                  <a:srgbClr val="7F7F7F"/>
                </a:solidFill>
              </a:defRPr>
            </a:lvl4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Tree>
    <p:extLst>
      <p:ext uri="{BB962C8B-B14F-4D97-AF65-F5344CB8AC3E}">
        <p14:creationId xmlns:p14="http://schemas.microsoft.com/office/powerpoint/2010/main" val="957096318"/>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Titre texte et photo">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B5CC22"/>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28/07/2017</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8" name="Espace réservé du texte 7"/>
          <p:cNvSpPr>
            <a:spLocks noGrp="1"/>
          </p:cNvSpPr>
          <p:nvPr>
            <p:ph type="body" sz="quarter" idx="13"/>
          </p:nvPr>
        </p:nvSpPr>
        <p:spPr/>
        <p:txBody>
          <a:bodyPr/>
          <a:lstStyle>
            <a:lvl1pPr>
              <a:defRPr>
                <a:solidFill>
                  <a:srgbClr val="7F7F7F"/>
                </a:solidFill>
              </a:defRPr>
            </a:lvl1pPr>
            <a:lvl2pPr>
              <a:spcBef>
                <a:spcPts val="800"/>
              </a:spcBef>
              <a:defRPr>
                <a:solidFill>
                  <a:srgbClr val="7F7F7F"/>
                </a:solidFill>
              </a:defRPr>
            </a:lvl2pPr>
            <a:lvl3pPr>
              <a:spcBef>
                <a:spcPts val="1400"/>
              </a:spcBef>
              <a:defRPr>
                <a:solidFill>
                  <a:srgbClr val="7F7F7F"/>
                </a:solidFill>
              </a:defRPr>
            </a:lvl3pPr>
            <a:lvl4pPr>
              <a:spcBef>
                <a:spcPts val="800"/>
              </a:spcBef>
              <a:defRPr>
                <a:solidFill>
                  <a:srgbClr val="7F7F7F"/>
                </a:solidFill>
              </a:defRPr>
            </a:lvl4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7" name="Espace réservé pour une image  10"/>
          <p:cNvSpPr>
            <a:spLocks noGrp="1"/>
          </p:cNvSpPr>
          <p:nvPr>
            <p:ph type="pic" sz="quarter" idx="14"/>
          </p:nvPr>
        </p:nvSpPr>
        <p:spPr>
          <a:xfrm>
            <a:off x="5989637" y="1371981"/>
            <a:ext cx="2597151" cy="2037969"/>
          </a:xfrm>
        </p:spPr>
        <p:txBody>
          <a:bodyPr/>
          <a:lstStyle>
            <a:lvl1pPr marL="0" indent="0">
              <a:buNone/>
              <a:defRPr/>
            </a:lvl1pPr>
          </a:lstStyle>
          <a:p>
            <a:endParaRPr lang="en-CA" dirty="0"/>
          </a:p>
        </p:txBody>
      </p:sp>
      <p:sp>
        <p:nvSpPr>
          <p:cNvPr id="9" name="Rectangle 8"/>
          <p:cNvSpPr/>
          <p:nvPr userDrawn="1"/>
        </p:nvSpPr>
        <p:spPr>
          <a:xfrm>
            <a:off x="5989638" y="3539109"/>
            <a:ext cx="2597150"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0" name="Espace réservé du texte 13"/>
          <p:cNvSpPr>
            <a:spLocks noGrp="1"/>
          </p:cNvSpPr>
          <p:nvPr>
            <p:ph type="body" sz="quarter" idx="15"/>
          </p:nvPr>
        </p:nvSpPr>
        <p:spPr>
          <a:xfrm>
            <a:off x="5989637" y="3648964"/>
            <a:ext cx="2597151" cy="1761554"/>
          </a:xfrm>
        </p:spPr>
        <p:txBody>
          <a:bodyPr>
            <a:normAutofit/>
          </a:bodyPr>
          <a:lstStyle>
            <a:lvl1pPr marL="0" indent="0">
              <a:lnSpc>
                <a:spcPts val="1500"/>
              </a:lnSpc>
              <a:spcBef>
                <a:spcPts val="800"/>
              </a:spcBef>
              <a:buNone/>
              <a:defRPr sz="1200" b="0"/>
            </a:lvl1pPr>
          </a:lstStyle>
          <a:p>
            <a:pPr lvl="0"/>
            <a:r>
              <a:rPr lang="fr-FR" dirty="0" smtClean="0"/>
              <a:t>Cliquez pour modifier les styles du</a:t>
            </a:r>
            <a:endParaRPr lang="en-CA" dirty="0"/>
          </a:p>
        </p:txBody>
      </p:sp>
    </p:spTree>
    <p:extLst>
      <p:ext uri="{BB962C8B-B14F-4D97-AF65-F5344CB8AC3E}">
        <p14:creationId xmlns:p14="http://schemas.microsoft.com/office/powerpoint/2010/main" val="2132615812"/>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preserve="1" userDrawn="1">
  <p:cSld name="Titre et contenu ">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solidFill>
                  <a:srgbClr val="B5CC22"/>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28/07/2017</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5311775" cy="3749674"/>
          </a:xfrm>
        </p:spPr>
        <p:txBody>
          <a:bodyPr/>
          <a:lstStyle/>
          <a:p>
            <a:pPr lvl="0"/>
            <a:r>
              <a:rPr lang="fr-FR" dirty="0" smtClean="0"/>
              <a:t>Cliquez pour modifier</a:t>
            </a:r>
            <a:endParaRPr lang="en-CA" dirty="0"/>
          </a:p>
        </p:txBody>
      </p:sp>
      <p:sp>
        <p:nvSpPr>
          <p:cNvPr id="11" name="Espace réservé du texte 13"/>
          <p:cNvSpPr>
            <a:spLocks noGrp="1"/>
          </p:cNvSpPr>
          <p:nvPr>
            <p:ph type="body" sz="quarter" idx="17"/>
          </p:nvPr>
        </p:nvSpPr>
        <p:spPr>
          <a:xfrm>
            <a:off x="558800" y="5585036"/>
            <a:ext cx="5313364" cy="895139"/>
          </a:xfrm>
        </p:spPr>
        <p:txBody>
          <a:bodyPr>
            <a:normAutofit/>
          </a:bodyPr>
          <a:lstStyle>
            <a:lvl1pPr marL="0" indent="0">
              <a:lnSpc>
                <a:spcPts val="1400"/>
              </a:lnSpc>
              <a:spcBef>
                <a:spcPts val="600"/>
              </a:spcBef>
              <a:buNone/>
              <a:defRPr sz="1200" b="0"/>
            </a:lvl1pPr>
          </a:lstStyle>
          <a:p>
            <a:pPr lvl="0"/>
            <a:r>
              <a:rPr lang="fr-FR" dirty="0" smtClean="0"/>
              <a:t>Cliquez pour modifier les styles du</a:t>
            </a:r>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558799" y="1381125"/>
            <a:ext cx="5311775" cy="5486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2300114033"/>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userDrawn="1">
  <p:cSld name="1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B5CC22"/>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28/07/2017</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8027988" cy="3749674"/>
          </a:xfrm>
        </p:spPr>
        <p:txBody>
          <a:bodyPr/>
          <a:lstStyle/>
          <a:p>
            <a:pPr lvl="0"/>
            <a:r>
              <a:rPr lang="fr-FR" dirty="0" smtClean="0"/>
              <a:t>Cliquez pour modifier</a:t>
            </a:r>
            <a:endParaRPr lang="en-CA" dirty="0"/>
          </a:p>
        </p:txBody>
      </p:sp>
      <p:sp>
        <p:nvSpPr>
          <p:cNvPr id="10" name="Rectangle 9"/>
          <p:cNvSpPr/>
          <p:nvPr userDrawn="1"/>
        </p:nvSpPr>
        <p:spPr>
          <a:xfrm>
            <a:off x="558800" y="5456238"/>
            <a:ext cx="5313363"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1" name="Espace réservé du texte 13"/>
          <p:cNvSpPr>
            <a:spLocks noGrp="1"/>
          </p:cNvSpPr>
          <p:nvPr>
            <p:ph type="body" sz="quarter" idx="17"/>
          </p:nvPr>
        </p:nvSpPr>
        <p:spPr>
          <a:xfrm>
            <a:off x="558800" y="5585036"/>
            <a:ext cx="5313364" cy="895139"/>
          </a:xfrm>
        </p:spPr>
        <p:txBody>
          <a:bodyPr>
            <a:normAutofit/>
          </a:bodyPr>
          <a:lstStyle>
            <a:lvl1pPr marL="0" indent="0">
              <a:lnSpc>
                <a:spcPts val="1400"/>
              </a:lnSpc>
              <a:spcBef>
                <a:spcPts val="600"/>
              </a:spcBef>
              <a:buNone/>
              <a:defRPr sz="1200" b="0"/>
            </a:lvl1pPr>
          </a:lstStyle>
          <a:p>
            <a:pPr lvl="0"/>
            <a:r>
              <a:rPr lang="fr-FR" dirty="0" smtClean="0"/>
              <a:t>Cliquez pour modifier les styles du</a:t>
            </a:r>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0829257"/>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preserve="1" userDrawn="1">
  <p:cSld name="4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B5CC22"/>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28/07/2017</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69"/>
            <a:ext cx="8027988" cy="4935473"/>
          </a:xfrm>
        </p:spPr>
        <p:txBody>
          <a:bodyPr/>
          <a:lstStyle/>
          <a:p>
            <a:pPr lvl="0"/>
            <a:r>
              <a:rPr lang="fr-FR" dirty="0" smtClean="0"/>
              <a:t>Cliquez pour modifier</a:t>
            </a:r>
            <a:endParaRPr lang="en-CA" dirty="0"/>
          </a:p>
        </p:txBody>
      </p:sp>
      <p:sp>
        <p:nvSpPr>
          <p:cNvPr id="10" name="Rectangle 9"/>
          <p:cNvSpPr/>
          <p:nvPr userDrawn="1"/>
        </p:nvSpPr>
        <p:spPr>
          <a:xfrm>
            <a:off x="558800" y="5456238"/>
            <a:ext cx="5313363"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58799" y="1381125"/>
            <a:ext cx="5311775" cy="5486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1919076939"/>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preserve="1" userDrawn="1">
  <p:cSld name="3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B5CC22"/>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28/07/2017</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5311774" cy="4938394"/>
          </a:xfrm>
        </p:spPr>
        <p:txBody>
          <a:bodyPr/>
          <a:lstStyle/>
          <a:p>
            <a:pPr lvl="0"/>
            <a:r>
              <a:rPr lang="fr-FR" dirty="0" smtClean="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6637048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re et contenu tableau 2">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3" name="Espace réservé du contenu 2"/>
          <p:cNvSpPr>
            <a:spLocks noGrp="1"/>
          </p:cNvSpPr>
          <p:nvPr>
            <p:ph idx="1"/>
          </p:nvPr>
        </p:nvSpPr>
        <p:spPr>
          <a:xfrm>
            <a:off x="558800" y="2386013"/>
            <a:ext cx="5311775" cy="933259"/>
          </a:xfrm>
        </p:spPr>
        <p:txBody>
          <a:bodyPr/>
          <a:lstStyle>
            <a:lvl1pPr>
              <a:lnSpc>
                <a:spcPts val="1800"/>
              </a:lnSpc>
              <a:spcBef>
                <a:spcPts val="600"/>
              </a:spcBef>
              <a:defRPr b="0"/>
            </a:lvl1pPr>
          </a:lstStyle>
          <a:p>
            <a:pPr lvl="0"/>
            <a:r>
              <a:rPr lang="fr-FR" dirty="0" smtClean="0"/>
              <a:t>Cliquez pour modifier les styles du texte du masque</a:t>
            </a:r>
          </a:p>
          <a:p>
            <a:pPr lvl="0"/>
            <a:endParaRPr lang="fr-FR" dirty="0" smtClean="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28/07/2017</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558801" y="3319273"/>
            <a:ext cx="8027988" cy="2377440"/>
          </a:xfrm>
        </p:spPr>
        <p:txBody>
          <a:bodyPr>
            <a:normAutofit/>
          </a:bodyPr>
          <a:lstStyle>
            <a:lvl1pPr>
              <a:defRPr sz="1200"/>
            </a:lvl1pPr>
          </a:lstStyle>
          <a:p>
            <a:endParaRPr lang="en-CA"/>
          </a:p>
        </p:txBody>
      </p:sp>
      <p:sp>
        <p:nvSpPr>
          <p:cNvPr id="16" name="Rectangle 15"/>
          <p:cNvSpPr/>
          <p:nvPr userDrawn="1"/>
        </p:nvSpPr>
        <p:spPr>
          <a:xfrm>
            <a:off x="3273425" y="5824729"/>
            <a:ext cx="5313363"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7" name="Espace réservé du texte 13"/>
          <p:cNvSpPr>
            <a:spLocks noGrp="1"/>
          </p:cNvSpPr>
          <p:nvPr>
            <p:ph type="body" sz="quarter" idx="17"/>
          </p:nvPr>
        </p:nvSpPr>
        <p:spPr>
          <a:xfrm>
            <a:off x="3273425" y="5907807"/>
            <a:ext cx="5313364" cy="465561"/>
          </a:xfrm>
        </p:spPr>
        <p:txBody>
          <a:bodyPr>
            <a:normAutofit/>
          </a:bodyPr>
          <a:lstStyle>
            <a:lvl1pPr marL="0" indent="0">
              <a:lnSpc>
                <a:spcPts val="1300"/>
              </a:lnSpc>
              <a:spcBef>
                <a:spcPts val="600"/>
              </a:spcBef>
              <a:buNone/>
              <a:defRPr sz="1200" b="0"/>
            </a:lvl1pPr>
          </a:lstStyle>
          <a:p>
            <a:pPr lvl="0"/>
            <a:r>
              <a:rPr lang="fr-FR" dirty="0" smtClean="0"/>
              <a:t>Cliquez pour modifier les styles du</a:t>
            </a:r>
          </a:p>
        </p:txBody>
      </p:sp>
      <p:sp>
        <p:nvSpPr>
          <p:cNvPr id="11" name="Espace réservé pour une image  10"/>
          <p:cNvSpPr>
            <a:spLocks noGrp="1"/>
          </p:cNvSpPr>
          <p:nvPr>
            <p:ph type="pic" sz="quarter" idx="13"/>
          </p:nvPr>
        </p:nvSpPr>
        <p:spPr>
          <a:xfrm>
            <a:off x="5989637" y="173038"/>
            <a:ext cx="2597151" cy="2127978"/>
          </a:xfrm>
        </p:spPr>
        <p:txBody>
          <a:bodyPr/>
          <a:lstStyle>
            <a:lvl1pPr marL="0" indent="0">
              <a:buNone/>
              <a:defRPr/>
            </a:lvl1pPr>
          </a:lstStyle>
          <a:p>
            <a:endParaRPr lang="en-CA" dirty="0"/>
          </a:p>
        </p:txBody>
      </p:sp>
    </p:spTree>
    <p:extLst>
      <p:ext uri="{BB962C8B-B14F-4D97-AF65-F5344CB8AC3E}">
        <p14:creationId xmlns:p14="http://schemas.microsoft.com/office/powerpoint/2010/main" val="3081725305"/>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preserve="1" userDrawn="1">
  <p:cSld name="2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B5CC22"/>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28/07/2017</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69"/>
            <a:ext cx="8027988" cy="4935473"/>
          </a:xfrm>
        </p:spPr>
        <p:txBody>
          <a:bodyPr/>
          <a:lstStyle/>
          <a:p>
            <a:pPr lvl="0"/>
            <a:r>
              <a:rPr lang="fr-FR" dirty="0" smtClean="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1473145264"/>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userDrawn="1">
  <p:cSld name="5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B5CC22"/>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28/07/2017</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9" name="Espace réservé du contenu 8"/>
          <p:cNvSpPr>
            <a:spLocks noGrp="1"/>
          </p:cNvSpPr>
          <p:nvPr>
            <p:ph sz="quarter" idx="14"/>
          </p:nvPr>
        </p:nvSpPr>
        <p:spPr>
          <a:xfrm>
            <a:off x="3273424" y="2066544"/>
            <a:ext cx="5313363" cy="4386198"/>
          </a:xfrm>
        </p:spPr>
        <p:txBody>
          <a:bodyPr/>
          <a:lstStyle/>
          <a:p>
            <a:pPr lvl="0"/>
            <a:r>
              <a:rPr lang="fr-FR" dirty="0" smtClean="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Espace réservé du contenu 8"/>
          <p:cNvSpPr>
            <a:spLocks noGrp="1"/>
          </p:cNvSpPr>
          <p:nvPr>
            <p:ph sz="quarter" idx="15"/>
          </p:nvPr>
        </p:nvSpPr>
        <p:spPr>
          <a:xfrm>
            <a:off x="558800" y="2066544"/>
            <a:ext cx="2595563" cy="4386198"/>
          </a:xfrm>
        </p:spPr>
        <p:txBody>
          <a:bodyPr/>
          <a:lstStyle/>
          <a:p>
            <a:pPr lvl="0"/>
            <a:r>
              <a:rPr lang="fr-FR" dirty="0" smtClean="0"/>
              <a:t>Cliquez pour modifier</a:t>
            </a:r>
            <a:endParaRPr lang="en-CA" dirty="0"/>
          </a:p>
        </p:txBody>
      </p:sp>
    </p:spTree>
    <p:extLst>
      <p:ext uri="{BB962C8B-B14F-4D97-AF65-F5344CB8AC3E}">
        <p14:creationId xmlns:p14="http://schemas.microsoft.com/office/powerpoint/2010/main" val="3855856422"/>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preserve="1" userDrawn="1">
  <p:cSld name="Titre et contenu 2">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B5CC22"/>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28/07/2017</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5311775" cy="4718938"/>
          </a:xfrm>
        </p:spPr>
        <p:txBody>
          <a:bodyPr/>
          <a:lstStyle/>
          <a:p>
            <a:pPr lvl="0"/>
            <a:r>
              <a:rPr lang="fr-FR" dirty="0" smtClean="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558799" y="1381125"/>
            <a:ext cx="5311775" cy="5486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1495380808"/>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preserve="1" userDrawn="1">
  <p:cSld name="3 colonnes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8" y="2393949"/>
            <a:ext cx="2597150" cy="3062289"/>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28/07/2017</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3" name="Espace réservé pour une image  10"/>
          <p:cNvSpPr>
            <a:spLocks noGrp="1"/>
          </p:cNvSpPr>
          <p:nvPr>
            <p:ph type="pic" sz="quarter" idx="15"/>
          </p:nvPr>
        </p:nvSpPr>
        <p:spPr>
          <a:xfrm>
            <a:off x="558799" y="2393949"/>
            <a:ext cx="2595563" cy="3062289"/>
          </a:xfrm>
        </p:spPr>
        <p:txBody>
          <a:bodyPr/>
          <a:lstStyle>
            <a:lvl1pPr marL="0" indent="0">
              <a:buNone/>
              <a:defRPr/>
            </a:lvl1pPr>
          </a:lstStyle>
          <a:p>
            <a:endParaRPr lang="en-CA" dirty="0"/>
          </a:p>
        </p:txBody>
      </p:sp>
      <p:sp>
        <p:nvSpPr>
          <p:cNvPr id="17" name="Espace réservé pour une image  10"/>
          <p:cNvSpPr>
            <a:spLocks noGrp="1"/>
          </p:cNvSpPr>
          <p:nvPr>
            <p:ph type="pic" sz="quarter" idx="17"/>
          </p:nvPr>
        </p:nvSpPr>
        <p:spPr>
          <a:xfrm>
            <a:off x="3276600" y="2393949"/>
            <a:ext cx="2597150" cy="3062289"/>
          </a:xfrm>
        </p:spPr>
        <p:txBody>
          <a:bodyPr/>
          <a:lstStyle>
            <a:lvl1pPr marL="0" indent="0">
              <a:buNone/>
              <a:defRPr/>
            </a:lvl1pPr>
          </a:lstStyle>
          <a:p>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Espace réservé du titre 1"/>
          <p:cNvSpPr>
            <a:spLocks noGrp="1"/>
          </p:cNvSpPr>
          <p:nvPr>
            <p:ph type="title" hasCustomPrompt="1"/>
          </p:nvPr>
        </p:nvSpPr>
        <p:spPr>
          <a:xfrm>
            <a:off x="558800" y="373063"/>
            <a:ext cx="5311774" cy="1008062"/>
          </a:xfrm>
          <a:prstGeom prst="rect">
            <a:avLst/>
          </a:prstGeom>
        </p:spPr>
        <p:txBody>
          <a:bodyPr vert="horz" lIns="0" tIns="0" rIns="0" bIns="0" rtlCol="0" anchor="ctr">
            <a:normAutofit/>
          </a:bodyPr>
          <a:lstStyle>
            <a:lvl1pPr>
              <a:defRPr baseline="0">
                <a:solidFill>
                  <a:srgbClr val="B5CC22"/>
                </a:solidFill>
              </a:defRPr>
            </a:lvl1pPr>
          </a:lstStyle>
          <a:p>
            <a:r>
              <a:rPr lang="fr-FR" dirty="0" smtClean="0"/>
              <a:t>Cliquez ici pour modifier le texte</a:t>
            </a:r>
            <a:endParaRPr lang="en-CA" dirty="0"/>
          </a:p>
        </p:txBody>
      </p:sp>
    </p:spTree>
    <p:extLst>
      <p:ext uri="{BB962C8B-B14F-4D97-AF65-F5344CB8AC3E}">
        <p14:creationId xmlns:p14="http://schemas.microsoft.com/office/powerpoint/2010/main" val="1091689023"/>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preserve="1" userDrawn="1">
  <p:cSld name="1_3 colonnes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8" y="2393949"/>
            <a:ext cx="2597150" cy="3062289"/>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28/07/2017</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3" name="Espace réservé pour une image  10"/>
          <p:cNvSpPr>
            <a:spLocks noGrp="1"/>
          </p:cNvSpPr>
          <p:nvPr>
            <p:ph type="pic" sz="quarter" idx="15"/>
          </p:nvPr>
        </p:nvSpPr>
        <p:spPr>
          <a:xfrm>
            <a:off x="558799" y="2393949"/>
            <a:ext cx="2595563" cy="3062289"/>
          </a:xfrm>
        </p:spPr>
        <p:txBody>
          <a:bodyPr/>
          <a:lstStyle>
            <a:lvl1pPr marL="0" indent="0">
              <a:buNone/>
              <a:defRPr/>
            </a:lvl1pPr>
          </a:lstStyle>
          <a:p>
            <a:endParaRPr lang="en-CA" dirty="0"/>
          </a:p>
        </p:txBody>
      </p:sp>
      <p:sp>
        <p:nvSpPr>
          <p:cNvPr id="17" name="Espace réservé pour une image  10"/>
          <p:cNvSpPr>
            <a:spLocks noGrp="1"/>
          </p:cNvSpPr>
          <p:nvPr>
            <p:ph type="pic" sz="quarter" idx="17"/>
          </p:nvPr>
        </p:nvSpPr>
        <p:spPr>
          <a:xfrm>
            <a:off x="3276600" y="2393949"/>
            <a:ext cx="2597150" cy="3062289"/>
          </a:xfrm>
        </p:spPr>
        <p:txBody>
          <a:bodyPr/>
          <a:lstStyle>
            <a:lvl1pPr marL="0" indent="0">
              <a:buNone/>
              <a:defRPr/>
            </a:lvl1pPr>
          </a:lstStyle>
          <a:p>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Espace réservé du titre 1"/>
          <p:cNvSpPr>
            <a:spLocks noGrp="1"/>
          </p:cNvSpPr>
          <p:nvPr>
            <p:ph type="title"/>
          </p:nvPr>
        </p:nvSpPr>
        <p:spPr>
          <a:xfrm>
            <a:off x="3273424" y="603342"/>
            <a:ext cx="5311776" cy="1390049"/>
          </a:xfrm>
          <a:prstGeom prst="rect">
            <a:avLst/>
          </a:prstGeom>
        </p:spPr>
        <p:txBody>
          <a:bodyPr vert="horz" lIns="0" tIns="0" rIns="0" bIns="0" rtlCol="0" anchor="ctr">
            <a:normAutofit/>
          </a:bodyPr>
          <a:lstStyle>
            <a:lvl1pPr>
              <a:defRPr>
                <a:solidFill>
                  <a:srgbClr val="B5CC22"/>
                </a:solidFill>
              </a:defRPr>
            </a:lvl1pPr>
          </a:lstStyle>
          <a:p>
            <a:r>
              <a:rPr lang="fr-FR" dirty="0" smtClean="0"/>
              <a:t>CLIQUEZ POUR MODIFIER LE STYLE DU TITRE</a:t>
            </a:r>
            <a:endParaRPr lang="en-CA" dirty="0"/>
          </a:p>
        </p:txBody>
      </p:sp>
      <p:sp>
        <p:nvSpPr>
          <p:cNvPr id="10" name="Forme en L 9"/>
          <p:cNvSpPr/>
          <p:nvPr userDrawn="1"/>
        </p:nvSpPr>
        <p:spPr>
          <a:xfrm rot="5400000">
            <a:off x="3273425" y="373062"/>
            <a:ext cx="230280" cy="230280"/>
          </a:xfrm>
          <a:prstGeom prst="corner">
            <a:avLst>
              <a:gd name="adj1" fmla="val 31250"/>
              <a:gd name="adj2" fmla="val 30083"/>
            </a:avLst>
          </a:prstGeom>
          <a:solidFill>
            <a:srgbClr val="B5CC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2" name="Forme en L 11"/>
          <p:cNvSpPr/>
          <p:nvPr userDrawn="1"/>
        </p:nvSpPr>
        <p:spPr>
          <a:xfrm rot="5400000" flipH="1" flipV="1">
            <a:off x="8354920" y="1993392"/>
            <a:ext cx="230280" cy="230280"/>
          </a:xfrm>
          <a:prstGeom prst="corner">
            <a:avLst>
              <a:gd name="adj1" fmla="val 31250"/>
              <a:gd name="adj2" fmla="val 30083"/>
            </a:avLst>
          </a:prstGeom>
          <a:solidFill>
            <a:srgbClr val="B5CC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2671565022"/>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preserve="1" userDrawn="1">
  <p:cSld name="Texte 3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8" y="2393950"/>
            <a:ext cx="2597150" cy="2028825"/>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28/07/2017</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2" name="Rectangle 11"/>
          <p:cNvSpPr/>
          <p:nvPr userDrawn="1"/>
        </p:nvSpPr>
        <p:spPr>
          <a:xfrm>
            <a:off x="5989639" y="4542790"/>
            <a:ext cx="2597150" cy="55646"/>
          </a:xfrm>
          <a:prstGeom prst="rect">
            <a:avLst/>
          </a:prstGeom>
          <a:solidFill>
            <a:srgbClr val="7F7F7F"/>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3" name="Espace réservé pour une image  10"/>
          <p:cNvSpPr>
            <a:spLocks noGrp="1"/>
          </p:cNvSpPr>
          <p:nvPr>
            <p:ph type="pic" sz="quarter" idx="15"/>
          </p:nvPr>
        </p:nvSpPr>
        <p:spPr>
          <a:xfrm>
            <a:off x="558799" y="2393950"/>
            <a:ext cx="2595563" cy="2028825"/>
          </a:xfrm>
        </p:spPr>
        <p:txBody>
          <a:bodyPr/>
          <a:lstStyle>
            <a:lvl1pPr marL="0" indent="0">
              <a:buNone/>
              <a:defRPr/>
            </a:lvl1pPr>
          </a:lstStyle>
          <a:p>
            <a:endParaRPr lang="en-CA" dirty="0"/>
          </a:p>
        </p:txBody>
      </p:sp>
      <p:sp>
        <p:nvSpPr>
          <p:cNvPr id="15" name="Rectangle 14"/>
          <p:cNvSpPr/>
          <p:nvPr userDrawn="1"/>
        </p:nvSpPr>
        <p:spPr>
          <a:xfrm>
            <a:off x="558799" y="4542790"/>
            <a:ext cx="2597137" cy="55646"/>
          </a:xfrm>
          <a:prstGeom prst="rect">
            <a:avLst/>
          </a:prstGeom>
          <a:solidFill>
            <a:srgbClr val="7F7F7F"/>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7" name="Espace réservé pour une image  10"/>
          <p:cNvSpPr>
            <a:spLocks noGrp="1"/>
          </p:cNvSpPr>
          <p:nvPr>
            <p:ph type="pic" sz="quarter" idx="17"/>
          </p:nvPr>
        </p:nvSpPr>
        <p:spPr>
          <a:xfrm>
            <a:off x="3276600" y="2393950"/>
            <a:ext cx="2597150" cy="2028825"/>
          </a:xfrm>
        </p:spPr>
        <p:txBody>
          <a:bodyPr/>
          <a:lstStyle>
            <a:lvl1pPr marL="0" indent="0">
              <a:buNone/>
              <a:defRPr/>
            </a:lvl1pPr>
          </a:lstStyle>
          <a:p>
            <a:endParaRPr lang="en-CA" dirty="0"/>
          </a:p>
        </p:txBody>
      </p:sp>
      <p:sp>
        <p:nvSpPr>
          <p:cNvPr id="19" name="Rectangle 18"/>
          <p:cNvSpPr/>
          <p:nvPr userDrawn="1"/>
        </p:nvSpPr>
        <p:spPr>
          <a:xfrm>
            <a:off x="3273424" y="4542790"/>
            <a:ext cx="2600327" cy="55714"/>
          </a:xfrm>
          <a:prstGeom prst="rect">
            <a:avLst/>
          </a:prstGeom>
          <a:solidFill>
            <a:srgbClr val="7F7F7F"/>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Espace réservé du texte 24"/>
          <p:cNvSpPr>
            <a:spLocks noGrp="1"/>
          </p:cNvSpPr>
          <p:nvPr>
            <p:ph type="body" sz="quarter" idx="18"/>
          </p:nvPr>
        </p:nvSpPr>
        <p:spPr>
          <a:xfrm>
            <a:off x="558799" y="4680962"/>
            <a:ext cx="2595563" cy="1868487"/>
          </a:xfrm>
        </p:spPr>
        <p:txBody>
          <a:bodyPr>
            <a:normAutofit/>
          </a:bodyPr>
          <a:lstStyle>
            <a:lvl1pPr>
              <a:lnSpc>
                <a:spcPts val="1500"/>
              </a:lnSpc>
              <a:defRPr sz="1200" b="0">
                <a:solidFill>
                  <a:srgbClr val="B5CC22"/>
                </a:solidFill>
              </a:defRPr>
            </a:lvl1pPr>
            <a:lvl2pPr>
              <a:lnSpc>
                <a:spcPts val="1500"/>
              </a:lnSpc>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6" name="Espace réservé du texte 24"/>
          <p:cNvSpPr>
            <a:spLocks noGrp="1"/>
          </p:cNvSpPr>
          <p:nvPr>
            <p:ph type="body" sz="quarter" idx="19"/>
          </p:nvPr>
        </p:nvSpPr>
        <p:spPr>
          <a:xfrm>
            <a:off x="3273424" y="4680962"/>
            <a:ext cx="2595563" cy="1868487"/>
          </a:xfrm>
        </p:spPr>
        <p:txBody>
          <a:bodyPr>
            <a:normAutofit/>
          </a:bodyPr>
          <a:lstStyle>
            <a:lvl1pPr>
              <a:lnSpc>
                <a:spcPts val="1500"/>
              </a:lnSpc>
              <a:defRPr sz="1200" b="0">
                <a:solidFill>
                  <a:srgbClr val="B5CC22"/>
                </a:solidFill>
              </a:defRPr>
            </a:lvl1pPr>
            <a:lvl2pPr>
              <a:lnSpc>
                <a:spcPts val="1500"/>
              </a:lnSpc>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7" name="Espace réservé du texte 24"/>
          <p:cNvSpPr>
            <a:spLocks noGrp="1"/>
          </p:cNvSpPr>
          <p:nvPr>
            <p:ph type="body" sz="quarter" idx="20"/>
          </p:nvPr>
        </p:nvSpPr>
        <p:spPr>
          <a:xfrm>
            <a:off x="5991226" y="4680962"/>
            <a:ext cx="2595563" cy="1868487"/>
          </a:xfrm>
        </p:spPr>
        <p:txBody>
          <a:bodyPr>
            <a:normAutofit/>
          </a:bodyPr>
          <a:lstStyle>
            <a:lvl1pPr>
              <a:lnSpc>
                <a:spcPts val="1500"/>
              </a:lnSpc>
              <a:defRPr sz="1200" b="0">
                <a:solidFill>
                  <a:srgbClr val="B5CC22"/>
                </a:solidFill>
              </a:defRPr>
            </a:lvl1pPr>
            <a:lvl2pPr>
              <a:lnSpc>
                <a:spcPts val="1500"/>
              </a:lnSpc>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0" name="Espace réservé du titre 1"/>
          <p:cNvSpPr>
            <a:spLocks noGrp="1"/>
          </p:cNvSpPr>
          <p:nvPr>
            <p:ph type="title"/>
          </p:nvPr>
        </p:nvSpPr>
        <p:spPr>
          <a:xfrm>
            <a:off x="558800" y="373063"/>
            <a:ext cx="5311774" cy="1008062"/>
          </a:xfrm>
          <a:prstGeom prst="rect">
            <a:avLst/>
          </a:prstGeom>
        </p:spPr>
        <p:txBody>
          <a:bodyPr vert="horz" lIns="0" tIns="0" rIns="0" bIns="0" rtlCol="0" anchor="ctr">
            <a:normAutofit/>
          </a:bodyPr>
          <a:lstStyle>
            <a:lvl1pPr>
              <a:defRPr>
                <a:solidFill>
                  <a:srgbClr val="B5CC22"/>
                </a:solidFill>
              </a:defRPr>
            </a:lvl1pPr>
          </a:lstStyle>
          <a:p>
            <a:r>
              <a:rPr lang="fr-FR" dirty="0" smtClean="0"/>
              <a:t>CLIQUEZ POUR MODIFIER LE STYLE DU TITRE</a:t>
            </a:r>
            <a:endParaRPr lang="en-CA" dirty="0"/>
          </a:p>
        </p:txBody>
      </p:sp>
    </p:spTree>
    <p:extLst>
      <p:ext uri="{BB962C8B-B14F-4D97-AF65-F5344CB8AC3E}">
        <p14:creationId xmlns:p14="http://schemas.microsoft.com/office/powerpoint/2010/main" val="97967190"/>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preserve="1" userDrawn="1">
  <p:cSld name="1_Texte 3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8" y="1465015"/>
            <a:ext cx="2597150" cy="2028825"/>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28/07/2017</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2" name="Rectangle 11"/>
          <p:cNvSpPr/>
          <p:nvPr userDrawn="1"/>
        </p:nvSpPr>
        <p:spPr>
          <a:xfrm>
            <a:off x="5989639" y="3529965"/>
            <a:ext cx="2597150"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3" name="Espace réservé pour une image  10"/>
          <p:cNvSpPr>
            <a:spLocks noGrp="1"/>
          </p:cNvSpPr>
          <p:nvPr>
            <p:ph type="pic" sz="quarter" idx="15"/>
          </p:nvPr>
        </p:nvSpPr>
        <p:spPr>
          <a:xfrm>
            <a:off x="558799" y="1465015"/>
            <a:ext cx="2595563" cy="2028825"/>
          </a:xfrm>
        </p:spPr>
        <p:txBody>
          <a:bodyPr/>
          <a:lstStyle>
            <a:lvl1pPr marL="0" indent="0">
              <a:buNone/>
              <a:defRPr/>
            </a:lvl1pPr>
          </a:lstStyle>
          <a:p>
            <a:endParaRPr lang="en-CA" dirty="0"/>
          </a:p>
        </p:txBody>
      </p:sp>
      <p:sp>
        <p:nvSpPr>
          <p:cNvPr id="15" name="Rectangle 14"/>
          <p:cNvSpPr/>
          <p:nvPr userDrawn="1"/>
        </p:nvSpPr>
        <p:spPr>
          <a:xfrm>
            <a:off x="558799" y="3529965"/>
            <a:ext cx="2597137"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7" name="Espace réservé pour une image  10"/>
          <p:cNvSpPr>
            <a:spLocks noGrp="1"/>
          </p:cNvSpPr>
          <p:nvPr>
            <p:ph type="pic" sz="quarter" idx="17"/>
          </p:nvPr>
        </p:nvSpPr>
        <p:spPr>
          <a:xfrm>
            <a:off x="3276600" y="1465015"/>
            <a:ext cx="2597150" cy="2028825"/>
          </a:xfrm>
        </p:spPr>
        <p:txBody>
          <a:bodyPr/>
          <a:lstStyle>
            <a:lvl1pPr marL="0" indent="0">
              <a:buNone/>
              <a:defRPr/>
            </a:lvl1pPr>
          </a:lstStyle>
          <a:p>
            <a:endParaRPr lang="en-CA" dirty="0"/>
          </a:p>
        </p:txBody>
      </p:sp>
      <p:sp>
        <p:nvSpPr>
          <p:cNvPr id="19" name="Rectangle 18"/>
          <p:cNvSpPr/>
          <p:nvPr userDrawn="1"/>
        </p:nvSpPr>
        <p:spPr>
          <a:xfrm>
            <a:off x="3273424" y="3529965"/>
            <a:ext cx="2600327" cy="5571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Espace réservé du texte 24"/>
          <p:cNvSpPr>
            <a:spLocks noGrp="1"/>
          </p:cNvSpPr>
          <p:nvPr>
            <p:ph type="body" sz="quarter" idx="18"/>
          </p:nvPr>
        </p:nvSpPr>
        <p:spPr>
          <a:xfrm>
            <a:off x="558799" y="3668137"/>
            <a:ext cx="2595563" cy="1788101"/>
          </a:xfrm>
        </p:spPr>
        <p:txBody>
          <a:bodyPr>
            <a:normAutofit/>
          </a:bodyPr>
          <a:lstStyle>
            <a:lvl1pPr>
              <a:lnSpc>
                <a:spcPts val="1500"/>
              </a:lnSpc>
              <a:spcBef>
                <a:spcPts val="1200"/>
              </a:spcBef>
              <a:defRPr sz="1200" b="0">
                <a:solidFill>
                  <a:srgbClr val="B5CC22"/>
                </a:solidFill>
              </a:defRPr>
            </a:lvl1pPr>
            <a:lvl2pPr>
              <a:lnSpc>
                <a:spcPts val="1500"/>
              </a:lnSpc>
              <a:spcBef>
                <a:spcPts val="800"/>
              </a:spcBef>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6" name="Espace réservé du texte 24"/>
          <p:cNvSpPr>
            <a:spLocks noGrp="1"/>
          </p:cNvSpPr>
          <p:nvPr>
            <p:ph type="body" sz="quarter" idx="19"/>
          </p:nvPr>
        </p:nvSpPr>
        <p:spPr>
          <a:xfrm>
            <a:off x="3273424" y="3668137"/>
            <a:ext cx="2595563" cy="1788101"/>
          </a:xfrm>
        </p:spPr>
        <p:txBody>
          <a:bodyPr>
            <a:normAutofit/>
          </a:bodyPr>
          <a:lstStyle>
            <a:lvl1pPr>
              <a:lnSpc>
                <a:spcPts val="1500"/>
              </a:lnSpc>
              <a:spcBef>
                <a:spcPts val="1200"/>
              </a:spcBef>
              <a:defRPr sz="1200" b="0">
                <a:solidFill>
                  <a:srgbClr val="B5CC22"/>
                </a:solidFill>
              </a:defRPr>
            </a:lvl1pPr>
            <a:lvl2pPr>
              <a:lnSpc>
                <a:spcPts val="1500"/>
              </a:lnSpc>
              <a:spcBef>
                <a:spcPts val="800"/>
              </a:spcBef>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7" name="Espace réservé du texte 24"/>
          <p:cNvSpPr>
            <a:spLocks noGrp="1"/>
          </p:cNvSpPr>
          <p:nvPr>
            <p:ph type="body" sz="quarter" idx="20"/>
          </p:nvPr>
        </p:nvSpPr>
        <p:spPr>
          <a:xfrm>
            <a:off x="5991226" y="3668137"/>
            <a:ext cx="2595563" cy="1788101"/>
          </a:xfrm>
        </p:spPr>
        <p:txBody>
          <a:bodyPr>
            <a:normAutofit/>
          </a:bodyPr>
          <a:lstStyle>
            <a:lvl1pPr>
              <a:lnSpc>
                <a:spcPts val="1500"/>
              </a:lnSpc>
              <a:spcBef>
                <a:spcPts val="1200"/>
              </a:spcBef>
              <a:defRPr sz="1200" b="0">
                <a:solidFill>
                  <a:srgbClr val="B5CC22"/>
                </a:solidFill>
              </a:defRPr>
            </a:lvl1pPr>
            <a:lvl2pPr>
              <a:lnSpc>
                <a:spcPts val="1500"/>
              </a:lnSpc>
              <a:spcBef>
                <a:spcPts val="800"/>
              </a:spcBef>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0" name="Espace réservé du titre 1"/>
          <p:cNvSpPr>
            <a:spLocks noGrp="1"/>
          </p:cNvSpPr>
          <p:nvPr>
            <p:ph type="title" hasCustomPrompt="1"/>
          </p:nvPr>
        </p:nvSpPr>
        <p:spPr>
          <a:xfrm>
            <a:off x="558800" y="373063"/>
            <a:ext cx="5311774" cy="1008062"/>
          </a:xfrm>
          <a:prstGeom prst="rect">
            <a:avLst/>
          </a:prstGeom>
        </p:spPr>
        <p:txBody>
          <a:bodyPr vert="horz" lIns="0" tIns="0" rIns="0" bIns="0" rtlCol="0" anchor="ctr">
            <a:normAutofit/>
          </a:bodyPr>
          <a:lstStyle>
            <a:lvl1pPr>
              <a:defRPr baseline="0">
                <a:solidFill>
                  <a:srgbClr val="B5CC22"/>
                </a:solidFill>
              </a:defRPr>
            </a:lvl1pPr>
          </a:lstStyle>
          <a:p>
            <a:r>
              <a:rPr lang="fr-FR" dirty="0" smtClean="0"/>
              <a:t>Cliquez ici pour modifier le texte</a:t>
            </a:r>
            <a:endParaRPr lang="en-CA" dirty="0"/>
          </a:p>
        </p:txBody>
      </p:sp>
      <p:sp>
        <p:nvSpPr>
          <p:cNvPr id="18" name="Rectangle 17"/>
          <p:cNvSpPr/>
          <p:nvPr userDrawn="1"/>
        </p:nvSpPr>
        <p:spPr>
          <a:xfrm>
            <a:off x="558800" y="5456238"/>
            <a:ext cx="8027985" cy="45719"/>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1" name="Espace réservé du texte 13"/>
          <p:cNvSpPr>
            <a:spLocks noGrp="1"/>
          </p:cNvSpPr>
          <p:nvPr>
            <p:ph type="body" sz="quarter" idx="21"/>
          </p:nvPr>
        </p:nvSpPr>
        <p:spPr>
          <a:xfrm>
            <a:off x="558800" y="5566093"/>
            <a:ext cx="8027988" cy="914082"/>
          </a:xfrm>
        </p:spPr>
        <p:txBody>
          <a:bodyPr>
            <a:normAutofit/>
          </a:bodyPr>
          <a:lstStyle>
            <a:lvl1pPr marL="0" indent="0">
              <a:lnSpc>
                <a:spcPts val="1500"/>
              </a:lnSpc>
              <a:buNone/>
              <a:defRPr sz="1200" b="0"/>
            </a:lvl1pPr>
          </a:lstStyle>
          <a:p>
            <a:pPr lvl="0"/>
            <a:r>
              <a:rPr lang="fr-FR" dirty="0" smtClean="0"/>
              <a:t>Cliquez pour modifier les styles du</a:t>
            </a:r>
            <a:endParaRPr lang="en-CA" dirty="0"/>
          </a:p>
        </p:txBody>
      </p:sp>
      <p:sp>
        <p:nvSpPr>
          <p:cNvPr id="22" name="Rectangle 21"/>
          <p:cNvSpPr/>
          <p:nvPr userDrawn="1"/>
        </p:nvSpPr>
        <p:spPr>
          <a:xfrm>
            <a:off x="558799" y="1381125"/>
            <a:ext cx="5311775" cy="5486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3564205387"/>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Titre et contenu tabl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B5CC22"/>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28/07/2017</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558799" y="3409949"/>
            <a:ext cx="8027989" cy="2046289"/>
          </a:xfrm>
        </p:spPr>
        <p:txBody>
          <a:bodyPr>
            <a:normAutofit/>
          </a:bodyPr>
          <a:lstStyle>
            <a:lvl1pPr>
              <a:defRPr sz="1200"/>
            </a:lvl1pPr>
          </a:lstStyle>
          <a:p>
            <a:endParaRPr lang="en-CA"/>
          </a:p>
        </p:txBody>
      </p:sp>
      <p:sp>
        <p:nvSpPr>
          <p:cNvPr id="13" name="Rectangle 12"/>
          <p:cNvSpPr/>
          <p:nvPr userDrawn="1"/>
        </p:nvSpPr>
        <p:spPr>
          <a:xfrm>
            <a:off x="558800" y="5456238"/>
            <a:ext cx="8027985" cy="45719"/>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21"/>
          </p:nvPr>
        </p:nvSpPr>
        <p:spPr>
          <a:xfrm>
            <a:off x="558800" y="5566093"/>
            <a:ext cx="8027988" cy="914082"/>
          </a:xfrm>
        </p:spPr>
        <p:txBody>
          <a:bodyPr>
            <a:normAutofit/>
          </a:bodyPr>
          <a:lstStyle>
            <a:lvl1pPr marL="0" indent="0">
              <a:lnSpc>
                <a:spcPts val="1500"/>
              </a:lnSpc>
              <a:buNone/>
              <a:defRPr sz="1200" b="0"/>
            </a:lvl1pPr>
          </a:lstStyle>
          <a:p>
            <a:pPr lvl="0"/>
            <a:r>
              <a:rPr lang="fr-FR" dirty="0" smtClean="0"/>
              <a:t>Cliquez pour modifier les styles du</a:t>
            </a:r>
            <a:endParaRPr lang="en-CA" dirty="0"/>
          </a:p>
        </p:txBody>
      </p:sp>
      <p:sp>
        <p:nvSpPr>
          <p:cNvPr id="20" name="Espace réservé du texte 19"/>
          <p:cNvSpPr>
            <a:spLocks noGrp="1"/>
          </p:cNvSpPr>
          <p:nvPr>
            <p:ph type="body" sz="quarter" idx="22"/>
          </p:nvPr>
        </p:nvSpPr>
        <p:spPr>
          <a:xfrm>
            <a:off x="558800" y="1517206"/>
            <a:ext cx="5311774" cy="1865311"/>
          </a:xfrm>
        </p:spPr>
        <p:txBody>
          <a:bodyPr/>
          <a:lstStyle/>
          <a:p>
            <a:pPr lvl="0"/>
            <a:r>
              <a:rPr lang="fr-FR" dirty="0" smtClean="0"/>
              <a:t>Cliquez pour modifier les styles du texte du masque</a:t>
            </a:r>
          </a:p>
          <a:p>
            <a:pPr lvl="1"/>
            <a:r>
              <a:rPr lang="fr-FR" dirty="0" smtClean="0"/>
              <a:t>Deuxième niveau</a:t>
            </a:r>
          </a:p>
        </p:txBody>
      </p:sp>
    </p:spTree>
    <p:extLst>
      <p:ext uri="{BB962C8B-B14F-4D97-AF65-F5344CB8AC3E}">
        <p14:creationId xmlns:p14="http://schemas.microsoft.com/office/powerpoint/2010/main" val="4144377220"/>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1_Titre et contenu tabl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B5CC22"/>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28/07/2017</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558799" y="2587752"/>
            <a:ext cx="8027989" cy="1852487"/>
          </a:xfrm>
        </p:spPr>
        <p:txBody>
          <a:bodyPr>
            <a:normAutofit/>
          </a:bodyPr>
          <a:lstStyle>
            <a:lvl1pPr>
              <a:defRPr sz="1200"/>
            </a:lvl1pPr>
          </a:lstStyle>
          <a:p>
            <a:endParaRPr lang="en-CA"/>
          </a:p>
        </p:txBody>
      </p:sp>
      <p:sp>
        <p:nvSpPr>
          <p:cNvPr id="12" name="Espace réservé du texte 7"/>
          <p:cNvSpPr>
            <a:spLocks noGrp="1"/>
          </p:cNvSpPr>
          <p:nvPr>
            <p:ph type="body" sz="quarter" idx="18"/>
          </p:nvPr>
        </p:nvSpPr>
        <p:spPr>
          <a:xfrm>
            <a:off x="558799" y="1518285"/>
            <a:ext cx="5311775" cy="1023747"/>
          </a:xfrm>
        </p:spPr>
        <p:txBody>
          <a:bodyPr/>
          <a:lstStyle>
            <a:lvl2pPr>
              <a:spcBef>
                <a:spcPts val="800"/>
              </a:spcBef>
              <a:defRPr/>
            </a:lvl2pPr>
            <a:lvl3pPr>
              <a:spcBef>
                <a:spcPts val="1400"/>
              </a:spcBef>
              <a:defRPr/>
            </a:lvl3pPr>
            <a:lvl4pPr>
              <a:spcBef>
                <a:spcPts val="800"/>
              </a:spcBef>
              <a:defRPr/>
            </a:lvl4pPr>
          </a:lstStyle>
          <a:p>
            <a:pPr lvl="0"/>
            <a:r>
              <a:rPr lang="fr-FR" dirty="0" smtClean="0"/>
              <a:t>Cliquez pour modifier les styles du texte du masque</a:t>
            </a:r>
          </a:p>
          <a:p>
            <a:pPr lvl="1"/>
            <a:r>
              <a:rPr lang="fr-FR" dirty="0" smtClean="0"/>
              <a:t>Deuxième niveau</a:t>
            </a:r>
          </a:p>
        </p:txBody>
      </p:sp>
      <p:sp>
        <p:nvSpPr>
          <p:cNvPr id="13" name="Rectangle 12"/>
          <p:cNvSpPr/>
          <p:nvPr userDrawn="1"/>
        </p:nvSpPr>
        <p:spPr>
          <a:xfrm>
            <a:off x="558800" y="4430713"/>
            <a:ext cx="8027985" cy="45719"/>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21"/>
          </p:nvPr>
        </p:nvSpPr>
        <p:spPr>
          <a:xfrm>
            <a:off x="558800" y="4540568"/>
            <a:ext cx="8027988" cy="1942528"/>
          </a:xfrm>
        </p:spPr>
        <p:txBody>
          <a:bodyPr>
            <a:normAutofit/>
          </a:bodyPr>
          <a:lstStyle>
            <a:lvl1pPr marL="0" indent="0">
              <a:lnSpc>
                <a:spcPts val="1500"/>
              </a:lnSpc>
              <a:buNone/>
              <a:defRPr sz="1200" b="0"/>
            </a:lvl1pPr>
          </a:lstStyle>
          <a:p>
            <a:pPr lvl="0"/>
            <a:r>
              <a:rPr lang="fr-FR" dirty="0" smtClean="0"/>
              <a:t>Cliquez pour modifier les styles du</a:t>
            </a:r>
            <a:endParaRPr lang="en-CA" dirty="0"/>
          </a:p>
        </p:txBody>
      </p:sp>
    </p:spTree>
    <p:extLst>
      <p:ext uri="{BB962C8B-B14F-4D97-AF65-F5344CB8AC3E}">
        <p14:creationId xmlns:p14="http://schemas.microsoft.com/office/powerpoint/2010/main" val="843150017"/>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Titre contenu et légend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B5CC22"/>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28/07/2017</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8" name="Espace réservé du texte 7"/>
          <p:cNvSpPr>
            <a:spLocks noGrp="1"/>
          </p:cNvSpPr>
          <p:nvPr>
            <p:ph type="body" sz="quarter" idx="13"/>
          </p:nvPr>
        </p:nvSpPr>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10" name="Rectangle 9"/>
          <p:cNvSpPr/>
          <p:nvPr userDrawn="1"/>
        </p:nvSpPr>
        <p:spPr>
          <a:xfrm>
            <a:off x="5989638" y="4430713"/>
            <a:ext cx="2597150"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1" name="Espace réservé du texte 13"/>
          <p:cNvSpPr>
            <a:spLocks noGrp="1"/>
          </p:cNvSpPr>
          <p:nvPr>
            <p:ph type="body" sz="quarter" idx="15"/>
          </p:nvPr>
        </p:nvSpPr>
        <p:spPr>
          <a:xfrm>
            <a:off x="5989637" y="4540568"/>
            <a:ext cx="2597151" cy="1869758"/>
          </a:xfrm>
        </p:spPr>
        <p:txBody>
          <a:bodyPr>
            <a:normAutofit/>
          </a:bodyPr>
          <a:lstStyle>
            <a:lvl1pPr marL="0" indent="0">
              <a:lnSpc>
                <a:spcPts val="1500"/>
              </a:lnSpc>
              <a:spcBef>
                <a:spcPts val="800"/>
              </a:spcBef>
              <a:buNone/>
              <a:defRPr sz="1200" b="0"/>
            </a:lvl1pPr>
          </a:lstStyle>
          <a:p>
            <a:pPr lvl="0"/>
            <a:r>
              <a:rPr lang="fr-FR" dirty="0" smtClean="0"/>
              <a:t>Cliquez pour modifier les styles du</a:t>
            </a:r>
            <a:endParaRPr lang="en-CA" dirty="0"/>
          </a:p>
        </p:txBody>
      </p:sp>
    </p:spTree>
    <p:extLst>
      <p:ext uri="{BB962C8B-B14F-4D97-AF65-F5344CB8AC3E}">
        <p14:creationId xmlns:p14="http://schemas.microsoft.com/office/powerpoint/2010/main" val="32952801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re et contenu tableau Gran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28/07/2017</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558799" y="2386012"/>
            <a:ext cx="8027989" cy="4097083"/>
          </a:xfrm>
        </p:spPr>
        <p:txBody>
          <a:bodyPr>
            <a:normAutofit/>
          </a:bodyPr>
          <a:lstStyle>
            <a:lvl1pPr>
              <a:defRPr sz="1200"/>
            </a:lvl1pPr>
          </a:lstStyle>
          <a:p>
            <a:endParaRPr lang="en-CA"/>
          </a:p>
        </p:txBody>
      </p:sp>
      <p:cxnSp>
        <p:nvCxnSpPr>
          <p:cNvPr id="14" name="Connecteur droit 13"/>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8" name="Forme en L 17"/>
          <p:cNvSpPr/>
          <p:nvPr userDrawn="1"/>
        </p:nvSpPr>
        <p:spPr>
          <a:xfrm rot="5400000">
            <a:off x="558800" y="174054"/>
            <a:ext cx="230280" cy="230280"/>
          </a:xfrm>
          <a:prstGeom prst="corner">
            <a:avLst>
              <a:gd name="adj1" fmla="val 31250"/>
              <a:gd name="adj2" fmla="val 30083"/>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C00000"/>
              </a:solidFill>
            </a:endParaRPr>
          </a:p>
        </p:txBody>
      </p:sp>
      <p:sp>
        <p:nvSpPr>
          <p:cNvPr id="19" name="Forme en L 18"/>
          <p:cNvSpPr/>
          <p:nvPr userDrawn="1"/>
        </p:nvSpPr>
        <p:spPr>
          <a:xfrm rot="5400000" flipH="1" flipV="1">
            <a:off x="5640295" y="1993392"/>
            <a:ext cx="230280" cy="230280"/>
          </a:xfrm>
          <a:prstGeom prst="corner">
            <a:avLst>
              <a:gd name="adj1" fmla="val 31250"/>
              <a:gd name="adj2" fmla="val 30083"/>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C00000"/>
              </a:solidFill>
            </a:endParaRPr>
          </a:p>
        </p:txBody>
      </p:sp>
    </p:spTree>
    <p:extLst>
      <p:ext uri="{BB962C8B-B14F-4D97-AF65-F5344CB8AC3E}">
        <p14:creationId xmlns:p14="http://schemas.microsoft.com/office/powerpoint/2010/main" val="4064054839"/>
      </p:ext>
    </p:extLst>
  </p:cSld>
  <p:clrMapOvr>
    <a:masterClrMapping/>
  </p:clrMapOvr>
  <p:timing>
    <p:tnLst>
      <p:par>
        <p:cT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preserve="1" userDrawn="1">
  <p:cSld name="1_Titre et contenu 2">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B5CC22"/>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28/07/2017</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5311775" cy="4893056"/>
          </a:xfrm>
        </p:spPr>
        <p:txBody>
          <a:bodyPr/>
          <a:lstStyle/>
          <a:p>
            <a:pPr lvl="0"/>
            <a:r>
              <a:rPr lang="fr-FR" dirty="0" smtClean="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5989638" y="4430713"/>
            <a:ext cx="2597150"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0" name="Espace réservé du texte 13"/>
          <p:cNvSpPr>
            <a:spLocks noGrp="1"/>
          </p:cNvSpPr>
          <p:nvPr>
            <p:ph type="body" sz="quarter" idx="15"/>
          </p:nvPr>
        </p:nvSpPr>
        <p:spPr>
          <a:xfrm>
            <a:off x="5989637" y="4540568"/>
            <a:ext cx="2597151" cy="1869758"/>
          </a:xfrm>
        </p:spPr>
        <p:txBody>
          <a:bodyPr>
            <a:normAutofit/>
          </a:bodyPr>
          <a:lstStyle>
            <a:lvl1pPr marL="0" indent="0">
              <a:lnSpc>
                <a:spcPts val="1500"/>
              </a:lnSpc>
              <a:spcBef>
                <a:spcPts val="600"/>
              </a:spcBef>
              <a:buNone/>
              <a:defRPr sz="1200" b="0"/>
            </a:lvl1pPr>
          </a:lstStyle>
          <a:p>
            <a:pPr lvl="0"/>
            <a:r>
              <a:rPr lang="fr-FR" dirty="0" smtClean="0"/>
              <a:t>Cliquez pour modifier les styles du</a:t>
            </a:r>
            <a:endParaRPr lang="en-CA" dirty="0"/>
          </a:p>
        </p:txBody>
      </p:sp>
      <p:sp>
        <p:nvSpPr>
          <p:cNvPr id="11" name="Rectangle 10"/>
          <p:cNvSpPr/>
          <p:nvPr userDrawn="1"/>
        </p:nvSpPr>
        <p:spPr>
          <a:xfrm>
            <a:off x="558801" y="2242948"/>
            <a:ext cx="5311774"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Rectangle 13"/>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79263237"/>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Titre et contenu tableau 2">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B5CC22"/>
                </a:solidFill>
              </a:defRPr>
            </a:lvl1pPr>
          </a:lstStyle>
          <a:p>
            <a:r>
              <a:rPr lang="fr-FR" dirty="0" smtClean="0"/>
              <a:t>Cliquez pour modifier le style du titre</a:t>
            </a:r>
            <a:endParaRPr lang="en-CA" dirty="0"/>
          </a:p>
        </p:txBody>
      </p:sp>
      <p:sp>
        <p:nvSpPr>
          <p:cNvPr id="3" name="Espace réservé du contenu 2"/>
          <p:cNvSpPr>
            <a:spLocks noGrp="1"/>
          </p:cNvSpPr>
          <p:nvPr>
            <p:ph idx="1"/>
          </p:nvPr>
        </p:nvSpPr>
        <p:spPr>
          <a:xfrm>
            <a:off x="558800" y="2386013"/>
            <a:ext cx="5311775" cy="933259"/>
          </a:xfrm>
        </p:spPr>
        <p:txBody>
          <a:bodyPr/>
          <a:lstStyle>
            <a:lvl1pPr>
              <a:lnSpc>
                <a:spcPts val="1800"/>
              </a:lnSpc>
              <a:spcBef>
                <a:spcPts val="600"/>
              </a:spcBef>
              <a:defRPr b="0"/>
            </a:lvl1pPr>
          </a:lstStyle>
          <a:p>
            <a:pPr lvl="0"/>
            <a:r>
              <a:rPr lang="fr-FR" dirty="0" smtClean="0"/>
              <a:t>Cliquez pour modifier les styles du texte du masque</a:t>
            </a:r>
          </a:p>
          <a:p>
            <a:pPr lvl="0"/>
            <a:endParaRPr lang="fr-FR" dirty="0" smtClean="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28/07/2017</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558801" y="3319273"/>
            <a:ext cx="8027988" cy="2377440"/>
          </a:xfrm>
        </p:spPr>
        <p:txBody>
          <a:bodyPr>
            <a:normAutofit/>
          </a:bodyPr>
          <a:lstStyle>
            <a:lvl1pPr>
              <a:defRPr sz="1200"/>
            </a:lvl1pPr>
          </a:lstStyle>
          <a:p>
            <a:endParaRPr lang="en-CA"/>
          </a:p>
        </p:txBody>
      </p:sp>
      <p:sp>
        <p:nvSpPr>
          <p:cNvPr id="16" name="Rectangle 15"/>
          <p:cNvSpPr/>
          <p:nvPr userDrawn="1"/>
        </p:nvSpPr>
        <p:spPr>
          <a:xfrm>
            <a:off x="3273425" y="5824729"/>
            <a:ext cx="5313363"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7" name="Espace réservé du texte 13"/>
          <p:cNvSpPr>
            <a:spLocks noGrp="1"/>
          </p:cNvSpPr>
          <p:nvPr>
            <p:ph type="body" sz="quarter" idx="17"/>
          </p:nvPr>
        </p:nvSpPr>
        <p:spPr>
          <a:xfrm>
            <a:off x="3273425" y="5907807"/>
            <a:ext cx="5313364" cy="465561"/>
          </a:xfrm>
        </p:spPr>
        <p:txBody>
          <a:bodyPr>
            <a:normAutofit/>
          </a:bodyPr>
          <a:lstStyle>
            <a:lvl1pPr marL="0" indent="0">
              <a:lnSpc>
                <a:spcPts val="1300"/>
              </a:lnSpc>
              <a:spcBef>
                <a:spcPts val="600"/>
              </a:spcBef>
              <a:buNone/>
              <a:defRPr sz="1200" b="0"/>
            </a:lvl1pPr>
          </a:lstStyle>
          <a:p>
            <a:pPr lvl="0"/>
            <a:r>
              <a:rPr lang="fr-FR" dirty="0" smtClean="0"/>
              <a:t>Cliquez pour modifier les styles du</a:t>
            </a:r>
          </a:p>
        </p:txBody>
      </p:sp>
      <p:sp>
        <p:nvSpPr>
          <p:cNvPr id="11" name="Espace réservé pour une image  10"/>
          <p:cNvSpPr>
            <a:spLocks noGrp="1"/>
          </p:cNvSpPr>
          <p:nvPr>
            <p:ph type="pic" sz="quarter" idx="13"/>
          </p:nvPr>
        </p:nvSpPr>
        <p:spPr>
          <a:xfrm>
            <a:off x="5989637" y="173038"/>
            <a:ext cx="2597151" cy="2127978"/>
          </a:xfrm>
        </p:spPr>
        <p:txBody>
          <a:bodyPr/>
          <a:lstStyle>
            <a:lvl1pPr marL="0" indent="0">
              <a:buNone/>
              <a:defRPr/>
            </a:lvl1pPr>
          </a:lstStyle>
          <a:p>
            <a:endParaRPr lang="en-CA" dirty="0"/>
          </a:p>
        </p:txBody>
      </p:sp>
    </p:spTree>
    <p:extLst>
      <p:ext uri="{BB962C8B-B14F-4D97-AF65-F5344CB8AC3E}">
        <p14:creationId xmlns:p14="http://schemas.microsoft.com/office/powerpoint/2010/main" val="3786745170"/>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preserve="1" userDrawn="1">
  <p:cSld name="Titre et contenu tableau Gran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B5CC22"/>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28/07/2017</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558799" y="2386012"/>
            <a:ext cx="8027989" cy="4097083"/>
          </a:xfrm>
        </p:spPr>
        <p:txBody>
          <a:bodyPr>
            <a:normAutofit/>
          </a:bodyPr>
          <a:lstStyle>
            <a:lvl1pPr>
              <a:defRPr sz="1200"/>
            </a:lvl1pPr>
          </a:lstStyle>
          <a:p>
            <a:endParaRPr lang="en-CA"/>
          </a:p>
        </p:txBody>
      </p:sp>
      <p:cxnSp>
        <p:nvCxnSpPr>
          <p:cNvPr id="14" name="Connecteur droit 13"/>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8" name="Forme en L 17"/>
          <p:cNvSpPr/>
          <p:nvPr userDrawn="1"/>
        </p:nvSpPr>
        <p:spPr>
          <a:xfrm rot="5400000">
            <a:off x="558800" y="174054"/>
            <a:ext cx="230280" cy="230280"/>
          </a:xfrm>
          <a:prstGeom prst="corner">
            <a:avLst>
              <a:gd name="adj1" fmla="val 31250"/>
              <a:gd name="adj2" fmla="val 30083"/>
            </a:avLst>
          </a:prstGeom>
          <a:solidFill>
            <a:srgbClr val="B5CC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9" name="Forme en L 18"/>
          <p:cNvSpPr/>
          <p:nvPr userDrawn="1"/>
        </p:nvSpPr>
        <p:spPr>
          <a:xfrm rot="5400000" flipH="1" flipV="1">
            <a:off x="5640295" y="1993392"/>
            <a:ext cx="230280" cy="230280"/>
          </a:xfrm>
          <a:prstGeom prst="corner">
            <a:avLst>
              <a:gd name="adj1" fmla="val 31250"/>
              <a:gd name="adj2" fmla="val 30083"/>
            </a:avLst>
          </a:prstGeom>
          <a:solidFill>
            <a:srgbClr val="B5CC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413411160"/>
      </p:ext>
    </p:extLst>
  </p:cSld>
  <p:clrMapOvr>
    <a:masterClrMapping/>
  </p:clrMapOvr>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Texte 1 photo">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7" y="2291275"/>
            <a:ext cx="2597151" cy="2127978"/>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2949A182-AE3C-4010-8CE2-DA3A4577DDB3}" type="datetime1">
              <a:rPr lang="fr-FR" smtClean="0">
                <a:solidFill>
                  <a:srgbClr val="000000">
                    <a:tint val="75000"/>
                  </a:srgbClr>
                </a:solidFill>
              </a:rPr>
              <a:pPr/>
              <a:t>28/07/2017</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2" name="Rectangle 11"/>
          <p:cNvSpPr/>
          <p:nvPr userDrawn="1"/>
        </p:nvSpPr>
        <p:spPr>
          <a:xfrm>
            <a:off x="5989638" y="4558987"/>
            <a:ext cx="2597150"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14"/>
          </p:nvPr>
        </p:nvSpPr>
        <p:spPr>
          <a:xfrm>
            <a:off x="5989637" y="4668842"/>
            <a:ext cx="2597151" cy="1686238"/>
          </a:xfrm>
        </p:spPr>
        <p:txBody>
          <a:bodyPr>
            <a:normAutofit/>
          </a:bodyPr>
          <a:lstStyle>
            <a:lvl1pPr marL="0" indent="0">
              <a:lnSpc>
                <a:spcPts val="1500"/>
              </a:lnSpc>
              <a:spcBef>
                <a:spcPts val="800"/>
              </a:spcBef>
              <a:buNone/>
              <a:defRPr sz="1200" b="0"/>
            </a:lvl1pPr>
          </a:lstStyle>
          <a:p>
            <a:pPr lvl="0"/>
            <a:r>
              <a:rPr lang="fr-FR" dirty="0" smtClean="0"/>
              <a:t>Cliquez pour modifier les styles du</a:t>
            </a:r>
            <a:endParaRPr lang="en-CA" dirty="0"/>
          </a:p>
        </p:txBody>
      </p:sp>
      <p:sp>
        <p:nvSpPr>
          <p:cNvPr id="18" name="Espace réservé du titre 1"/>
          <p:cNvSpPr>
            <a:spLocks noGrp="1"/>
          </p:cNvSpPr>
          <p:nvPr>
            <p:ph type="title"/>
          </p:nvPr>
        </p:nvSpPr>
        <p:spPr>
          <a:xfrm>
            <a:off x="558800" y="404334"/>
            <a:ext cx="5311775" cy="1589058"/>
          </a:xfrm>
          <a:prstGeom prst="rect">
            <a:avLst/>
          </a:prstGeom>
        </p:spPr>
        <p:txBody>
          <a:bodyPr vert="horz" lIns="0" tIns="0" rIns="0" bIns="0" rtlCol="0" anchor="ctr">
            <a:normAutofit/>
          </a:bodyPr>
          <a:lstStyle>
            <a:lvl1pPr>
              <a:defRPr>
                <a:solidFill>
                  <a:srgbClr val="B5CC22"/>
                </a:solidFill>
              </a:defRPr>
            </a:lvl1pPr>
          </a:lstStyle>
          <a:p>
            <a:r>
              <a:rPr lang="fr-FR" dirty="0" smtClean="0"/>
              <a:t>Cliquez pour modifier le style du titre</a:t>
            </a:r>
            <a:endParaRPr lang="en-CA" dirty="0"/>
          </a:p>
        </p:txBody>
      </p:sp>
      <p:sp>
        <p:nvSpPr>
          <p:cNvPr id="17" name="Espace réservé du texte 16"/>
          <p:cNvSpPr>
            <a:spLocks noGrp="1"/>
          </p:cNvSpPr>
          <p:nvPr>
            <p:ph type="body" sz="quarter" idx="15"/>
          </p:nvPr>
        </p:nvSpPr>
        <p:spPr>
          <a:xfrm>
            <a:off x="558800" y="2386012"/>
            <a:ext cx="5311775" cy="4097083"/>
          </a:xfrm>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Tree>
    <p:extLst>
      <p:ext uri="{BB962C8B-B14F-4D97-AF65-F5344CB8AC3E}">
        <p14:creationId xmlns:p14="http://schemas.microsoft.com/office/powerpoint/2010/main" val="909888221"/>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preserve="1" userDrawn="1">
  <p:cSld name="Three-column">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28/07/2017</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2" name="Rectangle 11"/>
          <p:cNvSpPr/>
          <p:nvPr userDrawn="1"/>
        </p:nvSpPr>
        <p:spPr>
          <a:xfrm>
            <a:off x="5989639" y="4174938"/>
            <a:ext cx="2597150" cy="548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E95C65"/>
              </a:solidFill>
            </a:endParaRPr>
          </a:p>
        </p:txBody>
      </p:sp>
      <p:sp>
        <p:nvSpPr>
          <p:cNvPr id="14" name="Espace réservé du texte 13"/>
          <p:cNvSpPr>
            <a:spLocks noGrp="1"/>
          </p:cNvSpPr>
          <p:nvPr>
            <p:ph type="body" sz="quarter" idx="14"/>
          </p:nvPr>
        </p:nvSpPr>
        <p:spPr>
          <a:xfrm>
            <a:off x="5989637" y="4257362"/>
            <a:ext cx="2597151" cy="2225734"/>
          </a:xfrm>
        </p:spPr>
        <p:txBody>
          <a:bodyPr>
            <a:normAutofit/>
          </a:bodyPr>
          <a:lstStyle>
            <a:lvl1pPr marL="0" indent="0">
              <a:lnSpc>
                <a:spcPts val="1500"/>
              </a:lnSpc>
              <a:spcBef>
                <a:spcPts val="0"/>
              </a:spcBef>
              <a:buNone/>
              <a:defRPr sz="1200" b="0"/>
            </a:lvl1pPr>
          </a:lstStyle>
          <a:p>
            <a:pPr lvl="0"/>
            <a:r>
              <a:rPr lang="fr-FR" dirty="0" smtClean="0"/>
              <a:t>Cliquez pour modifier les styles du</a:t>
            </a:r>
            <a:endParaRPr lang="en-CA" dirty="0"/>
          </a:p>
        </p:txBody>
      </p:sp>
      <p:sp>
        <p:nvSpPr>
          <p:cNvPr id="15" name="Rectangle 14"/>
          <p:cNvSpPr/>
          <p:nvPr userDrawn="1"/>
        </p:nvSpPr>
        <p:spPr>
          <a:xfrm>
            <a:off x="558799" y="4174938"/>
            <a:ext cx="2597137" cy="548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E95C65"/>
              </a:solidFill>
            </a:endParaRPr>
          </a:p>
        </p:txBody>
      </p:sp>
      <p:sp>
        <p:nvSpPr>
          <p:cNvPr id="16" name="Espace réservé du texte 13"/>
          <p:cNvSpPr>
            <a:spLocks noGrp="1"/>
          </p:cNvSpPr>
          <p:nvPr>
            <p:ph type="body" sz="quarter" idx="16"/>
          </p:nvPr>
        </p:nvSpPr>
        <p:spPr>
          <a:xfrm>
            <a:off x="558799" y="4257362"/>
            <a:ext cx="2595563" cy="2225734"/>
          </a:xfrm>
        </p:spPr>
        <p:txBody>
          <a:bodyPr>
            <a:normAutofit/>
          </a:bodyPr>
          <a:lstStyle>
            <a:lvl1pPr marL="0" indent="0">
              <a:lnSpc>
                <a:spcPts val="1500"/>
              </a:lnSpc>
              <a:spcBef>
                <a:spcPts val="0"/>
              </a:spcBef>
              <a:buNone/>
              <a:defRPr sz="1200" b="0">
                <a:solidFill>
                  <a:srgbClr val="B5CC22"/>
                </a:solidFill>
              </a:defRPr>
            </a:lvl1pPr>
          </a:lstStyle>
          <a:p>
            <a:pPr lvl="0"/>
            <a:r>
              <a:rPr lang="fr-FR" dirty="0" smtClean="0"/>
              <a:t>Cliquez pour modifier les styles du</a:t>
            </a:r>
            <a:endParaRPr lang="en-CA" dirty="0"/>
          </a:p>
        </p:txBody>
      </p:sp>
      <p:sp>
        <p:nvSpPr>
          <p:cNvPr id="19" name="Rectangle 18"/>
          <p:cNvSpPr/>
          <p:nvPr userDrawn="1"/>
        </p:nvSpPr>
        <p:spPr>
          <a:xfrm>
            <a:off x="3273424" y="4174938"/>
            <a:ext cx="2600327" cy="548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E95C65"/>
              </a:solidFill>
            </a:endParaRPr>
          </a:p>
        </p:txBody>
      </p:sp>
      <p:sp>
        <p:nvSpPr>
          <p:cNvPr id="20" name="Espace réservé du texte 13"/>
          <p:cNvSpPr>
            <a:spLocks noGrp="1"/>
          </p:cNvSpPr>
          <p:nvPr>
            <p:ph type="body" sz="quarter" idx="18"/>
          </p:nvPr>
        </p:nvSpPr>
        <p:spPr>
          <a:xfrm>
            <a:off x="3276599" y="4257362"/>
            <a:ext cx="2597151" cy="2225734"/>
          </a:xfrm>
        </p:spPr>
        <p:txBody>
          <a:bodyPr>
            <a:normAutofit/>
          </a:bodyPr>
          <a:lstStyle>
            <a:lvl1pPr marL="0" indent="0">
              <a:lnSpc>
                <a:spcPts val="1500"/>
              </a:lnSpc>
              <a:spcBef>
                <a:spcPts val="0"/>
              </a:spcBef>
              <a:buNone/>
              <a:defRPr sz="1200" b="0"/>
            </a:lvl1pPr>
          </a:lstStyle>
          <a:p>
            <a:pPr lvl="0"/>
            <a:r>
              <a:rPr lang="fr-FR" dirty="0" smtClean="0"/>
              <a:t>Cliquez pour modifier les styles du</a:t>
            </a:r>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4" name="Rectangle 23"/>
          <p:cNvSpPr/>
          <p:nvPr userDrawn="1"/>
        </p:nvSpPr>
        <p:spPr>
          <a:xfrm>
            <a:off x="5989639" y="1335024"/>
            <a:ext cx="2597150" cy="5564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5" name="Rectangle 24"/>
          <p:cNvSpPr/>
          <p:nvPr userDrawn="1"/>
        </p:nvSpPr>
        <p:spPr>
          <a:xfrm>
            <a:off x="558799" y="1335024"/>
            <a:ext cx="2597137" cy="5564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E95C65"/>
              </a:solidFill>
            </a:endParaRPr>
          </a:p>
        </p:txBody>
      </p:sp>
      <p:sp>
        <p:nvSpPr>
          <p:cNvPr id="26" name="Rectangle 25"/>
          <p:cNvSpPr/>
          <p:nvPr userDrawn="1"/>
        </p:nvSpPr>
        <p:spPr>
          <a:xfrm>
            <a:off x="3273424" y="1335024"/>
            <a:ext cx="2600327" cy="5571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7" name="Espace réservé du texte 13"/>
          <p:cNvSpPr>
            <a:spLocks noGrp="1"/>
          </p:cNvSpPr>
          <p:nvPr>
            <p:ph type="body" sz="quarter" idx="19"/>
          </p:nvPr>
        </p:nvSpPr>
        <p:spPr>
          <a:xfrm>
            <a:off x="5989637" y="1409026"/>
            <a:ext cx="2597151" cy="2742350"/>
          </a:xfrm>
        </p:spPr>
        <p:txBody>
          <a:bodyPr>
            <a:normAutofit/>
          </a:bodyPr>
          <a:lstStyle>
            <a:lvl1pPr marL="0" indent="0">
              <a:lnSpc>
                <a:spcPts val="1500"/>
              </a:lnSpc>
              <a:spcBef>
                <a:spcPts val="0"/>
              </a:spcBef>
              <a:buNone/>
              <a:defRPr sz="1200" b="0"/>
            </a:lvl1pPr>
          </a:lstStyle>
          <a:p>
            <a:pPr lvl="0"/>
            <a:r>
              <a:rPr lang="fr-FR" dirty="0" smtClean="0"/>
              <a:t>Cliquez pour modifier les styles du</a:t>
            </a:r>
            <a:endParaRPr lang="en-CA" dirty="0"/>
          </a:p>
        </p:txBody>
      </p:sp>
      <p:sp>
        <p:nvSpPr>
          <p:cNvPr id="28" name="Espace réservé du texte 13"/>
          <p:cNvSpPr>
            <a:spLocks noGrp="1"/>
          </p:cNvSpPr>
          <p:nvPr>
            <p:ph type="body" sz="quarter" idx="20"/>
          </p:nvPr>
        </p:nvSpPr>
        <p:spPr>
          <a:xfrm>
            <a:off x="558799" y="1409026"/>
            <a:ext cx="2595563" cy="2742350"/>
          </a:xfrm>
        </p:spPr>
        <p:txBody>
          <a:bodyPr>
            <a:normAutofit/>
          </a:bodyPr>
          <a:lstStyle>
            <a:lvl1pPr marL="0" indent="0">
              <a:lnSpc>
                <a:spcPts val="1500"/>
              </a:lnSpc>
              <a:spcBef>
                <a:spcPts val="0"/>
              </a:spcBef>
              <a:buNone/>
              <a:defRPr sz="1200" b="0">
                <a:solidFill>
                  <a:srgbClr val="B5CC22"/>
                </a:solidFill>
              </a:defRPr>
            </a:lvl1pPr>
          </a:lstStyle>
          <a:p>
            <a:pPr lvl="0"/>
            <a:r>
              <a:rPr lang="fr-FR" dirty="0" smtClean="0"/>
              <a:t>Cliquez pour modifier les styles du</a:t>
            </a:r>
            <a:endParaRPr lang="en-CA" dirty="0"/>
          </a:p>
        </p:txBody>
      </p:sp>
      <p:sp>
        <p:nvSpPr>
          <p:cNvPr id="29" name="Espace réservé du texte 13"/>
          <p:cNvSpPr>
            <a:spLocks noGrp="1"/>
          </p:cNvSpPr>
          <p:nvPr>
            <p:ph type="body" sz="quarter" idx="21"/>
          </p:nvPr>
        </p:nvSpPr>
        <p:spPr>
          <a:xfrm>
            <a:off x="3276599" y="1409026"/>
            <a:ext cx="2597151" cy="2742350"/>
          </a:xfrm>
        </p:spPr>
        <p:txBody>
          <a:bodyPr>
            <a:normAutofit/>
          </a:bodyPr>
          <a:lstStyle>
            <a:lvl1pPr marL="0" indent="0">
              <a:lnSpc>
                <a:spcPts val="1500"/>
              </a:lnSpc>
              <a:spcBef>
                <a:spcPts val="0"/>
              </a:spcBef>
              <a:buNone/>
              <a:defRPr sz="1200" b="0"/>
            </a:lvl1pPr>
          </a:lstStyle>
          <a:p>
            <a:pPr lvl="0"/>
            <a:r>
              <a:rPr lang="fr-FR" dirty="0" smtClean="0"/>
              <a:t>Cliquez pour modifier les styles du</a:t>
            </a:r>
            <a:endParaRPr lang="en-CA" dirty="0"/>
          </a:p>
        </p:txBody>
      </p:sp>
      <p:sp>
        <p:nvSpPr>
          <p:cNvPr id="30" name="Espace réservé du texte 13"/>
          <p:cNvSpPr>
            <a:spLocks noGrp="1"/>
          </p:cNvSpPr>
          <p:nvPr>
            <p:ph type="body" sz="quarter" idx="22" hasCustomPrompt="1"/>
          </p:nvPr>
        </p:nvSpPr>
        <p:spPr>
          <a:xfrm>
            <a:off x="5989637" y="1041595"/>
            <a:ext cx="2597151" cy="274320"/>
          </a:xfrm>
        </p:spPr>
        <p:txBody>
          <a:bodyPr>
            <a:noAutofit/>
          </a:bodyPr>
          <a:lstStyle>
            <a:lvl1pPr marL="0" marR="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smtClean="0"/>
          </a:p>
          <a:p>
            <a:pPr lvl="0"/>
            <a:endParaRPr lang="en-CA" dirty="0"/>
          </a:p>
        </p:txBody>
      </p:sp>
      <p:sp>
        <p:nvSpPr>
          <p:cNvPr id="31" name="Espace réservé du texte 13"/>
          <p:cNvSpPr>
            <a:spLocks noGrp="1"/>
          </p:cNvSpPr>
          <p:nvPr>
            <p:ph type="body" sz="quarter" idx="23" hasCustomPrompt="1"/>
          </p:nvPr>
        </p:nvSpPr>
        <p:spPr>
          <a:xfrm>
            <a:off x="558799" y="1060704"/>
            <a:ext cx="2595563" cy="274320"/>
          </a:xfrm>
        </p:spPr>
        <p:txBody>
          <a:bodyPr>
            <a:noAutofit/>
          </a:bodyPr>
          <a:lstStyle>
            <a:lvl1pPr marL="0" indent="0">
              <a:lnSpc>
                <a:spcPts val="2000"/>
              </a:lnSpc>
              <a:buNone/>
              <a:defRPr sz="1600" b="1">
                <a:solidFill>
                  <a:srgbClr val="7F7F7F"/>
                </a:solidFill>
                <a:latin typeface="Arial Narrow" pitchFamily="34" charset="0"/>
              </a:defRPr>
            </a:lvl1pPr>
          </a:lstStyle>
          <a:p>
            <a:pPr lvl="0"/>
            <a:r>
              <a:rPr lang="fr-FR" dirty="0" smtClean="0"/>
              <a:t>CLIQUEZ POUR MODIFIER</a:t>
            </a:r>
            <a:endParaRPr lang="en-CA" dirty="0"/>
          </a:p>
        </p:txBody>
      </p:sp>
      <p:sp>
        <p:nvSpPr>
          <p:cNvPr id="32" name="Espace réservé du texte 13"/>
          <p:cNvSpPr>
            <a:spLocks noGrp="1"/>
          </p:cNvSpPr>
          <p:nvPr>
            <p:ph type="body" sz="quarter" idx="24" hasCustomPrompt="1"/>
          </p:nvPr>
        </p:nvSpPr>
        <p:spPr>
          <a:xfrm>
            <a:off x="3276600" y="1039457"/>
            <a:ext cx="2597151" cy="274320"/>
          </a:xfrm>
        </p:spPr>
        <p:txBody>
          <a:bodyPr>
            <a:noAutofit/>
          </a:bodyPr>
          <a:lstStyle>
            <a:lvl1pPr marL="0" marR="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smtClean="0"/>
          </a:p>
          <a:p>
            <a:pPr lvl="0"/>
            <a:endParaRPr lang="en-CA" dirty="0"/>
          </a:p>
        </p:txBody>
      </p:sp>
    </p:spTree>
    <p:extLst>
      <p:ext uri="{BB962C8B-B14F-4D97-AF65-F5344CB8AC3E}">
        <p14:creationId xmlns:p14="http://schemas.microsoft.com/office/powerpoint/2010/main" val="964805465"/>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preserve="1" userDrawn="1">
  <p:cSld name="Three-column titl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28/07/2017</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2" name="Rectangle 11"/>
          <p:cNvSpPr/>
          <p:nvPr userDrawn="1"/>
        </p:nvSpPr>
        <p:spPr>
          <a:xfrm>
            <a:off x="5989639" y="4595562"/>
            <a:ext cx="2597150" cy="54864"/>
          </a:xfrm>
          <a:prstGeom prst="rect">
            <a:avLst/>
          </a:prstGeom>
          <a:solidFill>
            <a:srgbClr val="B5CC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14"/>
          </p:nvPr>
        </p:nvSpPr>
        <p:spPr>
          <a:xfrm>
            <a:off x="5989637" y="4677986"/>
            <a:ext cx="2597151" cy="1805110"/>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15" name="Rectangle 14"/>
          <p:cNvSpPr/>
          <p:nvPr userDrawn="1"/>
        </p:nvSpPr>
        <p:spPr>
          <a:xfrm>
            <a:off x="558799" y="4595562"/>
            <a:ext cx="2597137" cy="54864"/>
          </a:xfrm>
          <a:prstGeom prst="rect">
            <a:avLst/>
          </a:prstGeom>
          <a:solidFill>
            <a:srgbClr val="B5CC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6" name="Espace réservé du texte 13"/>
          <p:cNvSpPr>
            <a:spLocks noGrp="1"/>
          </p:cNvSpPr>
          <p:nvPr>
            <p:ph type="body" sz="quarter" idx="16"/>
          </p:nvPr>
        </p:nvSpPr>
        <p:spPr>
          <a:xfrm>
            <a:off x="558800" y="4677986"/>
            <a:ext cx="2595563" cy="1805110"/>
          </a:xfrm>
        </p:spPr>
        <p:txBody>
          <a:bodyPr>
            <a:normAutofit/>
          </a:bodyPr>
          <a:lstStyle>
            <a:lvl1pPr marL="0" indent="0">
              <a:lnSpc>
                <a:spcPts val="1300"/>
              </a:lnSpc>
              <a:spcBef>
                <a:spcPts val="0"/>
              </a:spcBef>
              <a:buNone/>
              <a:defRPr sz="1200" b="0">
                <a:solidFill>
                  <a:srgbClr val="B5CC22"/>
                </a:solidFill>
              </a:defRPr>
            </a:lvl1pPr>
          </a:lstStyle>
          <a:p>
            <a:pPr lvl="0"/>
            <a:r>
              <a:rPr lang="fr-FR" dirty="0" smtClean="0"/>
              <a:t>Cliquez pour modifier les styles du</a:t>
            </a:r>
            <a:endParaRPr lang="en-CA" dirty="0"/>
          </a:p>
        </p:txBody>
      </p:sp>
      <p:sp>
        <p:nvSpPr>
          <p:cNvPr id="19" name="Rectangle 18"/>
          <p:cNvSpPr/>
          <p:nvPr userDrawn="1"/>
        </p:nvSpPr>
        <p:spPr>
          <a:xfrm>
            <a:off x="3273424" y="4595562"/>
            <a:ext cx="2600327" cy="54864"/>
          </a:xfrm>
          <a:prstGeom prst="rect">
            <a:avLst/>
          </a:prstGeom>
          <a:solidFill>
            <a:srgbClr val="B5CC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0" name="Espace réservé du texte 13"/>
          <p:cNvSpPr>
            <a:spLocks noGrp="1"/>
          </p:cNvSpPr>
          <p:nvPr>
            <p:ph type="body" sz="quarter" idx="18"/>
          </p:nvPr>
        </p:nvSpPr>
        <p:spPr>
          <a:xfrm>
            <a:off x="3276600" y="4677986"/>
            <a:ext cx="2597151" cy="1805110"/>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Espace réservé du titre 1"/>
          <p:cNvSpPr>
            <a:spLocks noGrp="1"/>
          </p:cNvSpPr>
          <p:nvPr>
            <p:ph type="title"/>
          </p:nvPr>
        </p:nvSpPr>
        <p:spPr>
          <a:xfrm>
            <a:off x="558800" y="404334"/>
            <a:ext cx="5311774" cy="1589058"/>
          </a:xfrm>
          <a:prstGeom prst="rect">
            <a:avLst/>
          </a:prstGeom>
        </p:spPr>
        <p:txBody>
          <a:bodyPr vert="horz" lIns="0" tIns="0" rIns="0" bIns="0" rtlCol="0" anchor="ctr">
            <a:normAutofit/>
          </a:bodyPr>
          <a:lstStyle>
            <a:lvl1pPr>
              <a:defRPr>
                <a:solidFill>
                  <a:srgbClr val="B5CC22"/>
                </a:solidFill>
              </a:defRPr>
            </a:lvl1pPr>
          </a:lstStyle>
          <a:p>
            <a:r>
              <a:rPr lang="fr-FR" dirty="0" smtClean="0"/>
              <a:t>Cliquez pour modifier le style du titre</a:t>
            </a:r>
            <a:endParaRPr lang="en-CA" dirty="0"/>
          </a:p>
        </p:txBody>
      </p:sp>
      <p:sp>
        <p:nvSpPr>
          <p:cNvPr id="22" name="Forme en L 21"/>
          <p:cNvSpPr/>
          <p:nvPr userDrawn="1"/>
        </p:nvSpPr>
        <p:spPr>
          <a:xfrm rot="5400000">
            <a:off x="558800" y="174054"/>
            <a:ext cx="230280" cy="230280"/>
          </a:xfrm>
          <a:prstGeom prst="corner">
            <a:avLst>
              <a:gd name="adj1" fmla="val 31250"/>
              <a:gd name="adj2" fmla="val 30083"/>
            </a:avLst>
          </a:prstGeom>
          <a:solidFill>
            <a:srgbClr val="B5CC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4" name="Rectangle 33"/>
          <p:cNvSpPr/>
          <p:nvPr userDrawn="1"/>
        </p:nvSpPr>
        <p:spPr>
          <a:xfrm>
            <a:off x="5989639" y="2880360"/>
            <a:ext cx="2597150" cy="54864"/>
          </a:xfrm>
          <a:prstGeom prst="rect">
            <a:avLst/>
          </a:prstGeom>
          <a:solidFill>
            <a:srgbClr val="B5CC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5" name="Espace réservé du texte 13"/>
          <p:cNvSpPr>
            <a:spLocks noGrp="1"/>
          </p:cNvSpPr>
          <p:nvPr>
            <p:ph type="body" sz="quarter" idx="19"/>
          </p:nvPr>
        </p:nvSpPr>
        <p:spPr>
          <a:xfrm>
            <a:off x="5989637" y="2962784"/>
            <a:ext cx="2597151" cy="1632778"/>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36" name="Rectangle 35"/>
          <p:cNvSpPr/>
          <p:nvPr userDrawn="1"/>
        </p:nvSpPr>
        <p:spPr>
          <a:xfrm>
            <a:off x="558799" y="2880360"/>
            <a:ext cx="2597137" cy="54864"/>
          </a:xfrm>
          <a:prstGeom prst="rect">
            <a:avLst/>
          </a:prstGeom>
          <a:solidFill>
            <a:srgbClr val="B5CC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7" name="Espace réservé du texte 13"/>
          <p:cNvSpPr>
            <a:spLocks noGrp="1"/>
          </p:cNvSpPr>
          <p:nvPr>
            <p:ph type="body" sz="quarter" idx="20"/>
          </p:nvPr>
        </p:nvSpPr>
        <p:spPr>
          <a:xfrm>
            <a:off x="558799" y="2962784"/>
            <a:ext cx="2595563" cy="1632778"/>
          </a:xfrm>
        </p:spPr>
        <p:txBody>
          <a:bodyPr>
            <a:normAutofit/>
          </a:bodyPr>
          <a:lstStyle>
            <a:lvl1pPr marL="0" indent="0">
              <a:lnSpc>
                <a:spcPts val="1300"/>
              </a:lnSpc>
              <a:spcBef>
                <a:spcPts val="0"/>
              </a:spcBef>
              <a:buNone/>
              <a:defRPr sz="1200" b="0">
                <a:solidFill>
                  <a:srgbClr val="B5CC22"/>
                </a:solidFill>
              </a:defRPr>
            </a:lvl1pPr>
          </a:lstStyle>
          <a:p>
            <a:pPr lvl="0"/>
            <a:r>
              <a:rPr lang="fr-FR" dirty="0" smtClean="0"/>
              <a:t>Cliquez pour modifier les styles du</a:t>
            </a:r>
            <a:endParaRPr lang="en-CA" dirty="0"/>
          </a:p>
        </p:txBody>
      </p:sp>
      <p:sp>
        <p:nvSpPr>
          <p:cNvPr id="38" name="Rectangle 37"/>
          <p:cNvSpPr/>
          <p:nvPr userDrawn="1"/>
        </p:nvSpPr>
        <p:spPr>
          <a:xfrm>
            <a:off x="3273424" y="2880360"/>
            <a:ext cx="2600327" cy="54864"/>
          </a:xfrm>
          <a:prstGeom prst="rect">
            <a:avLst/>
          </a:prstGeom>
          <a:solidFill>
            <a:srgbClr val="B5CC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9" name="Espace réservé du texte 13"/>
          <p:cNvSpPr>
            <a:spLocks noGrp="1"/>
          </p:cNvSpPr>
          <p:nvPr>
            <p:ph type="body" sz="quarter" idx="21"/>
          </p:nvPr>
        </p:nvSpPr>
        <p:spPr>
          <a:xfrm>
            <a:off x="3276599" y="2962784"/>
            <a:ext cx="2597151" cy="1632778"/>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41" name="Espace réservé du texte 13"/>
          <p:cNvSpPr>
            <a:spLocks noGrp="1"/>
          </p:cNvSpPr>
          <p:nvPr>
            <p:ph type="body" sz="quarter" idx="22" hasCustomPrompt="1"/>
          </p:nvPr>
        </p:nvSpPr>
        <p:spPr>
          <a:xfrm>
            <a:off x="5989637" y="2414016"/>
            <a:ext cx="2597151"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a:p>
        </p:txBody>
      </p:sp>
      <p:sp>
        <p:nvSpPr>
          <p:cNvPr id="42" name="Espace réservé du texte 13"/>
          <p:cNvSpPr>
            <a:spLocks noGrp="1"/>
          </p:cNvSpPr>
          <p:nvPr>
            <p:ph type="body" sz="quarter" idx="23" hasCustomPrompt="1"/>
          </p:nvPr>
        </p:nvSpPr>
        <p:spPr>
          <a:xfrm>
            <a:off x="558799" y="2414016"/>
            <a:ext cx="2595563" cy="466344"/>
          </a:xfrm>
        </p:spPr>
        <p:txBody>
          <a:bodyPr anchor="b" anchorCtr="0">
            <a:noAutofit/>
          </a:bodyPr>
          <a:lstStyle>
            <a:lvl1pPr marL="0" indent="0">
              <a:lnSpc>
                <a:spcPts val="1800"/>
              </a:lnSpc>
              <a:buNone/>
              <a:defRPr sz="1600" b="1">
                <a:solidFill>
                  <a:schemeClr val="bg2"/>
                </a:solidFill>
                <a:latin typeface="Arial Narrow" pitchFamily="34" charset="0"/>
              </a:defRPr>
            </a:lvl1pPr>
          </a:lstStyle>
          <a:p>
            <a:pPr lvl="0"/>
            <a:r>
              <a:rPr lang="fr-FR" dirty="0" smtClean="0"/>
              <a:t>CLIQUEZ POUR MODIFIER</a:t>
            </a:r>
            <a:endParaRPr lang="en-CA" dirty="0"/>
          </a:p>
        </p:txBody>
      </p:sp>
      <p:sp>
        <p:nvSpPr>
          <p:cNvPr id="43" name="Espace réservé du texte 13"/>
          <p:cNvSpPr>
            <a:spLocks noGrp="1"/>
          </p:cNvSpPr>
          <p:nvPr>
            <p:ph type="body" sz="quarter" idx="24" hasCustomPrompt="1"/>
          </p:nvPr>
        </p:nvSpPr>
        <p:spPr>
          <a:xfrm>
            <a:off x="3276599" y="2414016"/>
            <a:ext cx="2597151"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a:p>
        </p:txBody>
      </p:sp>
      <p:sp>
        <p:nvSpPr>
          <p:cNvPr id="44" name="Forme en L 43"/>
          <p:cNvSpPr/>
          <p:nvPr userDrawn="1"/>
        </p:nvSpPr>
        <p:spPr>
          <a:xfrm rot="5400000" flipH="1" flipV="1">
            <a:off x="5640295" y="1993392"/>
            <a:ext cx="230280" cy="230280"/>
          </a:xfrm>
          <a:prstGeom prst="corner">
            <a:avLst>
              <a:gd name="adj1" fmla="val 31250"/>
              <a:gd name="adj2" fmla="val 30083"/>
            </a:avLst>
          </a:prstGeom>
          <a:solidFill>
            <a:srgbClr val="B5CC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562955344"/>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preserve="1" userDrawn="1">
  <p:cSld name="Three-column title 2">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28/07/2017</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4" name="Espace réservé du texte 13"/>
          <p:cNvSpPr>
            <a:spLocks noGrp="1"/>
          </p:cNvSpPr>
          <p:nvPr>
            <p:ph type="body" sz="quarter" idx="14"/>
          </p:nvPr>
        </p:nvSpPr>
        <p:spPr>
          <a:xfrm>
            <a:off x="5989637" y="4677986"/>
            <a:ext cx="2597151" cy="1805110"/>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16" name="Espace réservé du texte 13"/>
          <p:cNvSpPr>
            <a:spLocks noGrp="1"/>
          </p:cNvSpPr>
          <p:nvPr>
            <p:ph type="body" sz="quarter" idx="16"/>
          </p:nvPr>
        </p:nvSpPr>
        <p:spPr>
          <a:xfrm>
            <a:off x="558800" y="4677986"/>
            <a:ext cx="2595563" cy="1805110"/>
          </a:xfrm>
        </p:spPr>
        <p:txBody>
          <a:bodyPr>
            <a:normAutofit/>
          </a:bodyPr>
          <a:lstStyle>
            <a:lvl1pPr marL="0" indent="0">
              <a:lnSpc>
                <a:spcPts val="1300"/>
              </a:lnSpc>
              <a:spcBef>
                <a:spcPts val="0"/>
              </a:spcBef>
              <a:buNone/>
              <a:defRPr sz="1200" b="0">
                <a:solidFill>
                  <a:srgbClr val="B5CC22"/>
                </a:solidFill>
              </a:defRPr>
            </a:lvl1pPr>
          </a:lstStyle>
          <a:p>
            <a:pPr lvl="0"/>
            <a:r>
              <a:rPr lang="fr-FR" dirty="0" smtClean="0"/>
              <a:t>Cliquez pour modifier les styles du</a:t>
            </a:r>
            <a:endParaRPr lang="en-CA" dirty="0"/>
          </a:p>
        </p:txBody>
      </p:sp>
      <p:sp>
        <p:nvSpPr>
          <p:cNvPr id="20" name="Espace réservé du texte 13"/>
          <p:cNvSpPr>
            <a:spLocks noGrp="1"/>
          </p:cNvSpPr>
          <p:nvPr>
            <p:ph type="body" sz="quarter" idx="18"/>
          </p:nvPr>
        </p:nvSpPr>
        <p:spPr>
          <a:xfrm>
            <a:off x="3276600" y="4677986"/>
            <a:ext cx="2597151" cy="1805110"/>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Espace réservé du titre 1"/>
          <p:cNvSpPr>
            <a:spLocks noGrp="1"/>
          </p:cNvSpPr>
          <p:nvPr>
            <p:ph type="title"/>
          </p:nvPr>
        </p:nvSpPr>
        <p:spPr>
          <a:xfrm>
            <a:off x="558800" y="404334"/>
            <a:ext cx="5311774" cy="1589058"/>
          </a:xfrm>
          <a:prstGeom prst="rect">
            <a:avLst/>
          </a:prstGeom>
        </p:spPr>
        <p:txBody>
          <a:bodyPr vert="horz" lIns="0" tIns="0" rIns="0" bIns="0" rtlCol="0" anchor="ctr">
            <a:normAutofit/>
          </a:bodyPr>
          <a:lstStyle>
            <a:lvl1pPr>
              <a:defRPr>
                <a:solidFill>
                  <a:srgbClr val="B5CC22"/>
                </a:solidFill>
              </a:defRPr>
            </a:lvl1pPr>
          </a:lstStyle>
          <a:p>
            <a:r>
              <a:rPr lang="fr-FR" dirty="0" smtClean="0"/>
              <a:t>Cliquez pour modifier le style du titre</a:t>
            </a:r>
            <a:endParaRPr lang="en-CA" dirty="0"/>
          </a:p>
        </p:txBody>
      </p:sp>
      <p:sp>
        <p:nvSpPr>
          <p:cNvPr id="22" name="Forme en L 21"/>
          <p:cNvSpPr/>
          <p:nvPr userDrawn="1"/>
        </p:nvSpPr>
        <p:spPr>
          <a:xfrm rot="5400000">
            <a:off x="558800" y="174054"/>
            <a:ext cx="230280" cy="230280"/>
          </a:xfrm>
          <a:prstGeom prst="corner">
            <a:avLst>
              <a:gd name="adj1" fmla="val 31250"/>
              <a:gd name="adj2" fmla="val 30083"/>
            </a:avLst>
          </a:prstGeom>
          <a:solidFill>
            <a:srgbClr val="B5CC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9BBB59"/>
              </a:solidFill>
            </a:endParaRPr>
          </a:p>
        </p:txBody>
      </p:sp>
      <p:sp>
        <p:nvSpPr>
          <p:cNvPr id="35" name="Espace réservé du texte 13"/>
          <p:cNvSpPr>
            <a:spLocks noGrp="1"/>
          </p:cNvSpPr>
          <p:nvPr>
            <p:ph type="body" sz="quarter" idx="19"/>
          </p:nvPr>
        </p:nvSpPr>
        <p:spPr>
          <a:xfrm>
            <a:off x="5989637" y="2962784"/>
            <a:ext cx="2597151" cy="1632778"/>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37" name="Espace réservé du texte 13"/>
          <p:cNvSpPr>
            <a:spLocks noGrp="1"/>
          </p:cNvSpPr>
          <p:nvPr>
            <p:ph type="body" sz="quarter" idx="20"/>
          </p:nvPr>
        </p:nvSpPr>
        <p:spPr>
          <a:xfrm>
            <a:off x="558799" y="2962784"/>
            <a:ext cx="2595563" cy="1632778"/>
          </a:xfrm>
        </p:spPr>
        <p:txBody>
          <a:bodyPr>
            <a:normAutofit/>
          </a:bodyPr>
          <a:lstStyle>
            <a:lvl1pPr marL="0" indent="0">
              <a:lnSpc>
                <a:spcPts val="1300"/>
              </a:lnSpc>
              <a:spcBef>
                <a:spcPts val="0"/>
              </a:spcBef>
              <a:buNone/>
              <a:defRPr sz="1200" b="0">
                <a:solidFill>
                  <a:srgbClr val="B5CC22"/>
                </a:solidFill>
              </a:defRPr>
            </a:lvl1pPr>
          </a:lstStyle>
          <a:p>
            <a:pPr lvl="0"/>
            <a:r>
              <a:rPr lang="fr-FR" dirty="0" smtClean="0"/>
              <a:t>Cliquez pour modifier les styles du</a:t>
            </a:r>
            <a:endParaRPr lang="en-CA" dirty="0"/>
          </a:p>
        </p:txBody>
      </p:sp>
      <p:sp>
        <p:nvSpPr>
          <p:cNvPr id="39" name="Espace réservé du texte 13"/>
          <p:cNvSpPr>
            <a:spLocks noGrp="1"/>
          </p:cNvSpPr>
          <p:nvPr>
            <p:ph type="body" sz="quarter" idx="21"/>
          </p:nvPr>
        </p:nvSpPr>
        <p:spPr>
          <a:xfrm>
            <a:off x="3276599" y="2962784"/>
            <a:ext cx="2597151" cy="1632778"/>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41" name="Espace réservé du texte 13"/>
          <p:cNvSpPr>
            <a:spLocks noGrp="1"/>
          </p:cNvSpPr>
          <p:nvPr>
            <p:ph type="body" sz="quarter" idx="22" hasCustomPrompt="1"/>
          </p:nvPr>
        </p:nvSpPr>
        <p:spPr>
          <a:xfrm>
            <a:off x="5989637" y="2414016"/>
            <a:ext cx="2597151"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a:p>
        </p:txBody>
      </p:sp>
      <p:sp>
        <p:nvSpPr>
          <p:cNvPr id="42" name="Espace réservé du texte 13"/>
          <p:cNvSpPr>
            <a:spLocks noGrp="1"/>
          </p:cNvSpPr>
          <p:nvPr>
            <p:ph type="body" sz="quarter" idx="23" hasCustomPrompt="1"/>
          </p:nvPr>
        </p:nvSpPr>
        <p:spPr>
          <a:xfrm>
            <a:off x="558799" y="2414016"/>
            <a:ext cx="2595563" cy="466344"/>
          </a:xfrm>
        </p:spPr>
        <p:txBody>
          <a:bodyPr anchor="b" anchorCtr="0">
            <a:noAutofit/>
          </a:bodyPr>
          <a:lstStyle>
            <a:lvl1pPr marL="0" indent="0">
              <a:lnSpc>
                <a:spcPts val="1800"/>
              </a:lnSpc>
              <a:buNone/>
              <a:defRPr sz="1600" b="1">
                <a:solidFill>
                  <a:srgbClr val="7F7F7F"/>
                </a:solidFill>
                <a:latin typeface="Arial Narrow" pitchFamily="34" charset="0"/>
              </a:defRPr>
            </a:lvl1pPr>
          </a:lstStyle>
          <a:p>
            <a:pPr lvl="0"/>
            <a:r>
              <a:rPr lang="fr-FR" dirty="0" smtClean="0"/>
              <a:t>CLIQUEZ POUR MODIFIER</a:t>
            </a:r>
            <a:endParaRPr lang="en-CA" dirty="0"/>
          </a:p>
        </p:txBody>
      </p:sp>
      <p:sp>
        <p:nvSpPr>
          <p:cNvPr id="43" name="Espace réservé du texte 13"/>
          <p:cNvSpPr>
            <a:spLocks noGrp="1"/>
          </p:cNvSpPr>
          <p:nvPr>
            <p:ph type="body" sz="quarter" idx="24" hasCustomPrompt="1"/>
          </p:nvPr>
        </p:nvSpPr>
        <p:spPr>
          <a:xfrm>
            <a:off x="3276599" y="2414016"/>
            <a:ext cx="2597151"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a:p>
        </p:txBody>
      </p:sp>
      <p:sp>
        <p:nvSpPr>
          <p:cNvPr id="44" name="Forme en L 43"/>
          <p:cNvSpPr/>
          <p:nvPr userDrawn="1"/>
        </p:nvSpPr>
        <p:spPr>
          <a:xfrm rot="5400000" flipH="1" flipV="1">
            <a:off x="5640295" y="1993392"/>
            <a:ext cx="230280" cy="230280"/>
          </a:xfrm>
          <a:prstGeom prst="corner">
            <a:avLst>
              <a:gd name="adj1" fmla="val 31250"/>
              <a:gd name="adj2" fmla="val 30083"/>
            </a:avLst>
          </a:prstGeom>
          <a:solidFill>
            <a:srgbClr val="B5CC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9BBB59"/>
              </a:solidFill>
            </a:endParaRPr>
          </a:p>
        </p:txBody>
      </p:sp>
    </p:spTree>
    <p:extLst>
      <p:ext uri="{BB962C8B-B14F-4D97-AF65-F5344CB8AC3E}">
        <p14:creationId xmlns:p14="http://schemas.microsoft.com/office/powerpoint/2010/main" val="47245564"/>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preserve="1" userDrawn="1">
  <p:cSld name="Graphs">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28/07/2017</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8" name="Espace réservé du titre 1"/>
          <p:cNvSpPr>
            <a:spLocks noGrp="1"/>
          </p:cNvSpPr>
          <p:nvPr>
            <p:ph type="title"/>
          </p:nvPr>
        </p:nvSpPr>
        <p:spPr>
          <a:xfrm>
            <a:off x="3273424" y="404334"/>
            <a:ext cx="5313363" cy="1589058"/>
          </a:xfrm>
          <a:prstGeom prst="rect">
            <a:avLst/>
          </a:prstGeom>
        </p:spPr>
        <p:txBody>
          <a:bodyPr vert="horz" lIns="0" tIns="0" rIns="0" bIns="0" rtlCol="0" anchor="ctr">
            <a:normAutofit/>
          </a:bodyPr>
          <a:lstStyle>
            <a:lvl1pPr>
              <a:defRPr>
                <a:solidFill>
                  <a:srgbClr val="B5CC22"/>
                </a:solidFill>
              </a:defRPr>
            </a:lvl1pPr>
          </a:lstStyle>
          <a:p>
            <a:r>
              <a:rPr lang="fr-FR" dirty="0" smtClean="0"/>
              <a:t>Cliquez pour modifier le style du titre</a:t>
            </a:r>
            <a:endParaRPr lang="en-CA" dirty="0"/>
          </a:p>
        </p:txBody>
      </p:sp>
      <p:sp>
        <p:nvSpPr>
          <p:cNvPr id="21" name="Forme en L 20"/>
          <p:cNvSpPr/>
          <p:nvPr userDrawn="1"/>
        </p:nvSpPr>
        <p:spPr>
          <a:xfrm rot="5400000">
            <a:off x="3273425" y="174054"/>
            <a:ext cx="230280" cy="230280"/>
          </a:xfrm>
          <a:prstGeom prst="corner">
            <a:avLst>
              <a:gd name="adj1" fmla="val 31250"/>
              <a:gd name="adj2" fmla="val 30083"/>
            </a:avLst>
          </a:prstGeom>
          <a:solidFill>
            <a:srgbClr val="B5CC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E95C65"/>
              </a:solidFill>
            </a:endParaRPr>
          </a:p>
        </p:txBody>
      </p:sp>
      <p:sp>
        <p:nvSpPr>
          <p:cNvPr id="22" name="Forme en L 21"/>
          <p:cNvSpPr/>
          <p:nvPr userDrawn="1"/>
        </p:nvSpPr>
        <p:spPr>
          <a:xfrm rot="5400000" flipH="1" flipV="1">
            <a:off x="8354920" y="1993392"/>
            <a:ext cx="230280" cy="230280"/>
          </a:xfrm>
          <a:prstGeom prst="corner">
            <a:avLst>
              <a:gd name="adj1" fmla="val 31250"/>
              <a:gd name="adj2" fmla="val 30083"/>
            </a:avLst>
          </a:prstGeom>
          <a:solidFill>
            <a:srgbClr val="B5CC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E95C65"/>
              </a:solidFill>
            </a:endParaRPr>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Espace réservé du graphique 24"/>
          <p:cNvSpPr>
            <a:spLocks noGrp="1"/>
          </p:cNvSpPr>
          <p:nvPr>
            <p:ph type="chart" sz="quarter" idx="13"/>
          </p:nvPr>
        </p:nvSpPr>
        <p:spPr>
          <a:xfrm>
            <a:off x="558800" y="2386012"/>
            <a:ext cx="8026400" cy="4097083"/>
          </a:xfrm>
        </p:spPr>
        <p:txBody>
          <a:bodyPr/>
          <a:lstStyle/>
          <a:p>
            <a:endParaRPr lang="en-CA"/>
          </a:p>
        </p:txBody>
      </p:sp>
      <p:sp>
        <p:nvSpPr>
          <p:cNvPr id="26" name="Rectangle 25"/>
          <p:cNvSpPr/>
          <p:nvPr userDrawn="1"/>
        </p:nvSpPr>
        <p:spPr>
          <a:xfrm>
            <a:off x="3275013" y="5541264"/>
            <a:ext cx="5311775" cy="5486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00"/>
              </a:lnSpc>
              <a:spcBef>
                <a:spcPts val="300"/>
              </a:spcBef>
            </a:pPr>
            <a:endParaRPr lang="en-CA">
              <a:solidFill>
                <a:prstClr val="white"/>
              </a:solidFill>
            </a:endParaRPr>
          </a:p>
        </p:txBody>
      </p:sp>
      <p:sp>
        <p:nvSpPr>
          <p:cNvPr id="12" name="Espace réservé du texte 13"/>
          <p:cNvSpPr>
            <a:spLocks noGrp="1"/>
          </p:cNvSpPr>
          <p:nvPr>
            <p:ph type="body" sz="quarter" idx="17"/>
          </p:nvPr>
        </p:nvSpPr>
        <p:spPr>
          <a:xfrm>
            <a:off x="3273425" y="5623561"/>
            <a:ext cx="5313364" cy="777240"/>
          </a:xfrm>
        </p:spPr>
        <p:txBody>
          <a:bodyPr>
            <a:normAutofit/>
          </a:bodyPr>
          <a:lstStyle>
            <a:lvl1pPr marL="0" indent="0">
              <a:lnSpc>
                <a:spcPts val="1300"/>
              </a:lnSpc>
              <a:spcBef>
                <a:spcPts val="600"/>
              </a:spcBef>
              <a:buNone/>
              <a:defRPr sz="1200" b="0"/>
            </a:lvl1pPr>
          </a:lstStyle>
          <a:p>
            <a:pPr lvl="0"/>
            <a:r>
              <a:rPr lang="fr-FR" dirty="0" smtClean="0"/>
              <a:t>Cliquez pour modifier les styles du</a:t>
            </a:r>
          </a:p>
        </p:txBody>
      </p:sp>
    </p:spTree>
    <p:extLst>
      <p:ext uri="{BB962C8B-B14F-4D97-AF65-F5344CB8AC3E}">
        <p14:creationId xmlns:p14="http://schemas.microsoft.com/office/powerpoint/2010/main" val="2785190689"/>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lvl1pPr>
              <a:defRPr>
                <a:solidFill>
                  <a:srgbClr val="B5CC22"/>
                </a:solidFill>
              </a:defRPr>
            </a:lvl1pPr>
          </a:lstStyle>
          <a:p>
            <a:r>
              <a:rPr lang="fr-FR" dirty="0" smtClean="0"/>
              <a:t>Cliquez pour modifier le style du titre</a:t>
            </a:r>
            <a:endParaRPr lang="en-CA" dirty="0"/>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en-CA"/>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4C7C1BCE-2EFC-416B-90B9-FA44276D68D1}" type="datetime1">
              <a:rPr lang="fr-FR" smtClean="0">
                <a:solidFill>
                  <a:srgbClr val="000000">
                    <a:tint val="75000"/>
                  </a:srgbClr>
                </a:solidFill>
              </a:rPr>
              <a:pPr/>
              <a:t>28/07/2017</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Tree>
    <p:extLst>
      <p:ext uri="{BB962C8B-B14F-4D97-AF65-F5344CB8AC3E}">
        <p14:creationId xmlns:p14="http://schemas.microsoft.com/office/powerpoint/2010/main" val="986867161"/>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solidFill>
                  <a:srgbClr val="B5CC22"/>
                </a:solidFill>
              </a:defRPr>
            </a:lvl1pPr>
          </a:lstStyle>
          <a:p>
            <a:r>
              <a:rPr lang="fr-FR" dirty="0" smtClean="0"/>
              <a:t>Cliquez pour modifier le style du titre</a:t>
            </a:r>
            <a:endParaRPr lang="en-CA" dirty="0"/>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51EA6FFF-CDAD-4CAB-9508-97B1E1120FD5}" type="datetime1">
              <a:rPr lang="fr-FR" smtClean="0">
                <a:solidFill>
                  <a:srgbClr val="000000">
                    <a:tint val="75000"/>
                  </a:srgbClr>
                </a:solidFill>
              </a:rPr>
              <a:pPr/>
              <a:t>28/07/2017</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Tree>
    <p:extLst>
      <p:ext uri="{BB962C8B-B14F-4D97-AF65-F5344CB8AC3E}">
        <p14:creationId xmlns:p14="http://schemas.microsoft.com/office/powerpoint/2010/main" val="12791986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e 1 photo">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7" y="2291275"/>
            <a:ext cx="2597151" cy="2127978"/>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2949A182-AE3C-4010-8CE2-DA3A4577DDB3}" type="datetime1">
              <a:rPr lang="fr-FR" smtClean="0">
                <a:solidFill>
                  <a:srgbClr val="000000">
                    <a:tint val="75000"/>
                  </a:srgbClr>
                </a:solidFill>
              </a:rPr>
              <a:pPr/>
              <a:t>28/07/2017</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2" name="Rectangle 11"/>
          <p:cNvSpPr/>
          <p:nvPr userDrawn="1"/>
        </p:nvSpPr>
        <p:spPr>
          <a:xfrm>
            <a:off x="5989638" y="4558987"/>
            <a:ext cx="2597150"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14"/>
          </p:nvPr>
        </p:nvSpPr>
        <p:spPr>
          <a:xfrm>
            <a:off x="5989637" y="4668842"/>
            <a:ext cx="2597151" cy="1686238"/>
          </a:xfrm>
        </p:spPr>
        <p:txBody>
          <a:bodyPr>
            <a:normAutofit/>
          </a:bodyPr>
          <a:lstStyle>
            <a:lvl1pPr marL="0" indent="0">
              <a:lnSpc>
                <a:spcPts val="1500"/>
              </a:lnSpc>
              <a:spcBef>
                <a:spcPts val="800"/>
              </a:spcBef>
              <a:buNone/>
              <a:defRPr sz="1200" b="0"/>
            </a:lvl1pPr>
          </a:lstStyle>
          <a:p>
            <a:pPr lvl="0"/>
            <a:r>
              <a:rPr lang="fr-FR" dirty="0" smtClean="0"/>
              <a:t>Cliquez pour modifier les styles du</a:t>
            </a:r>
            <a:endParaRPr lang="en-CA" dirty="0"/>
          </a:p>
        </p:txBody>
      </p:sp>
      <p:sp>
        <p:nvSpPr>
          <p:cNvPr id="17" name="Espace réservé du texte 16"/>
          <p:cNvSpPr>
            <a:spLocks noGrp="1"/>
          </p:cNvSpPr>
          <p:nvPr>
            <p:ph type="body" sz="quarter" idx="15"/>
          </p:nvPr>
        </p:nvSpPr>
        <p:spPr>
          <a:xfrm>
            <a:off x="558800" y="2386012"/>
            <a:ext cx="5311775" cy="4097083"/>
          </a:xfrm>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10" name="Titre 1"/>
          <p:cNvSpPr>
            <a:spLocks noGrp="1"/>
          </p:cNvSpPr>
          <p:nvPr>
            <p:ph type="title"/>
          </p:nvPr>
        </p:nvSpPr>
        <p:spPr>
          <a:xfrm>
            <a:off x="558800" y="373063"/>
            <a:ext cx="5311774" cy="1008062"/>
          </a:xfrm>
        </p:spPr>
        <p:txBody>
          <a:bodyPr/>
          <a:lstStyle>
            <a:lvl1pPr>
              <a:defRPr>
                <a:solidFill>
                  <a:srgbClr val="E31836"/>
                </a:solidFill>
              </a:defRPr>
            </a:lvl1pPr>
          </a:lstStyle>
          <a:p>
            <a:r>
              <a:rPr lang="fr-FR" dirty="0" smtClean="0"/>
              <a:t>Cliquez pour modifier le style du titre</a:t>
            </a:r>
            <a:endParaRPr lang="en-CA" dirty="0"/>
          </a:p>
        </p:txBody>
      </p:sp>
    </p:spTree>
    <p:extLst>
      <p:ext uri="{BB962C8B-B14F-4D97-AF65-F5344CB8AC3E}">
        <p14:creationId xmlns:p14="http://schemas.microsoft.com/office/powerpoint/2010/main" val="1981146526"/>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B5CC22"/>
                </a:solidFill>
              </a:defRPr>
            </a:lvl1pPr>
          </a:lstStyle>
          <a:p>
            <a:r>
              <a:rPr lang="fr-FR" dirty="0" smtClean="0"/>
              <a:t>Cliquez pour modifier le style du titre</a:t>
            </a:r>
            <a:endParaRPr lang="en-CA" dirty="0"/>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C67963F7-1FF7-4458-B8D9-B6981355C9F0}" type="datetime1">
              <a:rPr lang="fr-FR" smtClean="0">
                <a:solidFill>
                  <a:srgbClr val="000000">
                    <a:tint val="75000"/>
                  </a:srgbClr>
                </a:solidFill>
              </a:rPr>
              <a:pPr/>
              <a:t>28/07/2017</a:t>
            </a:fld>
            <a:endParaRPr lang="en-CA">
              <a:solidFill>
                <a:srgbClr val="000000">
                  <a:tint val="75000"/>
                </a:srgbClr>
              </a:solidFill>
            </a:endParaRPr>
          </a:p>
        </p:txBody>
      </p:sp>
      <p:sp>
        <p:nvSpPr>
          <p:cNvPr id="6" name="Espace réservé du pied de page 5"/>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7" name="Espace réservé du numéro de diapositive 6"/>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Tree>
    <p:extLst>
      <p:ext uri="{BB962C8B-B14F-4D97-AF65-F5344CB8AC3E}">
        <p14:creationId xmlns:p14="http://schemas.microsoft.com/office/powerpoint/2010/main" val="1151769592"/>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B5CC22"/>
                </a:solidFill>
              </a:defRPr>
            </a:lvl1pPr>
          </a:lstStyle>
          <a:p>
            <a:r>
              <a:rPr lang="fr-FR" dirty="0" smtClean="0"/>
              <a:t>Cliquez pour modifier le style du titre</a:t>
            </a:r>
            <a:endParaRPr lang="en-CA" dirty="0"/>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7" name="Espace réservé de la date 6"/>
          <p:cNvSpPr>
            <a:spLocks noGrp="1"/>
          </p:cNvSpPr>
          <p:nvPr>
            <p:ph type="dt" sz="half" idx="10"/>
          </p:nvPr>
        </p:nvSpPr>
        <p:spPr>
          <a:xfrm>
            <a:off x="457200" y="6356350"/>
            <a:ext cx="2133600" cy="365125"/>
          </a:xfrm>
          <a:prstGeom prst="rect">
            <a:avLst/>
          </a:prstGeom>
        </p:spPr>
        <p:txBody>
          <a:bodyPr/>
          <a:lstStyle/>
          <a:p>
            <a:fld id="{A2D19559-C65C-4FBC-A8DA-B6A4FE7156AA}" type="datetime1">
              <a:rPr lang="fr-FR" smtClean="0">
                <a:solidFill>
                  <a:srgbClr val="000000">
                    <a:tint val="75000"/>
                  </a:srgbClr>
                </a:solidFill>
              </a:rPr>
              <a:pPr/>
              <a:t>28/07/2017</a:t>
            </a:fld>
            <a:endParaRPr lang="en-CA">
              <a:solidFill>
                <a:srgbClr val="000000">
                  <a:tint val="75000"/>
                </a:srgbClr>
              </a:solidFill>
            </a:endParaRPr>
          </a:p>
        </p:txBody>
      </p:sp>
      <p:sp>
        <p:nvSpPr>
          <p:cNvPr id="8" name="Espace réservé du pied de page 7"/>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9" name="Espace réservé du numéro de diapositive 8"/>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Tree>
    <p:extLst>
      <p:ext uri="{BB962C8B-B14F-4D97-AF65-F5344CB8AC3E}">
        <p14:creationId xmlns:p14="http://schemas.microsoft.com/office/powerpoint/2010/main" val="2350086403"/>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B5CC22"/>
                </a:solidFill>
              </a:defRPr>
            </a:lvl1pPr>
          </a:lstStyle>
          <a:p>
            <a:r>
              <a:rPr lang="fr-FR" dirty="0" smtClean="0"/>
              <a:t>Cliquez pour modifier le style du titre</a:t>
            </a:r>
            <a:endParaRPr lang="en-CA" dirty="0"/>
          </a:p>
        </p:txBody>
      </p:sp>
      <p:sp>
        <p:nvSpPr>
          <p:cNvPr id="3" name="Espace réservé de la date 2"/>
          <p:cNvSpPr>
            <a:spLocks noGrp="1"/>
          </p:cNvSpPr>
          <p:nvPr>
            <p:ph type="dt" sz="half" idx="10"/>
          </p:nvPr>
        </p:nvSpPr>
        <p:spPr>
          <a:xfrm>
            <a:off x="457200" y="6356350"/>
            <a:ext cx="2133600" cy="365125"/>
          </a:xfrm>
          <a:prstGeom prst="rect">
            <a:avLst/>
          </a:prstGeom>
        </p:spPr>
        <p:txBody>
          <a:bodyPr/>
          <a:lstStyle/>
          <a:p>
            <a:fld id="{F6E3622C-6126-4886-BCF5-7090F1C861E2}" type="datetime1">
              <a:rPr lang="fr-FR" smtClean="0">
                <a:solidFill>
                  <a:srgbClr val="000000">
                    <a:tint val="75000"/>
                  </a:srgbClr>
                </a:solidFill>
              </a:rPr>
              <a:pPr/>
              <a:t>28/07/2017</a:t>
            </a:fld>
            <a:endParaRPr lang="en-CA">
              <a:solidFill>
                <a:srgbClr val="000000">
                  <a:tint val="75000"/>
                </a:srgbClr>
              </a:solidFill>
            </a:endParaRPr>
          </a:p>
        </p:txBody>
      </p:sp>
      <p:sp>
        <p:nvSpPr>
          <p:cNvPr id="4" name="Espace réservé du pied de page 3"/>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5" name="Espace réservé du numéro de diapositive 4"/>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Tree>
    <p:extLst>
      <p:ext uri="{BB962C8B-B14F-4D97-AF65-F5344CB8AC3E}">
        <p14:creationId xmlns:p14="http://schemas.microsoft.com/office/powerpoint/2010/main" val="1879521708"/>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p>
            <a:fld id="{83532742-BFF1-4CDF-8EA7-C42C4735F3E4}" type="datetime1">
              <a:rPr lang="fr-FR" smtClean="0">
                <a:solidFill>
                  <a:srgbClr val="000000">
                    <a:tint val="75000"/>
                  </a:srgbClr>
                </a:solidFill>
              </a:rPr>
              <a:pPr/>
              <a:t>28/07/2017</a:t>
            </a:fld>
            <a:endParaRPr lang="en-CA">
              <a:solidFill>
                <a:srgbClr val="000000">
                  <a:tint val="75000"/>
                </a:srgbClr>
              </a:solidFill>
            </a:endParaRPr>
          </a:p>
        </p:txBody>
      </p:sp>
      <p:sp>
        <p:nvSpPr>
          <p:cNvPr id="3" name="Espace réservé du pied de page 2"/>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4" name="Espace réservé du numéro de diapositive 3"/>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Tree>
    <p:extLst>
      <p:ext uri="{BB962C8B-B14F-4D97-AF65-F5344CB8AC3E}">
        <p14:creationId xmlns:p14="http://schemas.microsoft.com/office/powerpoint/2010/main" val="2671522"/>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solidFill>
                  <a:srgbClr val="B5CC22"/>
                </a:solidFill>
              </a:defRPr>
            </a:lvl1pPr>
          </a:lstStyle>
          <a:p>
            <a:r>
              <a:rPr lang="fr-FR" dirty="0" smtClean="0"/>
              <a:t>Cliquez pour modifier le style du titre</a:t>
            </a:r>
            <a:endParaRPr lang="en-CA" dirty="0"/>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72A3CBCB-1738-4DA0-A8CE-DFAB025965AE}" type="datetime1">
              <a:rPr lang="fr-FR" smtClean="0">
                <a:solidFill>
                  <a:srgbClr val="000000">
                    <a:tint val="75000"/>
                  </a:srgbClr>
                </a:solidFill>
              </a:rPr>
              <a:pPr/>
              <a:t>28/07/2017</a:t>
            </a:fld>
            <a:endParaRPr lang="en-CA">
              <a:solidFill>
                <a:srgbClr val="000000">
                  <a:tint val="75000"/>
                </a:srgbClr>
              </a:solidFill>
            </a:endParaRPr>
          </a:p>
        </p:txBody>
      </p:sp>
      <p:sp>
        <p:nvSpPr>
          <p:cNvPr id="6" name="Espace réservé du pied de page 5"/>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7" name="Espace réservé du numéro de diapositive 6"/>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Tree>
    <p:extLst>
      <p:ext uri="{BB962C8B-B14F-4D97-AF65-F5344CB8AC3E}">
        <p14:creationId xmlns:p14="http://schemas.microsoft.com/office/powerpoint/2010/main" val="2827225265"/>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solidFill>
                  <a:srgbClr val="B5CC22"/>
                </a:solidFill>
              </a:defRPr>
            </a:lvl1pPr>
          </a:lstStyle>
          <a:p>
            <a:r>
              <a:rPr lang="fr-FR" dirty="0" smtClean="0"/>
              <a:t>Cliquez pour modifier le style du titre</a:t>
            </a:r>
            <a:endParaRPr lang="en-CA" dirty="0"/>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DBCBC8A0-BD29-4249-BF75-775520F295EE}" type="datetime1">
              <a:rPr lang="fr-FR" smtClean="0">
                <a:solidFill>
                  <a:srgbClr val="000000">
                    <a:tint val="75000"/>
                  </a:srgbClr>
                </a:solidFill>
              </a:rPr>
              <a:pPr/>
              <a:t>28/07/2017</a:t>
            </a:fld>
            <a:endParaRPr lang="en-CA">
              <a:solidFill>
                <a:srgbClr val="000000">
                  <a:tint val="75000"/>
                </a:srgbClr>
              </a:solidFill>
            </a:endParaRPr>
          </a:p>
        </p:txBody>
      </p:sp>
      <p:sp>
        <p:nvSpPr>
          <p:cNvPr id="6" name="Espace réservé du pied de page 5"/>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7" name="Espace réservé du numéro de diapositive 6"/>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Tree>
    <p:extLst>
      <p:ext uri="{BB962C8B-B14F-4D97-AF65-F5344CB8AC3E}">
        <p14:creationId xmlns:p14="http://schemas.microsoft.com/office/powerpoint/2010/main" val="378793181"/>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B5CC22"/>
                </a:solidFill>
              </a:defRPr>
            </a:lvl1pPr>
          </a:lstStyle>
          <a:p>
            <a:r>
              <a:rPr lang="fr-FR" dirty="0" smtClean="0"/>
              <a:t>Cliquez pour modifier le style du titre</a:t>
            </a:r>
            <a:endParaRPr lang="en-CA" dirty="0"/>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B7CC106D-CD18-43F0-B777-972E1B51BC26}" type="datetime1">
              <a:rPr lang="fr-FR" smtClean="0">
                <a:solidFill>
                  <a:srgbClr val="000000">
                    <a:tint val="75000"/>
                  </a:srgbClr>
                </a:solidFill>
              </a:rPr>
              <a:pPr/>
              <a:t>28/07/2017</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Tree>
    <p:extLst>
      <p:ext uri="{BB962C8B-B14F-4D97-AF65-F5344CB8AC3E}">
        <p14:creationId xmlns:p14="http://schemas.microsoft.com/office/powerpoint/2010/main" val="2642282095"/>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lvl1pPr>
              <a:defRPr>
                <a:solidFill>
                  <a:srgbClr val="B5CC22"/>
                </a:solidFill>
              </a:defRPr>
            </a:lvl1pPr>
          </a:lstStyle>
          <a:p>
            <a:r>
              <a:rPr lang="fr-FR" dirty="0" smtClean="0"/>
              <a:t>Cliquez pour modifier le style du titre</a:t>
            </a:r>
            <a:endParaRPr lang="en-CA" dirty="0"/>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216E80CA-17EC-4E3C-81E2-041E1FF7C6CC}" type="datetime1">
              <a:rPr lang="fr-FR" smtClean="0">
                <a:solidFill>
                  <a:srgbClr val="000000">
                    <a:tint val="75000"/>
                  </a:srgbClr>
                </a:solidFill>
              </a:rPr>
              <a:pPr/>
              <a:t>28/07/2017</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Tree>
    <p:extLst>
      <p:ext uri="{BB962C8B-B14F-4D97-AF65-F5344CB8AC3E}">
        <p14:creationId xmlns:p14="http://schemas.microsoft.com/office/powerpoint/2010/main" val="486403237"/>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Movie Slid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solidFill>
                  <a:srgbClr val="B5CC22"/>
                </a:solidFill>
              </a:defRPr>
            </a:lvl1pPr>
          </a:lstStyle>
          <a:p>
            <a:r>
              <a:rPr lang="fr-FR" dirty="0" err="1" smtClean="0"/>
              <a:t>Video</a:t>
            </a:r>
            <a:r>
              <a:rPr lang="fr-FR" dirty="0" smtClean="0"/>
              <a:t> </a:t>
            </a:r>
            <a:r>
              <a:rPr lang="fr-FR" dirty="0" err="1" smtClean="0"/>
              <a:t>Slide</a:t>
            </a:r>
            <a:endParaRPr lang="fr-CA" dirty="0"/>
          </a:p>
        </p:txBody>
      </p:sp>
      <p:sp>
        <p:nvSpPr>
          <p:cNvPr id="3" name="Espace réservé du pied de page 2"/>
          <p:cNvSpPr>
            <a:spLocks noGrp="1"/>
          </p:cNvSpPr>
          <p:nvPr>
            <p:ph type="ftr" sz="quarter" idx="10"/>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1"/>
          </p:nvPr>
        </p:nvSpPr>
        <p:spPr/>
        <p:txBody>
          <a:bodyPr/>
          <a:lstStyle/>
          <a:p>
            <a:fld id="{E7B58D81-04C7-47EB-9B1C-20051A4D7758}" type="slidenum">
              <a:rPr lang="en-CA" smtClean="0">
                <a:solidFill>
                  <a:srgbClr val="000000">
                    <a:tint val="75000"/>
                  </a:srgbClr>
                </a:solidFill>
              </a:rPr>
              <a:pPr/>
              <a:t>‹N°›</a:t>
            </a:fld>
            <a:endParaRPr lang="en-CA" dirty="0">
              <a:solidFill>
                <a:srgbClr val="000000">
                  <a:tint val="75000"/>
                </a:srgbClr>
              </a:solidFill>
            </a:endParaRPr>
          </a:p>
        </p:txBody>
      </p:sp>
      <p:sp>
        <p:nvSpPr>
          <p:cNvPr id="5" name="Espace réservé de la date 4"/>
          <p:cNvSpPr>
            <a:spLocks noGrp="1"/>
          </p:cNvSpPr>
          <p:nvPr>
            <p:ph type="dt" sz="half" idx="12"/>
          </p:nvPr>
        </p:nvSpPr>
        <p:spPr/>
        <p:txBody>
          <a:bodyPr/>
          <a:lstStyle/>
          <a:p>
            <a:fld id="{E87B434C-9450-4FD0-A3BB-FC343C76F50C}" type="datetime1">
              <a:rPr lang="fr-FR" smtClean="0">
                <a:solidFill>
                  <a:srgbClr val="000000">
                    <a:tint val="75000"/>
                  </a:srgbClr>
                </a:solidFill>
              </a:rPr>
              <a:pPr/>
              <a:t>28/07/2017</a:t>
            </a:fld>
            <a:endParaRPr lang="en-CA">
              <a:solidFill>
                <a:srgbClr val="000000">
                  <a:tint val="75000"/>
                </a:srgbClr>
              </a:solidFill>
            </a:endParaRPr>
          </a:p>
        </p:txBody>
      </p:sp>
    </p:spTree>
    <p:extLst>
      <p:ext uri="{BB962C8B-B14F-4D97-AF65-F5344CB8AC3E}">
        <p14:creationId xmlns:p14="http://schemas.microsoft.com/office/powerpoint/2010/main" val="31950070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hree-column">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28/07/2017</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2" name="Rectangle 11"/>
          <p:cNvSpPr/>
          <p:nvPr userDrawn="1"/>
        </p:nvSpPr>
        <p:spPr>
          <a:xfrm>
            <a:off x="5989639" y="4174938"/>
            <a:ext cx="2597150" cy="54864"/>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E95C65"/>
              </a:solidFill>
            </a:endParaRPr>
          </a:p>
        </p:txBody>
      </p:sp>
      <p:sp>
        <p:nvSpPr>
          <p:cNvPr id="14" name="Espace réservé du texte 13"/>
          <p:cNvSpPr>
            <a:spLocks noGrp="1"/>
          </p:cNvSpPr>
          <p:nvPr>
            <p:ph type="body" sz="quarter" idx="14"/>
          </p:nvPr>
        </p:nvSpPr>
        <p:spPr>
          <a:xfrm>
            <a:off x="5989637" y="4257362"/>
            <a:ext cx="2597151" cy="2225734"/>
          </a:xfrm>
        </p:spPr>
        <p:txBody>
          <a:bodyPr>
            <a:normAutofit/>
          </a:bodyPr>
          <a:lstStyle>
            <a:lvl1pPr marL="0" indent="0">
              <a:lnSpc>
                <a:spcPts val="1500"/>
              </a:lnSpc>
              <a:spcBef>
                <a:spcPts val="0"/>
              </a:spcBef>
              <a:buNone/>
              <a:defRPr sz="1200" b="0"/>
            </a:lvl1pPr>
          </a:lstStyle>
          <a:p>
            <a:pPr lvl="0"/>
            <a:r>
              <a:rPr lang="fr-FR" dirty="0" smtClean="0"/>
              <a:t>Cliquez pour modifier les styles du</a:t>
            </a:r>
            <a:endParaRPr lang="en-CA" dirty="0"/>
          </a:p>
        </p:txBody>
      </p:sp>
      <p:sp>
        <p:nvSpPr>
          <p:cNvPr id="15" name="Rectangle 14"/>
          <p:cNvSpPr/>
          <p:nvPr userDrawn="1"/>
        </p:nvSpPr>
        <p:spPr>
          <a:xfrm>
            <a:off x="558799" y="4174938"/>
            <a:ext cx="2597137" cy="54864"/>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E95C65"/>
              </a:solidFill>
            </a:endParaRPr>
          </a:p>
        </p:txBody>
      </p:sp>
      <p:sp>
        <p:nvSpPr>
          <p:cNvPr id="16" name="Espace réservé du texte 13"/>
          <p:cNvSpPr>
            <a:spLocks noGrp="1"/>
          </p:cNvSpPr>
          <p:nvPr>
            <p:ph type="body" sz="quarter" idx="16"/>
          </p:nvPr>
        </p:nvSpPr>
        <p:spPr>
          <a:xfrm>
            <a:off x="558799" y="4257362"/>
            <a:ext cx="2595563" cy="2225734"/>
          </a:xfrm>
        </p:spPr>
        <p:txBody>
          <a:bodyPr>
            <a:normAutofit/>
          </a:bodyPr>
          <a:lstStyle>
            <a:lvl1pPr marL="0" indent="0">
              <a:lnSpc>
                <a:spcPts val="1500"/>
              </a:lnSpc>
              <a:spcBef>
                <a:spcPts val="0"/>
              </a:spcBef>
              <a:buNone/>
              <a:defRPr sz="1200" b="0">
                <a:solidFill>
                  <a:srgbClr val="C00000"/>
                </a:solidFill>
              </a:defRPr>
            </a:lvl1pPr>
          </a:lstStyle>
          <a:p>
            <a:pPr lvl="0"/>
            <a:r>
              <a:rPr lang="fr-FR" dirty="0" smtClean="0"/>
              <a:t>Cliquez pour modifier les styles du</a:t>
            </a:r>
            <a:endParaRPr lang="en-CA" dirty="0"/>
          </a:p>
        </p:txBody>
      </p:sp>
      <p:sp>
        <p:nvSpPr>
          <p:cNvPr id="19" name="Rectangle 18"/>
          <p:cNvSpPr/>
          <p:nvPr userDrawn="1"/>
        </p:nvSpPr>
        <p:spPr>
          <a:xfrm>
            <a:off x="3273424" y="4174938"/>
            <a:ext cx="2600327" cy="54864"/>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E95C65"/>
              </a:solidFill>
            </a:endParaRPr>
          </a:p>
        </p:txBody>
      </p:sp>
      <p:sp>
        <p:nvSpPr>
          <p:cNvPr id="20" name="Espace réservé du texte 13"/>
          <p:cNvSpPr>
            <a:spLocks noGrp="1"/>
          </p:cNvSpPr>
          <p:nvPr>
            <p:ph type="body" sz="quarter" idx="18"/>
          </p:nvPr>
        </p:nvSpPr>
        <p:spPr>
          <a:xfrm>
            <a:off x="3276599" y="4257362"/>
            <a:ext cx="2597151" cy="2225734"/>
          </a:xfrm>
        </p:spPr>
        <p:txBody>
          <a:bodyPr>
            <a:normAutofit/>
          </a:bodyPr>
          <a:lstStyle>
            <a:lvl1pPr marL="0" indent="0">
              <a:lnSpc>
                <a:spcPts val="1500"/>
              </a:lnSpc>
              <a:spcBef>
                <a:spcPts val="0"/>
              </a:spcBef>
              <a:buNone/>
              <a:defRPr sz="1200" b="0"/>
            </a:lvl1pPr>
          </a:lstStyle>
          <a:p>
            <a:pPr lvl="0"/>
            <a:r>
              <a:rPr lang="fr-FR" dirty="0" smtClean="0"/>
              <a:t>Cliquez pour modifier les styles du</a:t>
            </a:r>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4" name="Rectangle 23"/>
          <p:cNvSpPr/>
          <p:nvPr userDrawn="1"/>
        </p:nvSpPr>
        <p:spPr>
          <a:xfrm>
            <a:off x="5989639" y="1335024"/>
            <a:ext cx="2597150" cy="55646"/>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5" name="Rectangle 24"/>
          <p:cNvSpPr/>
          <p:nvPr userDrawn="1"/>
        </p:nvSpPr>
        <p:spPr>
          <a:xfrm>
            <a:off x="558799" y="1335024"/>
            <a:ext cx="2597137" cy="55646"/>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E95C65"/>
              </a:solidFill>
            </a:endParaRPr>
          </a:p>
        </p:txBody>
      </p:sp>
      <p:sp>
        <p:nvSpPr>
          <p:cNvPr id="26" name="Rectangle 25"/>
          <p:cNvSpPr/>
          <p:nvPr userDrawn="1"/>
        </p:nvSpPr>
        <p:spPr>
          <a:xfrm>
            <a:off x="3273424" y="1335024"/>
            <a:ext cx="2600327" cy="55714"/>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7" name="Espace réservé du texte 13"/>
          <p:cNvSpPr>
            <a:spLocks noGrp="1"/>
          </p:cNvSpPr>
          <p:nvPr>
            <p:ph type="body" sz="quarter" idx="19"/>
          </p:nvPr>
        </p:nvSpPr>
        <p:spPr>
          <a:xfrm>
            <a:off x="5989637" y="1409026"/>
            <a:ext cx="2597151" cy="2742350"/>
          </a:xfrm>
        </p:spPr>
        <p:txBody>
          <a:bodyPr>
            <a:normAutofit/>
          </a:bodyPr>
          <a:lstStyle>
            <a:lvl1pPr marL="0" indent="0">
              <a:lnSpc>
                <a:spcPts val="1500"/>
              </a:lnSpc>
              <a:spcBef>
                <a:spcPts val="0"/>
              </a:spcBef>
              <a:buNone/>
              <a:defRPr sz="1200" b="0"/>
            </a:lvl1pPr>
          </a:lstStyle>
          <a:p>
            <a:pPr lvl="0"/>
            <a:r>
              <a:rPr lang="fr-FR" dirty="0" smtClean="0"/>
              <a:t>Cliquez pour modifier les styles du</a:t>
            </a:r>
            <a:endParaRPr lang="en-CA" dirty="0"/>
          </a:p>
        </p:txBody>
      </p:sp>
      <p:sp>
        <p:nvSpPr>
          <p:cNvPr id="28" name="Espace réservé du texte 13"/>
          <p:cNvSpPr>
            <a:spLocks noGrp="1"/>
          </p:cNvSpPr>
          <p:nvPr>
            <p:ph type="body" sz="quarter" idx="20"/>
          </p:nvPr>
        </p:nvSpPr>
        <p:spPr>
          <a:xfrm>
            <a:off x="558799" y="1409026"/>
            <a:ext cx="2595563" cy="2742350"/>
          </a:xfrm>
        </p:spPr>
        <p:txBody>
          <a:bodyPr>
            <a:normAutofit/>
          </a:bodyPr>
          <a:lstStyle>
            <a:lvl1pPr marL="0" indent="0">
              <a:lnSpc>
                <a:spcPts val="1500"/>
              </a:lnSpc>
              <a:spcBef>
                <a:spcPts val="0"/>
              </a:spcBef>
              <a:buNone/>
              <a:defRPr sz="1200" b="0">
                <a:solidFill>
                  <a:srgbClr val="C00000"/>
                </a:solidFill>
              </a:defRPr>
            </a:lvl1pPr>
          </a:lstStyle>
          <a:p>
            <a:pPr lvl="0"/>
            <a:r>
              <a:rPr lang="fr-FR" dirty="0" smtClean="0"/>
              <a:t>Cliquez pour modifier les styles du</a:t>
            </a:r>
            <a:endParaRPr lang="en-CA" dirty="0"/>
          </a:p>
        </p:txBody>
      </p:sp>
      <p:sp>
        <p:nvSpPr>
          <p:cNvPr id="29" name="Espace réservé du texte 13"/>
          <p:cNvSpPr>
            <a:spLocks noGrp="1"/>
          </p:cNvSpPr>
          <p:nvPr>
            <p:ph type="body" sz="quarter" idx="21"/>
          </p:nvPr>
        </p:nvSpPr>
        <p:spPr>
          <a:xfrm>
            <a:off x="3276599" y="1409026"/>
            <a:ext cx="2597151" cy="2742350"/>
          </a:xfrm>
        </p:spPr>
        <p:txBody>
          <a:bodyPr>
            <a:normAutofit/>
          </a:bodyPr>
          <a:lstStyle>
            <a:lvl1pPr marL="0" indent="0">
              <a:lnSpc>
                <a:spcPts val="1500"/>
              </a:lnSpc>
              <a:spcBef>
                <a:spcPts val="0"/>
              </a:spcBef>
              <a:buNone/>
              <a:defRPr sz="1200" b="0"/>
            </a:lvl1pPr>
          </a:lstStyle>
          <a:p>
            <a:pPr lvl="0"/>
            <a:r>
              <a:rPr lang="fr-FR" dirty="0" smtClean="0"/>
              <a:t>Cliquez pour modifier les styles du</a:t>
            </a:r>
            <a:endParaRPr lang="en-CA" dirty="0"/>
          </a:p>
        </p:txBody>
      </p:sp>
      <p:sp>
        <p:nvSpPr>
          <p:cNvPr id="30" name="Espace réservé du texte 13"/>
          <p:cNvSpPr>
            <a:spLocks noGrp="1"/>
          </p:cNvSpPr>
          <p:nvPr>
            <p:ph type="body" sz="quarter" idx="22" hasCustomPrompt="1"/>
          </p:nvPr>
        </p:nvSpPr>
        <p:spPr>
          <a:xfrm>
            <a:off x="5989637" y="1050071"/>
            <a:ext cx="2597151" cy="274320"/>
          </a:xfrm>
        </p:spPr>
        <p:txBody>
          <a:bodyPr>
            <a:noAutofit/>
          </a:bodyPr>
          <a:lstStyle>
            <a:lvl1pPr marL="0" marR="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smtClean="0"/>
          </a:p>
          <a:p>
            <a:pPr lvl="0"/>
            <a:endParaRPr lang="en-CA" dirty="0"/>
          </a:p>
        </p:txBody>
      </p:sp>
      <p:sp>
        <p:nvSpPr>
          <p:cNvPr id="31" name="Espace réservé du texte 13"/>
          <p:cNvSpPr>
            <a:spLocks noGrp="1"/>
          </p:cNvSpPr>
          <p:nvPr>
            <p:ph type="body" sz="quarter" idx="23" hasCustomPrompt="1"/>
          </p:nvPr>
        </p:nvSpPr>
        <p:spPr>
          <a:xfrm>
            <a:off x="558799" y="1060704"/>
            <a:ext cx="2595563" cy="274320"/>
          </a:xfrm>
        </p:spPr>
        <p:txBody>
          <a:bodyPr>
            <a:noAutofit/>
          </a:bodyPr>
          <a:lstStyle>
            <a:lvl1pPr marL="0" indent="0">
              <a:lnSpc>
                <a:spcPts val="2000"/>
              </a:lnSpc>
              <a:buNone/>
              <a:defRPr sz="1600" b="1">
                <a:solidFill>
                  <a:srgbClr val="7F7F7F"/>
                </a:solidFill>
                <a:latin typeface="Arial Narrow" pitchFamily="34" charset="0"/>
              </a:defRPr>
            </a:lvl1pPr>
          </a:lstStyle>
          <a:p>
            <a:pPr lvl="0"/>
            <a:r>
              <a:rPr lang="fr-FR" dirty="0" smtClean="0"/>
              <a:t>CLIQUEZ POUR MODIFIER</a:t>
            </a:r>
            <a:endParaRPr lang="en-CA" dirty="0"/>
          </a:p>
        </p:txBody>
      </p:sp>
      <p:sp>
        <p:nvSpPr>
          <p:cNvPr id="32" name="Espace réservé du texte 13"/>
          <p:cNvSpPr>
            <a:spLocks noGrp="1"/>
          </p:cNvSpPr>
          <p:nvPr>
            <p:ph type="body" sz="quarter" idx="24" hasCustomPrompt="1"/>
          </p:nvPr>
        </p:nvSpPr>
        <p:spPr>
          <a:xfrm>
            <a:off x="3276599" y="1060704"/>
            <a:ext cx="2597151" cy="274320"/>
          </a:xfrm>
        </p:spPr>
        <p:txBody>
          <a:bodyPr>
            <a:noAutofit/>
          </a:bodyPr>
          <a:lstStyle>
            <a:lvl1pPr marL="0" marR="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smtClean="0"/>
          </a:p>
          <a:p>
            <a:pPr lvl="0"/>
            <a:endParaRPr lang="en-CA" dirty="0"/>
          </a:p>
        </p:txBody>
      </p:sp>
    </p:spTree>
    <p:extLst>
      <p:ext uri="{BB962C8B-B14F-4D97-AF65-F5344CB8AC3E}">
        <p14:creationId xmlns:p14="http://schemas.microsoft.com/office/powerpoint/2010/main" val="33751149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hree-column titl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28/07/2017</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2" name="Rectangle 11"/>
          <p:cNvSpPr/>
          <p:nvPr userDrawn="1"/>
        </p:nvSpPr>
        <p:spPr>
          <a:xfrm>
            <a:off x="5989639" y="4595562"/>
            <a:ext cx="2597150" cy="54864"/>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14"/>
          </p:nvPr>
        </p:nvSpPr>
        <p:spPr>
          <a:xfrm>
            <a:off x="5989637" y="4677986"/>
            <a:ext cx="2597151" cy="1805110"/>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15" name="Rectangle 14"/>
          <p:cNvSpPr/>
          <p:nvPr userDrawn="1"/>
        </p:nvSpPr>
        <p:spPr>
          <a:xfrm>
            <a:off x="558799" y="4595562"/>
            <a:ext cx="2597137" cy="54864"/>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6" name="Espace réservé du texte 13"/>
          <p:cNvSpPr>
            <a:spLocks noGrp="1"/>
          </p:cNvSpPr>
          <p:nvPr>
            <p:ph type="body" sz="quarter" idx="16"/>
          </p:nvPr>
        </p:nvSpPr>
        <p:spPr>
          <a:xfrm>
            <a:off x="558800" y="4677986"/>
            <a:ext cx="2595563" cy="1805110"/>
          </a:xfrm>
        </p:spPr>
        <p:txBody>
          <a:bodyPr>
            <a:normAutofit/>
          </a:bodyPr>
          <a:lstStyle>
            <a:lvl1pPr marL="0" indent="0">
              <a:lnSpc>
                <a:spcPts val="1300"/>
              </a:lnSpc>
              <a:spcBef>
                <a:spcPts val="0"/>
              </a:spcBef>
              <a:buNone/>
              <a:defRPr sz="1200" b="0">
                <a:solidFill>
                  <a:srgbClr val="C00000"/>
                </a:solidFill>
              </a:defRPr>
            </a:lvl1pPr>
          </a:lstStyle>
          <a:p>
            <a:pPr lvl="0"/>
            <a:r>
              <a:rPr lang="fr-FR" dirty="0" smtClean="0"/>
              <a:t>Cliquez pour modifier les styles du</a:t>
            </a:r>
            <a:endParaRPr lang="en-CA" dirty="0"/>
          </a:p>
        </p:txBody>
      </p:sp>
      <p:sp>
        <p:nvSpPr>
          <p:cNvPr id="19" name="Rectangle 18"/>
          <p:cNvSpPr/>
          <p:nvPr userDrawn="1"/>
        </p:nvSpPr>
        <p:spPr>
          <a:xfrm>
            <a:off x="3273424" y="4595562"/>
            <a:ext cx="2600327" cy="54864"/>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0" name="Espace réservé du texte 13"/>
          <p:cNvSpPr>
            <a:spLocks noGrp="1"/>
          </p:cNvSpPr>
          <p:nvPr>
            <p:ph type="body" sz="quarter" idx="18"/>
          </p:nvPr>
        </p:nvSpPr>
        <p:spPr>
          <a:xfrm>
            <a:off x="3276600" y="4677986"/>
            <a:ext cx="2597151" cy="1805110"/>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Espace réservé du titre 1"/>
          <p:cNvSpPr>
            <a:spLocks noGrp="1"/>
          </p:cNvSpPr>
          <p:nvPr>
            <p:ph type="title"/>
          </p:nvPr>
        </p:nvSpPr>
        <p:spPr>
          <a:xfrm>
            <a:off x="558800" y="404334"/>
            <a:ext cx="5311774" cy="1589058"/>
          </a:xfrm>
          <a:prstGeom prst="rect">
            <a:avLst/>
          </a:prstGeom>
        </p:spPr>
        <p:txBody>
          <a:bodyPr vert="horz" lIns="0" tIns="0" rIns="0" bIns="0" rtlCol="0" anchor="ctr">
            <a:normAutofit/>
          </a:bodyPr>
          <a:lstStyle>
            <a:lvl1pPr>
              <a:defRPr>
                <a:solidFill>
                  <a:srgbClr val="E31836"/>
                </a:solidFill>
              </a:defRPr>
            </a:lvl1pPr>
          </a:lstStyle>
          <a:p>
            <a:r>
              <a:rPr lang="fr-FR" dirty="0" smtClean="0"/>
              <a:t>Cliquez pour modifier le style du titre</a:t>
            </a:r>
            <a:endParaRPr lang="en-CA" dirty="0"/>
          </a:p>
        </p:txBody>
      </p:sp>
      <p:sp>
        <p:nvSpPr>
          <p:cNvPr id="22" name="Forme en L 21"/>
          <p:cNvSpPr/>
          <p:nvPr userDrawn="1"/>
        </p:nvSpPr>
        <p:spPr>
          <a:xfrm rot="5400000">
            <a:off x="558800" y="174054"/>
            <a:ext cx="230280" cy="230280"/>
          </a:xfrm>
          <a:prstGeom prst="corner">
            <a:avLst>
              <a:gd name="adj1" fmla="val 31250"/>
              <a:gd name="adj2" fmla="val 30083"/>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4" name="Rectangle 33"/>
          <p:cNvSpPr/>
          <p:nvPr userDrawn="1"/>
        </p:nvSpPr>
        <p:spPr>
          <a:xfrm>
            <a:off x="5989639" y="2880360"/>
            <a:ext cx="2597150" cy="54864"/>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5" name="Espace réservé du texte 13"/>
          <p:cNvSpPr>
            <a:spLocks noGrp="1"/>
          </p:cNvSpPr>
          <p:nvPr>
            <p:ph type="body" sz="quarter" idx="19"/>
          </p:nvPr>
        </p:nvSpPr>
        <p:spPr>
          <a:xfrm>
            <a:off x="5989637" y="2962784"/>
            <a:ext cx="2597151" cy="1632778"/>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36" name="Rectangle 35"/>
          <p:cNvSpPr/>
          <p:nvPr userDrawn="1"/>
        </p:nvSpPr>
        <p:spPr>
          <a:xfrm>
            <a:off x="558799" y="2880360"/>
            <a:ext cx="2597137" cy="54864"/>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7" name="Espace réservé du texte 13"/>
          <p:cNvSpPr>
            <a:spLocks noGrp="1"/>
          </p:cNvSpPr>
          <p:nvPr>
            <p:ph type="body" sz="quarter" idx="20"/>
          </p:nvPr>
        </p:nvSpPr>
        <p:spPr>
          <a:xfrm>
            <a:off x="558799" y="2962784"/>
            <a:ext cx="2595563" cy="1632778"/>
          </a:xfrm>
        </p:spPr>
        <p:txBody>
          <a:bodyPr>
            <a:normAutofit/>
          </a:bodyPr>
          <a:lstStyle>
            <a:lvl1pPr marL="0" indent="0">
              <a:lnSpc>
                <a:spcPts val="1300"/>
              </a:lnSpc>
              <a:spcBef>
                <a:spcPts val="0"/>
              </a:spcBef>
              <a:buNone/>
              <a:defRPr sz="1200" b="0">
                <a:solidFill>
                  <a:srgbClr val="E31836"/>
                </a:solidFill>
              </a:defRPr>
            </a:lvl1pPr>
          </a:lstStyle>
          <a:p>
            <a:pPr lvl="0"/>
            <a:r>
              <a:rPr lang="fr-FR" dirty="0" smtClean="0"/>
              <a:t>Cliquez pour modifier les styles du</a:t>
            </a:r>
            <a:endParaRPr lang="en-CA" dirty="0"/>
          </a:p>
        </p:txBody>
      </p:sp>
      <p:sp>
        <p:nvSpPr>
          <p:cNvPr id="38" name="Rectangle 37"/>
          <p:cNvSpPr/>
          <p:nvPr userDrawn="1"/>
        </p:nvSpPr>
        <p:spPr>
          <a:xfrm>
            <a:off x="3273424" y="2880360"/>
            <a:ext cx="2600327" cy="54864"/>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9" name="Espace réservé du texte 13"/>
          <p:cNvSpPr>
            <a:spLocks noGrp="1"/>
          </p:cNvSpPr>
          <p:nvPr>
            <p:ph type="body" sz="quarter" idx="21"/>
          </p:nvPr>
        </p:nvSpPr>
        <p:spPr>
          <a:xfrm>
            <a:off x="3276599" y="2962784"/>
            <a:ext cx="2597151" cy="1632778"/>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41" name="Espace réservé du texte 13"/>
          <p:cNvSpPr>
            <a:spLocks noGrp="1"/>
          </p:cNvSpPr>
          <p:nvPr>
            <p:ph type="body" sz="quarter" idx="22" hasCustomPrompt="1"/>
          </p:nvPr>
        </p:nvSpPr>
        <p:spPr>
          <a:xfrm>
            <a:off x="5989637" y="2414016"/>
            <a:ext cx="2597151"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a:p>
        </p:txBody>
      </p:sp>
      <p:sp>
        <p:nvSpPr>
          <p:cNvPr id="42" name="Espace réservé du texte 13"/>
          <p:cNvSpPr>
            <a:spLocks noGrp="1"/>
          </p:cNvSpPr>
          <p:nvPr>
            <p:ph type="body" sz="quarter" idx="23" hasCustomPrompt="1"/>
          </p:nvPr>
        </p:nvSpPr>
        <p:spPr>
          <a:xfrm>
            <a:off x="558799" y="2414016"/>
            <a:ext cx="2595563" cy="466344"/>
          </a:xfrm>
        </p:spPr>
        <p:txBody>
          <a:bodyPr anchor="b" anchorCtr="0">
            <a:noAutofit/>
          </a:bodyPr>
          <a:lstStyle>
            <a:lvl1pPr marL="0" indent="0">
              <a:lnSpc>
                <a:spcPts val="1800"/>
              </a:lnSpc>
              <a:buNone/>
              <a:defRPr sz="1600" b="1">
                <a:solidFill>
                  <a:srgbClr val="7F7F7F"/>
                </a:solidFill>
                <a:latin typeface="Arial Narrow" pitchFamily="34" charset="0"/>
              </a:defRPr>
            </a:lvl1pPr>
          </a:lstStyle>
          <a:p>
            <a:pPr lvl="0"/>
            <a:r>
              <a:rPr lang="fr-FR" dirty="0" smtClean="0"/>
              <a:t>CLIQUEZ POUR MODIFIER</a:t>
            </a:r>
            <a:endParaRPr lang="en-CA" dirty="0"/>
          </a:p>
        </p:txBody>
      </p:sp>
      <p:sp>
        <p:nvSpPr>
          <p:cNvPr id="43" name="Espace réservé du texte 13"/>
          <p:cNvSpPr>
            <a:spLocks noGrp="1"/>
          </p:cNvSpPr>
          <p:nvPr>
            <p:ph type="body" sz="quarter" idx="24" hasCustomPrompt="1"/>
          </p:nvPr>
        </p:nvSpPr>
        <p:spPr>
          <a:xfrm>
            <a:off x="3276599" y="2414016"/>
            <a:ext cx="2597151"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a:p>
        </p:txBody>
      </p:sp>
      <p:sp>
        <p:nvSpPr>
          <p:cNvPr id="44" name="Forme en L 43"/>
          <p:cNvSpPr/>
          <p:nvPr userDrawn="1"/>
        </p:nvSpPr>
        <p:spPr>
          <a:xfrm rot="5400000" flipH="1" flipV="1">
            <a:off x="5640295" y="1993392"/>
            <a:ext cx="230280" cy="230280"/>
          </a:xfrm>
          <a:prstGeom prst="corner">
            <a:avLst>
              <a:gd name="adj1" fmla="val 31250"/>
              <a:gd name="adj2" fmla="val 30083"/>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17282440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hree-column title 2">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28/07/2017</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4" name="Espace réservé du texte 13"/>
          <p:cNvSpPr>
            <a:spLocks noGrp="1"/>
          </p:cNvSpPr>
          <p:nvPr>
            <p:ph type="body" sz="quarter" idx="14"/>
          </p:nvPr>
        </p:nvSpPr>
        <p:spPr>
          <a:xfrm>
            <a:off x="5989637" y="4677986"/>
            <a:ext cx="2597151" cy="1805110"/>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16" name="Espace réservé du texte 13"/>
          <p:cNvSpPr>
            <a:spLocks noGrp="1"/>
          </p:cNvSpPr>
          <p:nvPr>
            <p:ph type="body" sz="quarter" idx="16"/>
          </p:nvPr>
        </p:nvSpPr>
        <p:spPr>
          <a:xfrm>
            <a:off x="558800" y="4677986"/>
            <a:ext cx="2595563" cy="1805110"/>
          </a:xfrm>
        </p:spPr>
        <p:txBody>
          <a:bodyPr>
            <a:normAutofit/>
          </a:bodyPr>
          <a:lstStyle>
            <a:lvl1pPr marL="0" indent="0">
              <a:lnSpc>
                <a:spcPts val="1300"/>
              </a:lnSpc>
              <a:spcBef>
                <a:spcPts val="0"/>
              </a:spcBef>
              <a:buNone/>
              <a:defRPr sz="1200" b="0">
                <a:solidFill>
                  <a:srgbClr val="E31836"/>
                </a:solidFill>
              </a:defRPr>
            </a:lvl1pPr>
          </a:lstStyle>
          <a:p>
            <a:pPr lvl="0"/>
            <a:r>
              <a:rPr lang="fr-FR" dirty="0" smtClean="0"/>
              <a:t>Cliquez pour modifier les styles du</a:t>
            </a:r>
            <a:endParaRPr lang="en-CA" dirty="0"/>
          </a:p>
        </p:txBody>
      </p:sp>
      <p:sp>
        <p:nvSpPr>
          <p:cNvPr id="20" name="Espace réservé du texte 13"/>
          <p:cNvSpPr>
            <a:spLocks noGrp="1"/>
          </p:cNvSpPr>
          <p:nvPr>
            <p:ph type="body" sz="quarter" idx="18"/>
          </p:nvPr>
        </p:nvSpPr>
        <p:spPr>
          <a:xfrm>
            <a:off x="3276600" y="4677986"/>
            <a:ext cx="2597151" cy="1805110"/>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Espace réservé du titre 1"/>
          <p:cNvSpPr>
            <a:spLocks noGrp="1"/>
          </p:cNvSpPr>
          <p:nvPr>
            <p:ph type="title"/>
          </p:nvPr>
        </p:nvSpPr>
        <p:spPr>
          <a:xfrm>
            <a:off x="558800" y="404334"/>
            <a:ext cx="5311774" cy="1589058"/>
          </a:xfrm>
          <a:prstGeom prst="rect">
            <a:avLst/>
          </a:prstGeom>
        </p:spPr>
        <p:txBody>
          <a:bodyPr vert="horz" lIns="0" tIns="0" rIns="0" bIns="0" rtlCol="0" anchor="ctr">
            <a:normAutofit/>
          </a:bodyPr>
          <a:lstStyle>
            <a:lvl1pPr>
              <a:defRPr>
                <a:solidFill>
                  <a:srgbClr val="E31836"/>
                </a:solidFill>
              </a:defRPr>
            </a:lvl1pPr>
          </a:lstStyle>
          <a:p>
            <a:r>
              <a:rPr lang="fr-FR" dirty="0" smtClean="0"/>
              <a:t>Cliquez pour modifier le style du titre</a:t>
            </a:r>
            <a:endParaRPr lang="en-CA" dirty="0"/>
          </a:p>
        </p:txBody>
      </p:sp>
      <p:sp>
        <p:nvSpPr>
          <p:cNvPr id="22" name="Forme en L 21"/>
          <p:cNvSpPr/>
          <p:nvPr userDrawn="1"/>
        </p:nvSpPr>
        <p:spPr>
          <a:xfrm rot="5400000">
            <a:off x="558800" y="174054"/>
            <a:ext cx="230280" cy="230280"/>
          </a:xfrm>
          <a:prstGeom prst="corner">
            <a:avLst>
              <a:gd name="adj1" fmla="val 31250"/>
              <a:gd name="adj2" fmla="val 30083"/>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5" name="Espace réservé du texte 13"/>
          <p:cNvSpPr>
            <a:spLocks noGrp="1"/>
          </p:cNvSpPr>
          <p:nvPr>
            <p:ph type="body" sz="quarter" idx="19"/>
          </p:nvPr>
        </p:nvSpPr>
        <p:spPr>
          <a:xfrm>
            <a:off x="5989637" y="2962784"/>
            <a:ext cx="2597151" cy="1632778"/>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37" name="Espace réservé du texte 13"/>
          <p:cNvSpPr>
            <a:spLocks noGrp="1"/>
          </p:cNvSpPr>
          <p:nvPr>
            <p:ph type="body" sz="quarter" idx="20"/>
          </p:nvPr>
        </p:nvSpPr>
        <p:spPr>
          <a:xfrm>
            <a:off x="558799" y="2962784"/>
            <a:ext cx="2595563" cy="1632778"/>
          </a:xfrm>
        </p:spPr>
        <p:txBody>
          <a:bodyPr>
            <a:normAutofit/>
          </a:bodyPr>
          <a:lstStyle>
            <a:lvl1pPr marL="0" indent="0">
              <a:lnSpc>
                <a:spcPts val="1300"/>
              </a:lnSpc>
              <a:spcBef>
                <a:spcPts val="0"/>
              </a:spcBef>
              <a:buNone/>
              <a:defRPr sz="1200" b="0">
                <a:solidFill>
                  <a:srgbClr val="E31836"/>
                </a:solidFill>
              </a:defRPr>
            </a:lvl1pPr>
          </a:lstStyle>
          <a:p>
            <a:pPr lvl="0"/>
            <a:r>
              <a:rPr lang="fr-FR" dirty="0" smtClean="0"/>
              <a:t>Cliquez pour modifier les styles du</a:t>
            </a:r>
            <a:endParaRPr lang="en-CA" dirty="0"/>
          </a:p>
        </p:txBody>
      </p:sp>
      <p:sp>
        <p:nvSpPr>
          <p:cNvPr id="39" name="Espace réservé du texte 13"/>
          <p:cNvSpPr>
            <a:spLocks noGrp="1"/>
          </p:cNvSpPr>
          <p:nvPr>
            <p:ph type="body" sz="quarter" idx="21"/>
          </p:nvPr>
        </p:nvSpPr>
        <p:spPr>
          <a:xfrm>
            <a:off x="3276599" y="2962784"/>
            <a:ext cx="2597151" cy="1632778"/>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41" name="Espace réservé du texte 13"/>
          <p:cNvSpPr>
            <a:spLocks noGrp="1"/>
          </p:cNvSpPr>
          <p:nvPr>
            <p:ph type="body" sz="quarter" idx="22" hasCustomPrompt="1"/>
          </p:nvPr>
        </p:nvSpPr>
        <p:spPr>
          <a:xfrm>
            <a:off x="5989637" y="2414016"/>
            <a:ext cx="2597151"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a:p>
        </p:txBody>
      </p:sp>
      <p:sp>
        <p:nvSpPr>
          <p:cNvPr id="42" name="Espace réservé du texte 13"/>
          <p:cNvSpPr>
            <a:spLocks noGrp="1"/>
          </p:cNvSpPr>
          <p:nvPr>
            <p:ph type="body" sz="quarter" idx="23" hasCustomPrompt="1"/>
          </p:nvPr>
        </p:nvSpPr>
        <p:spPr>
          <a:xfrm>
            <a:off x="558799" y="2414016"/>
            <a:ext cx="2595563" cy="466344"/>
          </a:xfrm>
        </p:spPr>
        <p:txBody>
          <a:bodyPr anchor="b" anchorCtr="0">
            <a:noAutofit/>
          </a:bodyPr>
          <a:lstStyle>
            <a:lvl1pPr marL="0" indent="0">
              <a:lnSpc>
                <a:spcPts val="1800"/>
              </a:lnSpc>
              <a:buNone/>
              <a:defRPr sz="1600" b="1">
                <a:solidFill>
                  <a:srgbClr val="7F7F7F"/>
                </a:solidFill>
                <a:latin typeface="Arial Narrow" pitchFamily="34" charset="0"/>
              </a:defRPr>
            </a:lvl1pPr>
          </a:lstStyle>
          <a:p>
            <a:pPr lvl="0"/>
            <a:r>
              <a:rPr lang="fr-FR" dirty="0" smtClean="0"/>
              <a:t>CLIQUEZ POUR MODIFIER</a:t>
            </a:r>
            <a:endParaRPr lang="en-CA" dirty="0"/>
          </a:p>
        </p:txBody>
      </p:sp>
      <p:sp>
        <p:nvSpPr>
          <p:cNvPr id="43" name="Espace réservé du texte 13"/>
          <p:cNvSpPr>
            <a:spLocks noGrp="1"/>
          </p:cNvSpPr>
          <p:nvPr>
            <p:ph type="body" sz="quarter" idx="24" hasCustomPrompt="1"/>
          </p:nvPr>
        </p:nvSpPr>
        <p:spPr>
          <a:xfrm>
            <a:off x="3276599" y="2414016"/>
            <a:ext cx="2597151"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a:p>
        </p:txBody>
      </p:sp>
      <p:sp>
        <p:nvSpPr>
          <p:cNvPr id="44" name="Forme en L 43"/>
          <p:cNvSpPr/>
          <p:nvPr userDrawn="1"/>
        </p:nvSpPr>
        <p:spPr>
          <a:xfrm rot="5400000" flipH="1" flipV="1">
            <a:off x="5640295" y="1993392"/>
            <a:ext cx="230280" cy="230280"/>
          </a:xfrm>
          <a:prstGeom prst="corner">
            <a:avLst>
              <a:gd name="adj1" fmla="val 31250"/>
              <a:gd name="adj2" fmla="val 30083"/>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23805951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Graphs">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28/07/2017</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8" name="Espace réservé du titre 1"/>
          <p:cNvSpPr>
            <a:spLocks noGrp="1"/>
          </p:cNvSpPr>
          <p:nvPr>
            <p:ph type="title"/>
          </p:nvPr>
        </p:nvSpPr>
        <p:spPr>
          <a:xfrm>
            <a:off x="3273424" y="404334"/>
            <a:ext cx="5313363" cy="1589058"/>
          </a:xfrm>
          <a:prstGeom prst="rect">
            <a:avLst/>
          </a:prstGeom>
        </p:spPr>
        <p:txBody>
          <a:bodyPr vert="horz" lIns="0" tIns="0" rIns="0" bIns="0" rtlCol="0" anchor="ctr">
            <a:normAutofit/>
          </a:bodyPr>
          <a:lstStyle>
            <a:lvl1pPr>
              <a:defRPr>
                <a:solidFill>
                  <a:srgbClr val="E31836"/>
                </a:solidFill>
              </a:defRPr>
            </a:lvl1pPr>
          </a:lstStyle>
          <a:p>
            <a:r>
              <a:rPr lang="fr-FR" dirty="0" smtClean="0"/>
              <a:t>Cliquez pour modifier le style du titre</a:t>
            </a:r>
            <a:endParaRPr lang="en-CA" dirty="0"/>
          </a:p>
        </p:txBody>
      </p:sp>
      <p:sp>
        <p:nvSpPr>
          <p:cNvPr id="21" name="Forme en L 20"/>
          <p:cNvSpPr/>
          <p:nvPr userDrawn="1"/>
        </p:nvSpPr>
        <p:spPr>
          <a:xfrm rot="5400000">
            <a:off x="3273425" y="174054"/>
            <a:ext cx="230280" cy="230280"/>
          </a:xfrm>
          <a:prstGeom prst="corner">
            <a:avLst>
              <a:gd name="adj1" fmla="val 31250"/>
              <a:gd name="adj2" fmla="val 30083"/>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E95C65"/>
              </a:solidFill>
            </a:endParaRPr>
          </a:p>
        </p:txBody>
      </p:sp>
      <p:sp>
        <p:nvSpPr>
          <p:cNvPr id="22" name="Forme en L 21"/>
          <p:cNvSpPr/>
          <p:nvPr userDrawn="1"/>
        </p:nvSpPr>
        <p:spPr>
          <a:xfrm rot="5400000" flipH="1" flipV="1">
            <a:off x="8354920" y="1993392"/>
            <a:ext cx="230280" cy="230280"/>
          </a:xfrm>
          <a:prstGeom prst="corner">
            <a:avLst>
              <a:gd name="adj1" fmla="val 31250"/>
              <a:gd name="adj2" fmla="val 30083"/>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E95C65"/>
              </a:solidFill>
            </a:endParaRPr>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Espace réservé du graphique 24"/>
          <p:cNvSpPr>
            <a:spLocks noGrp="1"/>
          </p:cNvSpPr>
          <p:nvPr>
            <p:ph type="chart" sz="quarter" idx="13"/>
          </p:nvPr>
        </p:nvSpPr>
        <p:spPr>
          <a:xfrm>
            <a:off x="558800" y="2386012"/>
            <a:ext cx="8026400" cy="4097083"/>
          </a:xfrm>
        </p:spPr>
        <p:txBody>
          <a:bodyPr/>
          <a:lstStyle/>
          <a:p>
            <a:endParaRPr lang="en-CA"/>
          </a:p>
        </p:txBody>
      </p:sp>
      <p:sp>
        <p:nvSpPr>
          <p:cNvPr id="26" name="Rectangle 25"/>
          <p:cNvSpPr/>
          <p:nvPr userDrawn="1"/>
        </p:nvSpPr>
        <p:spPr>
          <a:xfrm>
            <a:off x="3275013" y="5541264"/>
            <a:ext cx="5311775" cy="5486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00"/>
              </a:lnSpc>
              <a:spcBef>
                <a:spcPts val="300"/>
              </a:spcBef>
            </a:pPr>
            <a:endParaRPr lang="en-CA">
              <a:solidFill>
                <a:prstClr val="white"/>
              </a:solidFill>
            </a:endParaRPr>
          </a:p>
        </p:txBody>
      </p:sp>
      <p:sp>
        <p:nvSpPr>
          <p:cNvPr id="12" name="Espace réservé du texte 13"/>
          <p:cNvSpPr>
            <a:spLocks noGrp="1"/>
          </p:cNvSpPr>
          <p:nvPr>
            <p:ph type="body" sz="quarter" idx="17"/>
          </p:nvPr>
        </p:nvSpPr>
        <p:spPr>
          <a:xfrm>
            <a:off x="3273425" y="5623561"/>
            <a:ext cx="5313364" cy="777240"/>
          </a:xfrm>
        </p:spPr>
        <p:txBody>
          <a:bodyPr>
            <a:normAutofit/>
          </a:bodyPr>
          <a:lstStyle>
            <a:lvl1pPr marL="0" indent="0">
              <a:lnSpc>
                <a:spcPts val="1300"/>
              </a:lnSpc>
              <a:spcBef>
                <a:spcPts val="600"/>
              </a:spcBef>
              <a:buNone/>
              <a:defRPr sz="1200" b="0"/>
            </a:lvl1pPr>
          </a:lstStyle>
          <a:p>
            <a:pPr lvl="0"/>
            <a:r>
              <a:rPr lang="fr-FR" dirty="0" smtClean="0"/>
              <a:t>Cliquez pour modifier les styles du</a:t>
            </a:r>
          </a:p>
        </p:txBody>
      </p:sp>
    </p:spTree>
    <p:extLst>
      <p:ext uri="{BB962C8B-B14F-4D97-AF65-F5344CB8AC3E}">
        <p14:creationId xmlns:p14="http://schemas.microsoft.com/office/powerpoint/2010/main" val="9777373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3" name="Espace réservé de la date 2"/>
          <p:cNvSpPr>
            <a:spLocks noGrp="1"/>
          </p:cNvSpPr>
          <p:nvPr>
            <p:ph type="dt" sz="half" idx="10"/>
          </p:nvPr>
        </p:nvSpPr>
        <p:spPr>
          <a:xfrm>
            <a:off x="457200" y="6356350"/>
            <a:ext cx="2133600" cy="365125"/>
          </a:xfrm>
          <a:prstGeom prst="rect">
            <a:avLst/>
          </a:prstGeom>
        </p:spPr>
        <p:txBody>
          <a:bodyPr/>
          <a:lstStyle/>
          <a:p>
            <a:fld id="{F6E3622C-6126-4886-BCF5-7090F1C861E2}" type="datetime1">
              <a:rPr lang="fr-FR" smtClean="0">
                <a:solidFill>
                  <a:srgbClr val="000000">
                    <a:tint val="75000"/>
                  </a:srgbClr>
                </a:solidFill>
              </a:rPr>
              <a:pPr/>
              <a:t>28/07/2017</a:t>
            </a:fld>
            <a:endParaRPr lang="en-CA">
              <a:solidFill>
                <a:srgbClr val="000000">
                  <a:tint val="75000"/>
                </a:srgbClr>
              </a:solidFill>
            </a:endParaRPr>
          </a:p>
        </p:txBody>
      </p:sp>
      <p:sp>
        <p:nvSpPr>
          <p:cNvPr id="4" name="Espace réservé du pied de page 3"/>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5" name="Espace réservé du numéro de diapositive 4"/>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Tree>
    <p:extLst>
      <p:ext uri="{BB962C8B-B14F-4D97-AF65-F5344CB8AC3E}">
        <p14:creationId xmlns:p14="http://schemas.microsoft.com/office/powerpoint/2010/main" val="2896711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able of contents">
    <p:bg>
      <p:bgPr>
        <a:solidFill>
          <a:schemeClr val="bg2"/>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558801" y="1271397"/>
            <a:ext cx="5311774" cy="1392620"/>
          </a:xfrm>
        </p:spPr>
        <p:txBody>
          <a:bodyPr anchor="t" anchorCtr="0">
            <a:noAutofit/>
          </a:bodyPr>
          <a:lstStyle>
            <a:lvl1pPr marL="0" marR="0" indent="0" algn="l" defTabSz="914400" rtl="0" eaLnBrk="1" fontAlgn="auto" latinLnBrk="0" hangingPunct="1">
              <a:lnSpc>
                <a:spcPct val="100000"/>
              </a:lnSpc>
              <a:spcBef>
                <a:spcPct val="0"/>
              </a:spcBef>
              <a:spcAft>
                <a:spcPts val="0"/>
              </a:spcAft>
              <a:buClr>
                <a:schemeClr val="bg1"/>
              </a:buClr>
              <a:buSzTx/>
              <a:buFontTx/>
              <a:buNone/>
              <a:tabLst/>
              <a:defRPr sz="3300" baseline="0">
                <a:solidFill>
                  <a:schemeClr val="bg1"/>
                </a:solidFill>
              </a:defRPr>
            </a:lvl1pPr>
          </a:lstStyle>
          <a:p>
            <a:r>
              <a:rPr lang="en-CA" dirty="0" smtClean="0"/>
              <a:t>Table of contents</a:t>
            </a:r>
            <a:endParaRPr lang="fr-CA" dirty="0" smtClean="0"/>
          </a:p>
        </p:txBody>
      </p:sp>
      <p:sp>
        <p:nvSpPr>
          <p:cNvPr id="3" name="Espace réservé du contenu 2"/>
          <p:cNvSpPr>
            <a:spLocks noGrp="1"/>
          </p:cNvSpPr>
          <p:nvPr>
            <p:ph idx="1" hasCustomPrompt="1"/>
          </p:nvPr>
        </p:nvSpPr>
        <p:spPr>
          <a:xfrm>
            <a:off x="558801" y="2448814"/>
            <a:ext cx="5311774" cy="3785616"/>
          </a:xfrm>
        </p:spPr>
        <p:txBody>
          <a:bodyPr>
            <a:normAutofit/>
          </a:bodyPr>
          <a:lstStyle>
            <a:lvl1pPr marL="0" indent="0">
              <a:spcBef>
                <a:spcPts val="1200"/>
              </a:spcBef>
              <a:buClr>
                <a:schemeClr val="bg1"/>
              </a:buClr>
              <a:buNone/>
              <a:tabLst>
                <a:tab pos="5084763" algn="r"/>
              </a:tabLst>
              <a:defRPr sz="1200" b="0" u="none">
                <a:solidFill>
                  <a:schemeClr val="bg1"/>
                </a:solidFill>
                <a:latin typeface="Arial Narrow" pitchFamily="34" charset="0"/>
              </a:defRPr>
            </a:lvl1pPr>
            <a:lvl2pPr>
              <a:buClr>
                <a:schemeClr val="bg1"/>
              </a:buClr>
              <a:buNone/>
              <a:defRPr>
                <a:solidFill>
                  <a:schemeClr val="bg1"/>
                </a:solidFill>
              </a:defRPr>
            </a:lvl2pPr>
            <a:lvl3pPr>
              <a:buClr>
                <a:schemeClr val="bg1"/>
              </a:buClr>
              <a:buNone/>
              <a:defRPr>
                <a:solidFill>
                  <a:schemeClr val="bg1"/>
                </a:solidFill>
              </a:defRPr>
            </a:lvl3pPr>
            <a:lvl4pPr>
              <a:buClr>
                <a:schemeClr val="bg1"/>
              </a:buClr>
              <a:buNone/>
              <a:defRPr>
                <a:solidFill>
                  <a:schemeClr val="bg1"/>
                </a:solidFill>
              </a:defRPr>
            </a:lvl4pPr>
            <a:lvl5pPr>
              <a:buClr>
                <a:schemeClr val="bg1"/>
              </a:buClr>
              <a:buNone/>
              <a:defRPr>
                <a:solidFill>
                  <a:schemeClr val="bg1"/>
                </a:solidFill>
              </a:defRPr>
            </a:lvl5pPr>
          </a:lstStyle>
          <a:p>
            <a:pPr lvl="0"/>
            <a:r>
              <a:rPr lang="fr-FR" dirty="0" err="1" smtClean="0"/>
              <a:t>asz</a:t>
            </a:r>
            <a:endParaRPr lang="fr-FR" dirty="0" smtClean="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lvl1pPr>
              <a:buClr>
                <a:schemeClr val="bg1"/>
              </a:buClr>
              <a:defRPr>
                <a:solidFill>
                  <a:schemeClr val="bg1"/>
                </a:solidFill>
              </a:defRPr>
            </a:lvl1pPr>
          </a:lstStyle>
          <a:p>
            <a:pPr>
              <a:buClr>
                <a:prstClr val="white"/>
              </a:buClr>
            </a:pPr>
            <a:fld id="{7A6F88A6-4366-4608-9E5D-5814E0798602}" type="datetime1">
              <a:rPr lang="fr-FR" smtClean="0">
                <a:solidFill>
                  <a:prstClr val="white"/>
                </a:solidFill>
              </a:rPr>
              <a:pPr>
                <a:buClr>
                  <a:prstClr val="white"/>
                </a:buClr>
              </a:pPr>
              <a:t>28/07/2017</a:t>
            </a:fld>
            <a:endParaRPr lang="en-CA">
              <a:solidFill>
                <a:prstClr val="white"/>
              </a:solidFill>
            </a:endParaRPr>
          </a:p>
        </p:txBody>
      </p:sp>
      <p:sp>
        <p:nvSpPr>
          <p:cNvPr id="5" name="Espace réservé du pied de page 4"/>
          <p:cNvSpPr>
            <a:spLocks noGrp="1"/>
          </p:cNvSpPr>
          <p:nvPr>
            <p:ph type="ftr" sz="quarter" idx="11"/>
          </p:nvPr>
        </p:nvSpPr>
        <p:spPr/>
        <p:txBody>
          <a:bodyPr/>
          <a:lstStyle>
            <a:lvl1pPr>
              <a:buClr>
                <a:schemeClr val="bg1"/>
              </a:buClr>
              <a:defRPr>
                <a:solidFill>
                  <a:schemeClr val="bg1"/>
                </a:solidFill>
              </a:defRPr>
            </a:lvl1pPr>
          </a:lstStyle>
          <a:p>
            <a:pPr>
              <a:buClr>
                <a:prstClr val="white"/>
              </a:buClr>
            </a:pPr>
            <a:r>
              <a:rPr lang="en-CA" smtClean="0">
                <a:solidFill>
                  <a:prstClr val="white"/>
                </a:solidFill>
              </a:rPr>
              <a:t>CROP</a:t>
            </a:r>
            <a:endParaRPr lang="en-CA" dirty="0">
              <a:solidFill>
                <a:prstClr val="white"/>
              </a:solidFill>
            </a:endParaRPr>
          </a:p>
        </p:txBody>
      </p:sp>
      <p:sp>
        <p:nvSpPr>
          <p:cNvPr id="6" name="Espace réservé du numéro de diapositive 5"/>
          <p:cNvSpPr>
            <a:spLocks noGrp="1"/>
          </p:cNvSpPr>
          <p:nvPr>
            <p:ph type="sldNum" sz="quarter" idx="12"/>
          </p:nvPr>
        </p:nvSpPr>
        <p:spPr/>
        <p:txBody>
          <a:bodyPr/>
          <a:lstStyle>
            <a:lvl1pPr>
              <a:buClr>
                <a:schemeClr val="bg1"/>
              </a:buClr>
              <a:defRPr>
                <a:solidFill>
                  <a:schemeClr val="bg1"/>
                </a:solidFill>
              </a:defRPr>
            </a:lvl1pPr>
          </a:lstStyle>
          <a:p>
            <a:pPr>
              <a:buClr>
                <a:prstClr val="white"/>
              </a:buClr>
            </a:pPr>
            <a:fld id="{E7B58D81-04C7-47EB-9B1C-20051A4D7758}" type="slidenum">
              <a:rPr lang="en-CA" smtClean="0">
                <a:solidFill>
                  <a:prstClr val="white"/>
                </a:solidFill>
              </a:rPr>
              <a:pPr>
                <a:buClr>
                  <a:prstClr val="white"/>
                </a:buClr>
              </a:pPr>
              <a:t>‹N°›</a:t>
            </a:fld>
            <a:endParaRPr lang="en-CA">
              <a:solidFill>
                <a:prstClr val="white"/>
              </a:solidFill>
            </a:endParaRPr>
          </a:p>
        </p:txBody>
      </p:sp>
      <p:sp>
        <p:nvSpPr>
          <p:cNvPr id="8" name="Rectangle 7"/>
          <p:cNvSpPr/>
          <p:nvPr userDrawn="1"/>
        </p:nvSpPr>
        <p:spPr>
          <a:xfrm>
            <a:off x="558801" y="2393950"/>
            <a:ext cx="5311774"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9" name="Connecteur droit 8"/>
          <p:cNvCxnSpPr/>
          <p:nvPr userDrawn="1"/>
        </p:nvCxnSpPr>
        <p:spPr>
          <a:xfrm>
            <a:off x="558800" y="6483096"/>
            <a:ext cx="802798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55961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p>
            <a:fld id="{83532742-BFF1-4CDF-8EA7-C42C4735F3E4}" type="datetime1">
              <a:rPr lang="fr-FR" smtClean="0">
                <a:solidFill>
                  <a:srgbClr val="000000">
                    <a:tint val="75000"/>
                  </a:srgbClr>
                </a:solidFill>
              </a:rPr>
              <a:pPr/>
              <a:t>28/07/2017</a:t>
            </a:fld>
            <a:endParaRPr lang="en-CA">
              <a:solidFill>
                <a:srgbClr val="000000">
                  <a:tint val="75000"/>
                </a:srgbClr>
              </a:solidFill>
            </a:endParaRPr>
          </a:p>
        </p:txBody>
      </p:sp>
      <p:sp>
        <p:nvSpPr>
          <p:cNvPr id="3" name="Espace réservé du pied de page 2"/>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4" name="Espace réservé du numéro de diapositive 3"/>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Tree>
    <p:extLst>
      <p:ext uri="{BB962C8B-B14F-4D97-AF65-F5344CB8AC3E}">
        <p14:creationId xmlns:p14="http://schemas.microsoft.com/office/powerpoint/2010/main" val="25952637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_Transition Page">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52490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over Pa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3" name="Image 12" descr="CROP-Logo.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742212" y="4646901"/>
            <a:ext cx="2597150" cy="1324546"/>
          </a:xfrm>
          <a:prstGeom prst="rect">
            <a:avLst/>
          </a:prstGeom>
        </p:spPr>
      </p:pic>
      <p:sp>
        <p:nvSpPr>
          <p:cNvPr id="11" name="Rectangle 10"/>
          <p:cNvSpPr/>
          <p:nvPr userDrawn="1"/>
        </p:nvSpPr>
        <p:spPr>
          <a:xfrm>
            <a:off x="558801" y="3612502"/>
            <a:ext cx="3949191"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1" name="Rectangle 20"/>
          <p:cNvSpPr/>
          <p:nvPr userDrawn="1"/>
        </p:nvSpPr>
        <p:spPr>
          <a:xfrm>
            <a:off x="558801" y="2393950"/>
            <a:ext cx="3949191"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2" name="Connecteur droit 21"/>
          <p:cNvCxnSpPr/>
          <p:nvPr userDrawn="1"/>
        </p:nvCxnSpPr>
        <p:spPr>
          <a:xfrm>
            <a:off x="558801" y="2836710"/>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userDrawn="1"/>
        </p:nvCxnSpPr>
        <p:spPr>
          <a:xfrm>
            <a:off x="558801" y="3224606"/>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Espace réservé du texte 13"/>
          <p:cNvSpPr>
            <a:spLocks noGrp="1"/>
          </p:cNvSpPr>
          <p:nvPr>
            <p:ph type="body" sz="quarter" idx="15" hasCustomPrompt="1"/>
          </p:nvPr>
        </p:nvSpPr>
        <p:spPr>
          <a:xfrm>
            <a:off x="558801" y="2512250"/>
            <a:ext cx="3959224" cy="1081964"/>
          </a:xfrm>
        </p:spPr>
        <p:txBody>
          <a:bodyPr>
            <a:noAutofit/>
          </a:bodyPr>
          <a:lstStyle>
            <a:lvl1pPr>
              <a:defRPr sz="1800" b="0">
                <a:solidFill>
                  <a:schemeClr val="bg1"/>
                </a:solidFill>
                <a:latin typeface="Arial Narrow" pitchFamily="34" charset="0"/>
              </a:defRPr>
            </a:lvl1pPr>
            <a:lvl2pPr>
              <a:spcBef>
                <a:spcPts val="900"/>
              </a:spcBef>
              <a:defRPr sz="1800" baseline="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smtClean="0"/>
              <a:t>550, RUE SHERBROOKE OUEST</a:t>
            </a:r>
          </a:p>
          <a:p>
            <a:pPr lvl="1"/>
            <a:r>
              <a:rPr lang="fr-FR" dirty="0" smtClean="0"/>
              <a:t>MONTREAL (QUÉBEC) H3A 1B9</a:t>
            </a:r>
          </a:p>
          <a:p>
            <a:pPr lvl="1"/>
            <a:r>
              <a:rPr lang="fr-FR" dirty="0" smtClean="0"/>
              <a:t>BUREAU 900 – TOUR EST</a:t>
            </a:r>
          </a:p>
        </p:txBody>
      </p:sp>
      <p:sp>
        <p:nvSpPr>
          <p:cNvPr id="20" name="Espace réservé du texte 13"/>
          <p:cNvSpPr>
            <a:spLocks noGrp="1"/>
          </p:cNvSpPr>
          <p:nvPr>
            <p:ph type="body" sz="quarter" idx="16" hasCustomPrompt="1"/>
          </p:nvPr>
        </p:nvSpPr>
        <p:spPr>
          <a:xfrm>
            <a:off x="558801" y="3731374"/>
            <a:ext cx="3959224" cy="1081964"/>
          </a:xfrm>
        </p:spPr>
        <p:txBody>
          <a:bodyPr>
            <a:noAutofit/>
          </a:bodyPr>
          <a:lstStyle>
            <a:lvl1pPr>
              <a:defRPr sz="1800" b="0">
                <a:solidFill>
                  <a:schemeClr val="bg1"/>
                </a:solidFill>
                <a:latin typeface="Arial Narrow" pitchFamily="34" charset="0"/>
              </a:defRPr>
            </a:lvl1pPr>
            <a:lvl2pPr>
              <a:spcBef>
                <a:spcPts val="900"/>
              </a:spcBef>
              <a:defRPr sz="180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smtClean="0"/>
              <a:t>T 514 849-8086</a:t>
            </a:r>
          </a:p>
          <a:p>
            <a:pPr lvl="1"/>
            <a:r>
              <a:rPr lang="fr-FR" dirty="0" smtClean="0"/>
              <a:t>WWW.CROP.CA</a:t>
            </a:r>
          </a:p>
        </p:txBody>
      </p:sp>
      <p:sp>
        <p:nvSpPr>
          <p:cNvPr id="10" name="Forme en L 9"/>
          <p:cNvSpPr/>
          <p:nvPr userDrawn="1"/>
        </p:nvSpPr>
        <p:spPr>
          <a:xfrm rot="5400000">
            <a:off x="558800" y="5019766"/>
            <a:ext cx="110938" cy="11093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algn="ctr">
              <a:defRPr/>
            </a:pPr>
            <a:endParaRPr lang="en-CA" kern="0">
              <a:solidFill>
                <a:sysClr val="window" lastClr="FFFFFF"/>
              </a:solidFill>
            </a:endParaRPr>
          </a:p>
        </p:txBody>
      </p:sp>
      <p:sp>
        <p:nvSpPr>
          <p:cNvPr id="12" name="Espace réservé du texte 6"/>
          <p:cNvSpPr txBox="1">
            <a:spLocks/>
          </p:cNvSpPr>
          <p:nvPr userDrawn="1"/>
        </p:nvSpPr>
        <p:spPr>
          <a:xfrm>
            <a:off x="569433" y="5052164"/>
            <a:ext cx="2747923"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solidFill>
                  <a:prstClr val="white"/>
                </a:solidFill>
                <a:latin typeface="Arial" pitchFamily="34" charset="0"/>
                <a:cs typeface="Arial" pitchFamily="34" charset="0"/>
              </a:rPr>
              <a:t>de la vie aux </a:t>
            </a:r>
            <a:r>
              <a:rPr lang="en-US" sz="1800" dirty="0" err="1" smtClean="0">
                <a:solidFill>
                  <a:prstClr val="white"/>
                </a:solidFill>
                <a:latin typeface="Arial" pitchFamily="34" charset="0"/>
                <a:cs typeface="Arial" pitchFamily="34" charset="0"/>
              </a:rPr>
              <a:t>idées</a:t>
            </a:r>
            <a:endParaRPr lang="en-CA" sz="18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10198751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_Back Cover Page">
    <p:bg>
      <p:bgPr>
        <a:solidFill>
          <a:schemeClr val="tx2"/>
        </a:solidFill>
        <a:effectLst/>
      </p:bgPr>
    </p:bg>
    <p:spTree>
      <p:nvGrpSpPr>
        <p:cNvPr id="1" name=""/>
        <p:cNvGrpSpPr/>
        <p:nvPr/>
      </p:nvGrpSpPr>
      <p:grpSpPr>
        <a:xfrm>
          <a:off x="0" y="0"/>
          <a:ext cx="0" cy="0"/>
          <a:chOff x="0" y="0"/>
          <a:chExt cx="0" cy="0"/>
        </a:xfrm>
      </p:grpSpPr>
      <p:pic>
        <p:nvPicPr>
          <p:cNvPr id="13" name="Image 12" descr="CROP-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989638" y="3759517"/>
            <a:ext cx="2597150" cy="1324546"/>
          </a:xfrm>
          <a:prstGeom prst="rect">
            <a:avLst/>
          </a:prstGeom>
        </p:spPr>
      </p:pic>
      <p:sp>
        <p:nvSpPr>
          <p:cNvPr id="11" name="Rectangle 10"/>
          <p:cNvSpPr/>
          <p:nvPr userDrawn="1"/>
        </p:nvSpPr>
        <p:spPr>
          <a:xfrm>
            <a:off x="558801" y="3612502"/>
            <a:ext cx="3949191"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16" name="Connecteur droit 15"/>
          <p:cNvCxnSpPr/>
          <p:nvPr userDrawn="1"/>
        </p:nvCxnSpPr>
        <p:spPr>
          <a:xfrm>
            <a:off x="558801" y="4055262"/>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a:off x="558801" y="2393950"/>
            <a:ext cx="3949191"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2" name="Connecteur droit 21"/>
          <p:cNvCxnSpPr/>
          <p:nvPr userDrawn="1"/>
        </p:nvCxnSpPr>
        <p:spPr>
          <a:xfrm>
            <a:off x="558801" y="2836710"/>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userDrawn="1"/>
        </p:nvCxnSpPr>
        <p:spPr>
          <a:xfrm>
            <a:off x="558801" y="3224606"/>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Espace réservé du texte 13"/>
          <p:cNvSpPr>
            <a:spLocks noGrp="1"/>
          </p:cNvSpPr>
          <p:nvPr>
            <p:ph type="body" sz="quarter" idx="15" hasCustomPrompt="1"/>
          </p:nvPr>
        </p:nvSpPr>
        <p:spPr>
          <a:xfrm>
            <a:off x="558801" y="2512250"/>
            <a:ext cx="3959224" cy="1081964"/>
          </a:xfrm>
        </p:spPr>
        <p:txBody>
          <a:bodyPr>
            <a:noAutofit/>
          </a:bodyPr>
          <a:lstStyle>
            <a:lvl1pPr>
              <a:defRPr sz="1800" b="0">
                <a:solidFill>
                  <a:schemeClr val="bg1"/>
                </a:solidFill>
                <a:latin typeface="Arial Narrow" pitchFamily="34" charset="0"/>
              </a:defRPr>
            </a:lvl1pPr>
            <a:lvl2pPr>
              <a:spcBef>
                <a:spcPts val="900"/>
              </a:spcBef>
              <a:defRPr sz="1800" baseline="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smtClean="0"/>
              <a:t>550, RUE SHERBROOKE OUEST</a:t>
            </a:r>
          </a:p>
          <a:p>
            <a:pPr lvl="1"/>
            <a:r>
              <a:rPr lang="fr-FR" dirty="0" smtClean="0"/>
              <a:t>MONTREAL (QUÉBEC) H3A 1B9</a:t>
            </a:r>
          </a:p>
          <a:p>
            <a:pPr lvl="1"/>
            <a:r>
              <a:rPr lang="fr-FR" dirty="0" smtClean="0"/>
              <a:t>BUREAU 900 – TOUR EST</a:t>
            </a:r>
          </a:p>
        </p:txBody>
      </p:sp>
      <p:sp>
        <p:nvSpPr>
          <p:cNvPr id="20" name="Espace réservé du texte 13"/>
          <p:cNvSpPr>
            <a:spLocks noGrp="1"/>
          </p:cNvSpPr>
          <p:nvPr>
            <p:ph type="body" sz="quarter" idx="16" hasCustomPrompt="1"/>
          </p:nvPr>
        </p:nvSpPr>
        <p:spPr>
          <a:xfrm>
            <a:off x="558801" y="3731374"/>
            <a:ext cx="3959224" cy="1081964"/>
          </a:xfrm>
        </p:spPr>
        <p:txBody>
          <a:bodyPr>
            <a:noAutofit/>
          </a:bodyPr>
          <a:lstStyle>
            <a:lvl1pPr>
              <a:defRPr sz="1800" b="0">
                <a:solidFill>
                  <a:schemeClr val="bg1"/>
                </a:solidFill>
                <a:latin typeface="Arial Narrow" pitchFamily="34" charset="0"/>
              </a:defRPr>
            </a:lvl1pPr>
            <a:lvl2pPr>
              <a:spcBef>
                <a:spcPts val="900"/>
              </a:spcBef>
              <a:defRPr sz="180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smtClean="0"/>
              <a:t>T 514 849-8086</a:t>
            </a:r>
          </a:p>
          <a:p>
            <a:pPr lvl="1"/>
            <a:r>
              <a:rPr lang="fr-FR" dirty="0" smtClean="0"/>
              <a:t>WWW.CROP.CA</a:t>
            </a:r>
          </a:p>
        </p:txBody>
      </p:sp>
      <p:sp>
        <p:nvSpPr>
          <p:cNvPr id="14" name="Forme en L 13"/>
          <p:cNvSpPr/>
          <p:nvPr userDrawn="1"/>
        </p:nvSpPr>
        <p:spPr>
          <a:xfrm rot="5400000">
            <a:off x="558800" y="5019766"/>
            <a:ext cx="110938" cy="11093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algn="ctr">
              <a:defRPr/>
            </a:pPr>
            <a:endParaRPr lang="en-CA" kern="0">
              <a:solidFill>
                <a:sysClr val="window" lastClr="FFFFFF"/>
              </a:solidFill>
            </a:endParaRPr>
          </a:p>
        </p:txBody>
      </p:sp>
      <p:sp>
        <p:nvSpPr>
          <p:cNvPr id="15" name="Espace réservé du texte 6"/>
          <p:cNvSpPr txBox="1">
            <a:spLocks/>
          </p:cNvSpPr>
          <p:nvPr userDrawn="1"/>
        </p:nvSpPr>
        <p:spPr>
          <a:xfrm>
            <a:off x="569433" y="5052164"/>
            <a:ext cx="2747923"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solidFill>
                  <a:prstClr val="white"/>
                </a:solidFill>
                <a:latin typeface="Arial" pitchFamily="34" charset="0"/>
                <a:cs typeface="Arial" pitchFamily="34" charset="0"/>
              </a:rPr>
              <a:t>de la vie aux </a:t>
            </a:r>
            <a:r>
              <a:rPr lang="en-US" sz="1800" dirty="0" err="1" smtClean="0">
                <a:solidFill>
                  <a:prstClr val="white"/>
                </a:solidFill>
                <a:latin typeface="Arial" pitchFamily="34" charset="0"/>
                <a:cs typeface="Arial" pitchFamily="34" charset="0"/>
              </a:rPr>
              <a:t>idées</a:t>
            </a:r>
            <a:endParaRPr lang="en-CA" sz="18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32712282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obj" preserve="1">
  <p:cSld name="Table of contents">
    <p:bg>
      <p:bgPr>
        <a:solidFill>
          <a:schemeClr val="bg2"/>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558801" y="1271397"/>
            <a:ext cx="5311774" cy="1392620"/>
          </a:xfrm>
        </p:spPr>
        <p:txBody>
          <a:bodyPr anchor="t" anchorCtr="0">
            <a:noAutofit/>
          </a:bodyPr>
          <a:lstStyle>
            <a:lvl1pPr marL="0" marR="0" indent="0" algn="l" defTabSz="914400" rtl="0" eaLnBrk="1" fontAlgn="auto" latinLnBrk="0" hangingPunct="1">
              <a:lnSpc>
                <a:spcPct val="100000"/>
              </a:lnSpc>
              <a:spcBef>
                <a:spcPct val="0"/>
              </a:spcBef>
              <a:spcAft>
                <a:spcPts val="0"/>
              </a:spcAft>
              <a:buClr>
                <a:schemeClr val="bg1"/>
              </a:buClr>
              <a:buSzTx/>
              <a:buFontTx/>
              <a:buNone/>
              <a:tabLst/>
              <a:defRPr sz="3300" baseline="0">
                <a:solidFill>
                  <a:schemeClr val="bg1"/>
                </a:solidFill>
              </a:defRPr>
            </a:lvl1pPr>
          </a:lstStyle>
          <a:p>
            <a:r>
              <a:rPr lang="en-CA" dirty="0" smtClean="0"/>
              <a:t>Table of contents</a:t>
            </a:r>
            <a:endParaRPr lang="fr-CA" dirty="0" smtClean="0"/>
          </a:p>
        </p:txBody>
      </p:sp>
      <p:sp>
        <p:nvSpPr>
          <p:cNvPr id="3" name="Espace réservé du contenu 2"/>
          <p:cNvSpPr>
            <a:spLocks noGrp="1"/>
          </p:cNvSpPr>
          <p:nvPr>
            <p:ph idx="1" hasCustomPrompt="1"/>
          </p:nvPr>
        </p:nvSpPr>
        <p:spPr>
          <a:xfrm>
            <a:off x="558801" y="2448814"/>
            <a:ext cx="5311774" cy="3785616"/>
          </a:xfrm>
        </p:spPr>
        <p:txBody>
          <a:bodyPr>
            <a:normAutofit/>
          </a:bodyPr>
          <a:lstStyle>
            <a:lvl1pPr marL="0" indent="0">
              <a:spcBef>
                <a:spcPts val="1200"/>
              </a:spcBef>
              <a:buClr>
                <a:schemeClr val="bg1"/>
              </a:buClr>
              <a:buNone/>
              <a:tabLst>
                <a:tab pos="5084763" algn="r"/>
              </a:tabLst>
              <a:defRPr sz="1200" b="0" u="none">
                <a:solidFill>
                  <a:schemeClr val="bg1"/>
                </a:solidFill>
                <a:latin typeface="Arial Narrow" pitchFamily="34" charset="0"/>
              </a:defRPr>
            </a:lvl1pPr>
            <a:lvl2pPr>
              <a:buClr>
                <a:schemeClr val="bg1"/>
              </a:buClr>
              <a:buNone/>
              <a:defRPr>
                <a:solidFill>
                  <a:schemeClr val="bg1"/>
                </a:solidFill>
              </a:defRPr>
            </a:lvl2pPr>
            <a:lvl3pPr>
              <a:buClr>
                <a:schemeClr val="bg1"/>
              </a:buClr>
              <a:buNone/>
              <a:defRPr>
                <a:solidFill>
                  <a:schemeClr val="bg1"/>
                </a:solidFill>
              </a:defRPr>
            </a:lvl3pPr>
            <a:lvl4pPr>
              <a:buClr>
                <a:schemeClr val="bg1"/>
              </a:buClr>
              <a:buNone/>
              <a:defRPr>
                <a:solidFill>
                  <a:schemeClr val="bg1"/>
                </a:solidFill>
              </a:defRPr>
            </a:lvl4pPr>
            <a:lvl5pPr>
              <a:buClr>
                <a:schemeClr val="bg1"/>
              </a:buClr>
              <a:buNone/>
              <a:defRPr>
                <a:solidFill>
                  <a:schemeClr val="bg1"/>
                </a:solidFill>
              </a:defRPr>
            </a:lvl5pPr>
          </a:lstStyle>
          <a:p>
            <a:pPr lvl="0"/>
            <a:r>
              <a:rPr lang="fr-FR" dirty="0" err="1" smtClean="0"/>
              <a:t>asz</a:t>
            </a:r>
            <a:endParaRPr lang="fr-FR" dirty="0" smtClean="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lvl1pPr>
              <a:buClr>
                <a:schemeClr val="bg1"/>
              </a:buClr>
              <a:defRPr>
                <a:solidFill>
                  <a:schemeClr val="bg1"/>
                </a:solidFill>
              </a:defRPr>
            </a:lvl1pPr>
          </a:lstStyle>
          <a:p>
            <a:pPr>
              <a:buClr>
                <a:prstClr val="white"/>
              </a:buClr>
            </a:pPr>
            <a:fld id="{7A6F88A6-4366-4608-9E5D-5814E0798602}" type="datetime1">
              <a:rPr lang="fr-FR" smtClean="0">
                <a:solidFill>
                  <a:prstClr val="white"/>
                </a:solidFill>
              </a:rPr>
              <a:pPr>
                <a:buClr>
                  <a:prstClr val="white"/>
                </a:buClr>
              </a:pPr>
              <a:t>28/07/2017</a:t>
            </a:fld>
            <a:endParaRPr lang="en-CA">
              <a:solidFill>
                <a:prstClr val="white"/>
              </a:solidFill>
            </a:endParaRPr>
          </a:p>
        </p:txBody>
      </p:sp>
      <p:sp>
        <p:nvSpPr>
          <p:cNvPr id="5" name="Espace réservé du pied de page 4"/>
          <p:cNvSpPr>
            <a:spLocks noGrp="1"/>
          </p:cNvSpPr>
          <p:nvPr>
            <p:ph type="ftr" sz="quarter" idx="11"/>
          </p:nvPr>
        </p:nvSpPr>
        <p:spPr/>
        <p:txBody>
          <a:bodyPr/>
          <a:lstStyle>
            <a:lvl1pPr>
              <a:buClr>
                <a:schemeClr val="bg1"/>
              </a:buClr>
              <a:defRPr>
                <a:solidFill>
                  <a:schemeClr val="bg1"/>
                </a:solidFill>
              </a:defRPr>
            </a:lvl1pPr>
          </a:lstStyle>
          <a:p>
            <a:pPr>
              <a:buClr>
                <a:prstClr val="white"/>
              </a:buClr>
            </a:pPr>
            <a:r>
              <a:rPr lang="en-CA" smtClean="0">
                <a:solidFill>
                  <a:prstClr val="white"/>
                </a:solidFill>
              </a:rPr>
              <a:t>CROP</a:t>
            </a:r>
            <a:endParaRPr lang="en-CA" dirty="0">
              <a:solidFill>
                <a:prstClr val="white"/>
              </a:solidFill>
            </a:endParaRPr>
          </a:p>
        </p:txBody>
      </p:sp>
      <p:sp>
        <p:nvSpPr>
          <p:cNvPr id="6" name="Espace réservé du numéro de diapositive 5"/>
          <p:cNvSpPr>
            <a:spLocks noGrp="1"/>
          </p:cNvSpPr>
          <p:nvPr>
            <p:ph type="sldNum" sz="quarter" idx="12"/>
          </p:nvPr>
        </p:nvSpPr>
        <p:spPr/>
        <p:txBody>
          <a:bodyPr/>
          <a:lstStyle>
            <a:lvl1pPr>
              <a:buClr>
                <a:schemeClr val="bg1"/>
              </a:buClr>
              <a:defRPr>
                <a:solidFill>
                  <a:schemeClr val="bg1"/>
                </a:solidFill>
              </a:defRPr>
            </a:lvl1pPr>
          </a:lstStyle>
          <a:p>
            <a:pPr>
              <a:buClr>
                <a:prstClr val="white"/>
              </a:buClr>
            </a:pPr>
            <a:fld id="{E7B58D81-04C7-47EB-9B1C-20051A4D7758}" type="slidenum">
              <a:rPr lang="en-CA" smtClean="0">
                <a:solidFill>
                  <a:prstClr val="white"/>
                </a:solidFill>
              </a:rPr>
              <a:pPr>
                <a:buClr>
                  <a:prstClr val="white"/>
                </a:buClr>
              </a:pPr>
              <a:t>‹N°›</a:t>
            </a:fld>
            <a:endParaRPr lang="en-CA">
              <a:solidFill>
                <a:prstClr val="white"/>
              </a:solidFill>
            </a:endParaRPr>
          </a:p>
        </p:txBody>
      </p:sp>
      <p:sp>
        <p:nvSpPr>
          <p:cNvPr id="8" name="Rectangle 7"/>
          <p:cNvSpPr/>
          <p:nvPr userDrawn="1"/>
        </p:nvSpPr>
        <p:spPr>
          <a:xfrm>
            <a:off x="558801" y="2393950"/>
            <a:ext cx="5311774"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9" name="Connecteur droit 8"/>
          <p:cNvCxnSpPr/>
          <p:nvPr userDrawn="1"/>
        </p:nvCxnSpPr>
        <p:spPr>
          <a:xfrm>
            <a:off x="558800" y="6483096"/>
            <a:ext cx="802798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81500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ransition Page">
    <p:bg>
      <p:bgPr>
        <a:solidFill>
          <a:schemeClr val="tx2"/>
        </a:solidFill>
        <a:effectLst/>
      </p:bgPr>
    </p:bg>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558801" y="1699260"/>
            <a:ext cx="6705853" cy="2594674"/>
          </a:xfrm>
        </p:spPr>
        <p:txBody>
          <a:bodyPr anchor="b" anchorCtr="0">
            <a:normAutofit/>
          </a:bodyPr>
          <a:lstStyle>
            <a:lvl1pPr marL="0" indent="0">
              <a:spcBef>
                <a:spcPts val="0"/>
              </a:spcBef>
              <a:buClr>
                <a:schemeClr val="bg1"/>
              </a:buClr>
              <a:buNone/>
              <a:tabLst>
                <a:tab pos="5084763" algn="r"/>
              </a:tabLst>
              <a:defRPr sz="3300" b="1" u="none">
                <a:solidFill>
                  <a:schemeClr val="bg1"/>
                </a:solidFill>
                <a:latin typeface="Arial" pitchFamily="34" charset="0"/>
                <a:cs typeface="Arial" pitchFamily="34" charset="0"/>
              </a:defRPr>
            </a:lvl1pPr>
            <a:lvl2pPr>
              <a:buClr>
                <a:schemeClr val="bg1"/>
              </a:buClr>
              <a:buNone/>
              <a:defRPr>
                <a:solidFill>
                  <a:schemeClr val="bg1"/>
                </a:solidFill>
              </a:defRPr>
            </a:lvl2pPr>
            <a:lvl3pPr>
              <a:buClr>
                <a:schemeClr val="bg1"/>
              </a:buClr>
              <a:buNone/>
              <a:defRPr>
                <a:solidFill>
                  <a:schemeClr val="bg1"/>
                </a:solidFill>
              </a:defRPr>
            </a:lvl3pPr>
            <a:lvl4pPr>
              <a:buClr>
                <a:schemeClr val="bg1"/>
              </a:buClr>
              <a:buNone/>
              <a:defRPr>
                <a:solidFill>
                  <a:schemeClr val="bg1"/>
                </a:solidFill>
              </a:defRPr>
            </a:lvl4pPr>
            <a:lvl5pPr>
              <a:buClr>
                <a:schemeClr val="bg1"/>
              </a:buClr>
              <a:buNone/>
              <a:defRPr>
                <a:solidFill>
                  <a:schemeClr val="bg1"/>
                </a:solidFill>
              </a:defRPr>
            </a:lvl5pPr>
          </a:lstStyle>
          <a:p>
            <a:pPr lvl="0"/>
            <a:r>
              <a:rPr lang="fr-FR" dirty="0" smtClean="0"/>
              <a:t>CLIQUEZ POUR MODIFIER LES STYLES DU TEXTE DU MASQUE</a:t>
            </a:r>
          </a:p>
        </p:txBody>
      </p:sp>
      <p:sp>
        <p:nvSpPr>
          <p:cNvPr id="12" name="Rectangle 11"/>
          <p:cNvSpPr/>
          <p:nvPr userDrawn="1"/>
        </p:nvSpPr>
        <p:spPr>
          <a:xfrm>
            <a:off x="558801" y="4430713"/>
            <a:ext cx="5311774"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1" name="Espace réservé du texte 20"/>
          <p:cNvSpPr>
            <a:spLocks noGrp="1"/>
          </p:cNvSpPr>
          <p:nvPr userDrawn="1">
            <p:ph type="body" sz="quarter" idx="10" hasCustomPrompt="1"/>
          </p:nvPr>
        </p:nvSpPr>
        <p:spPr>
          <a:xfrm>
            <a:off x="558800" y="4522534"/>
            <a:ext cx="5311775" cy="347663"/>
          </a:xfrm>
        </p:spPr>
        <p:txBody>
          <a:bodyPr>
            <a:normAutofit/>
          </a:bodyPr>
          <a:lstStyle>
            <a:lvl1pPr>
              <a:defRPr sz="1200">
                <a:solidFill>
                  <a:schemeClr val="bg1"/>
                </a:solidFill>
                <a:latin typeface="Arial Narrow"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smtClean="0"/>
              <a:t>CLIQUEZ POUR MODIFIER LES STYLES DU TEXTE DU MASQUE</a:t>
            </a:r>
          </a:p>
        </p:txBody>
      </p:sp>
      <p:sp>
        <p:nvSpPr>
          <p:cNvPr id="9" name="Forme en L 8"/>
          <p:cNvSpPr/>
          <p:nvPr userDrawn="1"/>
        </p:nvSpPr>
        <p:spPr>
          <a:xfrm rot="5400000">
            <a:off x="558800" y="6029901"/>
            <a:ext cx="110938" cy="11093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algn="ctr">
              <a:defRPr/>
            </a:pPr>
            <a:endParaRPr lang="en-CA" kern="0">
              <a:solidFill>
                <a:sysClr val="window" lastClr="FFFFFF"/>
              </a:solidFill>
            </a:endParaRPr>
          </a:p>
        </p:txBody>
      </p:sp>
      <p:sp>
        <p:nvSpPr>
          <p:cNvPr id="10" name="Espace réservé du texte 6"/>
          <p:cNvSpPr txBox="1">
            <a:spLocks/>
          </p:cNvSpPr>
          <p:nvPr userDrawn="1"/>
        </p:nvSpPr>
        <p:spPr>
          <a:xfrm>
            <a:off x="569433" y="6062299"/>
            <a:ext cx="2747923"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solidFill>
                  <a:prstClr val="white"/>
                </a:solidFill>
                <a:latin typeface="Arial" pitchFamily="34" charset="0"/>
                <a:cs typeface="Arial" pitchFamily="34" charset="0"/>
              </a:rPr>
              <a:t>de la vie aux </a:t>
            </a:r>
            <a:r>
              <a:rPr lang="en-US" sz="1800" dirty="0" err="1" smtClean="0">
                <a:solidFill>
                  <a:prstClr val="white"/>
                </a:solidFill>
                <a:latin typeface="Arial" pitchFamily="34" charset="0"/>
                <a:cs typeface="Arial" pitchFamily="34" charset="0"/>
              </a:rPr>
              <a:t>idées</a:t>
            </a:r>
            <a:endParaRPr lang="en-CA" sz="18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36314613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re et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28/07/2017</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8" name="Espace réservé du texte 7"/>
          <p:cNvSpPr>
            <a:spLocks noGrp="1"/>
          </p:cNvSpPr>
          <p:nvPr>
            <p:ph type="body" sz="quarter" idx="13"/>
          </p:nvPr>
        </p:nvSpPr>
        <p:spPr/>
        <p:txBody>
          <a:bodyPr/>
          <a:lstStyle>
            <a:lvl2pPr>
              <a:spcBef>
                <a:spcPts val="800"/>
              </a:spcBef>
              <a:defRPr/>
            </a:lvl2pPr>
            <a:lvl3pPr>
              <a:spcBef>
                <a:spcPts val="1400"/>
              </a:spcBef>
              <a:defRPr/>
            </a:lvl3pPr>
            <a:lvl4pPr>
              <a:spcBef>
                <a:spcPts val="800"/>
              </a:spcBef>
              <a:defRPr/>
            </a:lvl4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Tree>
    <p:extLst>
      <p:ext uri="{BB962C8B-B14F-4D97-AF65-F5344CB8AC3E}">
        <p14:creationId xmlns:p14="http://schemas.microsoft.com/office/powerpoint/2010/main" val="18844817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re texte et photo">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28/07/2017</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8" name="Espace réservé du texte 7"/>
          <p:cNvSpPr>
            <a:spLocks noGrp="1"/>
          </p:cNvSpPr>
          <p:nvPr>
            <p:ph type="body" sz="quarter" idx="13"/>
          </p:nvPr>
        </p:nvSpPr>
        <p:spPr/>
        <p:txBody>
          <a:bodyPr/>
          <a:lstStyle>
            <a:lvl2pPr>
              <a:spcBef>
                <a:spcPts val="800"/>
              </a:spcBef>
              <a:defRPr/>
            </a:lvl2pPr>
            <a:lvl3pPr>
              <a:spcBef>
                <a:spcPts val="1400"/>
              </a:spcBef>
              <a:defRPr/>
            </a:lvl3pPr>
            <a:lvl4pPr>
              <a:spcBef>
                <a:spcPts val="800"/>
              </a:spcBef>
              <a:defRPr/>
            </a:lvl4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7" name="Espace réservé pour une image  10"/>
          <p:cNvSpPr>
            <a:spLocks noGrp="1"/>
          </p:cNvSpPr>
          <p:nvPr>
            <p:ph type="pic" sz="quarter" idx="14"/>
          </p:nvPr>
        </p:nvSpPr>
        <p:spPr>
          <a:xfrm>
            <a:off x="5989637" y="1371981"/>
            <a:ext cx="2597151" cy="2037969"/>
          </a:xfrm>
        </p:spPr>
        <p:txBody>
          <a:bodyPr/>
          <a:lstStyle>
            <a:lvl1pPr marL="0" indent="0">
              <a:buNone/>
              <a:defRPr/>
            </a:lvl1pPr>
          </a:lstStyle>
          <a:p>
            <a:endParaRPr lang="en-CA" dirty="0"/>
          </a:p>
        </p:txBody>
      </p:sp>
      <p:sp>
        <p:nvSpPr>
          <p:cNvPr id="9" name="Rectangle 8"/>
          <p:cNvSpPr/>
          <p:nvPr userDrawn="1"/>
        </p:nvSpPr>
        <p:spPr>
          <a:xfrm>
            <a:off x="5989638" y="3539109"/>
            <a:ext cx="2597150"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0" name="Espace réservé du texte 13"/>
          <p:cNvSpPr>
            <a:spLocks noGrp="1"/>
          </p:cNvSpPr>
          <p:nvPr>
            <p:ph type="body" sz="quarter" idx="15"/>
          </p:nvPr>
        </p:nvSpPr>
        <p:spPr>
          <a:xfrm>
            <a:off x="5989637" y="3648964"/>
            <a:ext cx="2597151" cy="1761554"/>
          </a:xfrm>
        </p:spPr>
        <p:txBody>
          <a:bodyPr>
            <a:normAutofit/>
          </a:bodyPr>
          <a:lstStyle>
            <a:lvl1pPr marL="0" indent="0">
              <a:lnSpc>
                <a:spcPts val="1500"/>
              </a:lnSpc>
              <a:spcBef>
                <a:spcPts val="800"/>
              </a:spcBef>
              <a:buNone/>
              <a:defRPr sz="1200" b="0"/>
            </a:lvl1pPr>
          </a:lstStyle>
          <a:p>
            <a:pPr lvl="0"/>
            <a:r>
              <a:rPr lang="fr-FR" dirty="0" smtClean="0"/>
              <a:t>Cliquez pour modifier les styles du</a:t>
            </a:r>
            <a:endParaRPr lang="en-CA" dirty="0"/>
          </a:p>
        </p:txBody>
      </p:sp>
    </p:spTree>
    <p:extLst>
      <p:ext uri="{BB962C8B-B14F-4D97-AF65-F5344CB8AC3E}">
        <p14:creationId xmlns:p14="http://schemas.microsoft.com/office/powerpoint/2010/main" val="27428495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28/07/2017</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5311775" cy="3749674"/>
          </a:xfrm>
        </p:spPr>
        <p:txBody>
          <a:bodyPr/>
          <a:lstStyle/>
          <a:p>
            <a:pPr lvl="0"/>
            <a:r>
              <a:rPr lang="fr-FR" dirty="0" smtClean="0"/>
              <a:t>Cliquez pour modifier</a:t>
            </a:r>
            <a:endParaRPr lang="en-CA" dirty="0"/>
          </a:p>
        </p:txBody>
      </p:sp>
      <p:sp>
        <p:nvSpPr>
          <p:cNvPr id="11" name="Espace réservé du texte 13"/>
          <p:cNvSpPr>
            <a:spLocks noGrp="1"/>
          </p:cNvSpPr>
          <p:nvPr>
            <p:ph type="body" sz="quarter" idx="17"/>
          </p:nvPr>
        </p:nvSpPr>
        <p:spPr>
          <a:xfrm>
            <a:off x="558800" y="5585036"/>
            <a:ext cx="5313364" cy="895139"/>
          </a:xfrm>
        </p:spPr>
        <p:txBody>
          <a:bodyPr>
            <a:normAutofit/>
          </a:bodyPr>
          <a:lstStyle>
            <a:lvl1pPr marL="0" indent="0">
              <a:lnSpc>
                <a:spcPts val="1400"/>
              </a:lnSpc>
              <a:spcBef>
                <a:spcPts val="600"/>
              </a:spcBef>
              <a:buNone/>
              <a:defRPr sz="1200" b="0"/>
            </a:lvl1pPr>
          </a:lstStyle>
          <a:p>
            <a:pPr lvl="0"/>
            <a:r>
              <a:rPr lang="fr-FR" dirty="0" smtClean="0"/>
              <a:t>Cliquez pour modifier les styles du</a:t>
            </a:r>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28673912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28/07/2017</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8027988" cy="3749674"/>
          </a:xfrm>
        </p:spPr>
        <p:txBody>
          <a:bodyPr/>
          <a:lstStyle/>
          <a:p>
            <a:pPr lvl="0"/>
            <a:r>
              <a:rPr lang="fr-FR" dirty="0" smtClean="0"/>
              <a:t>Cliquez pour modifier</a:t>
            </a:r>
            <a:endParaRPr lang="en-CA" dirty="0"/>
          </a:p>
        </p:txBody>
      </p:sp>
      <p:sp>
        <p:nvSpPr>
          <p:cNvPr id="10" name="Rectangle 9"/>
          <p:cNvSpPr/>
          <p:nvPr userDrawn="1"/>
        </p:nvSpPr>
        <p:spPr>
          <a:xfrm>
            <a:off x="558800" y="5456238"/>
            <a:ext cx="5313363"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1" name="Espace réservé du texte 13"/>
          <p:cNvSpPr>
            <a:spLocks noGrp="1"/>
          </p:cNvSpPr>
          <p:nvPr>
            <p:ph type="body" sz="quarter" idx="17"/>
          </p:nvPr>
        </p:nvSpPr>
        <p:spPr>
          <a:xfrm>
            <a:off x="558800" y="5585036"/>
            <a:ext cx="5313364" cy="895139"/>
          </a:xfrm>
        </p:spPr>
        <p:txBody>
          <a:bodyPr>
            <a:normAutofit/>
          </a:bodyPr>
          <a:lstStyle>
            <a:lvl1pPr marL="0" indent="0">
              <a:lnSpc>
                <a:spcPts val="1400"/>
              </a:lnSpc>
              <a:spcBef>
                <a:spcPts val="600"/>
              </a:spcBef>
              <a:buNone/>
              <a:defRPr sz="1200" b="0"/>
            </a:lvl1pPr>
          </a:lstStyle>
          <a:p>
            <a:pPr lvl="0"/>
            <a:r>
              <a:rPr lang="fr-FR" dirty="0" smtClean="0"/>
              <a:t>Cliquez pour modifier les styles du</a:t>
            </a:r>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2146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ransition Page">
    <p:bg>
      <p:bgPr>
        <a:solidFill>
          <a:srgbClr val="E31836"/>
        </a:solidFill>
        <a:effectLst/>
      </p:bgPr>
    </p:bg>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558801" y="1699260"/>
            <a:ext cx="6705853" cy="2594674"/>
          </a:xfrm>
        </p:spPr>
        <p:txBody>
          <a:bodyPr anchor="b" anchorCtr="0">
            <a:normAutofit/>
          </a:bodyPr>
          <a:lstStyle>
            <a:lvl1pPr marL="0" indent="0">
              <a:spcBef>
                <a:spcPts val="0"/>
              </a:spcBef>
              <a:buClr>
                <a:schemeClr val="bg1"/>
              </a:buClr>
              <a:buNone/>
              <a:tabLst>
                <a:tab pos="5084763" algn="r"/>
              </a:tabLst>
              <a:defRPr sz="3300" b="1" u="none">
                <a:solidFill>
                  <a:schemeClr val="bg1"/>
                </a:solidFill>
                <a:latin typeface="Arial" pitchFamily="34" charset="0"/>
                <a:cs typeface="Arial" pitchFamily="34" charset="0"/>
              </a:defRPr>
            </a:lvl1pPr>
            <a:lvl2pPr>
              <a:buClr>
                <a:schemeClr val="bg1"/>
              </a:buClr>
              <a:buNone/>
              <a:defRPr>
                <a:solidFill>
                  <a:schemeClr val="bg1"/>
                </a:solidFill>
              </a:defRPr>
            </a:lvl2pPr>
            <a:lvl3pPr>
              <a:buClr>
                <a:schemeClr val="bg1"/>
              </a:buClr>
              <a:buNone/>
              <a:defRPr>
                <a:solidFill>
                  <a:schemeClr val="bg1"/>
                </a:solidFill>
              </a:defRPr>
            </a:lvl3pPr>
            <a:lvl4pPr>
              <a:buClr>
                <a:schemeClr val="bg1"/>
              </a:buClr>
              <a:buNone/>
              <a:defRPr>
                <a:solidFill>
                  <a:schemeClr val="bg1"/>
                </a:solidFill>
              </a:defRPr>
            </a:lvl4pPr>
            <a:lvl5pPr>
              <a:buClr>
                <a:schemeClr val="bg1"/>
              </a:buClr>
              <a:buNone/>
              <a:defRPr>
                <a:solidFill>
                  <a:schemeClr val="bg1"/>
                </a:solidFill>
              </a:defRPr>
            </a:lvl5pPr>
          </a:lstStyle>
          <a:p>
            <a:pPr lvl="0"/>
            <a:r>
              <a:rPr lang="fr-FR" dirty="0" smtClean="0"/>
              <a:t>CLIQUEZ POUR MODIFIER LES STYLES DU TEXTE DU MASQUE</a:t>
            </a:r>
          </a:p>
        </p:txBody>
      </p:sp>
      <p:sp>
        <p:nvSpPr>
          <p:cNvPr id="12" name="Rectangle 11"/>
          <p:cNvSpPr/>
          <p:nvPr userDrawn="1"/>
        </p:nvSpPr>
        <p:spPr>
          <a:xfrm>
            <a:off x="558801" y="4430713"/>
            <a:ext cx="5311774"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1" name="Espace réservé du texte 20"/>
          <p:cNvSpPr>
            <a:spLocks noGrp="1"/>
          </p:cNvSpPr>
          <p:nvPr userDrawn="1">
            <p:ph type="body" sz="quarter" idx="10" hasCustomPrompt="1"/>
          </p:nvPr>
        </p:nvSpPr>
        <p:spPr>
          <a:xfrm>
            <a:off x="558800" y="4522534"/>
            <a:ext cx="5311775" cy="347663"/>
          </a:xfrm>
        </p:spPr>
        <p:txBody>
          <a:bodyPr>
            <a:normAutofit/>
          </a:bodyPr>
          <a:lstStyle>
            <a:lvl1pPr>
              <a:defRPr sz="1200">
                <a:solidFill>
                  <a:schemeClr val="bg1"/>
                </a:solidFill>
                <a:latin typeface="Arial Narrow"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smtClean="0"/>
              <a:t>CLIQUEZ POUR MODIFIER LES STYLES DU TEXTE DU MASQUE</a:t>
            </a:r>
          </a:p>
        </p:txBody>
      </p:sp>
      <p:sp>
        <p:nvSpPr>
          <p:cNvPr id="9" name="Forme en L 8"/>
          <p:cNvSpPr/>
          <p:nvPr userDrawn="1"/>
        </p:nvSpPr>
        <p:spPr>
          <a:xfrm rot="5400000">
            <a:off x="558800" y="6029901"/>
            <a:ext cx="110938" cy="11093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algn="ctr">
              <a:defRPr/>
            </a:pPr>
            <a:endParaRPr lang="en-CA" kern="0">
              <a:solidFill>
                <a:sysClr val="window" lastClr="FFFFFF"/>
              </a:solidFill>
            </a:endParaRPr>
          </a:p>
        </p:txBody>
      </p:sp>
      <p:sp>
        <p:nvSpPr>
          <p:cNvPr id="10" name="Espace réservé du texte 6"/>
          <p:cNvSpPr txBox="1">
            <a:spLocks/>
          </p:cNvSpPr>
          <p:nvPr userDrawn="1"/>
        </p:nvSpPr>
        <p:spPr>
          <a:xfrm>
            <a:off x="569433" y="6062299"/>
            <a:ext cx="2747923"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solidFill>
                  <a:prstClr val="white"/>
                </a:solidFill>
                <a:latin typeface="Arial" pitchFamily="34" charset="0"/>
                <a:cs typeface="Arial" pitchFamily="34" charset="0"/>
              </a:rPr>
              <a:t>de la vie aux </a:t>
            </a:r>
            <a:r>
              <a:rPr lang="en-US" sz="1800" dirty="0" err="1" smtClean="0">
                <a:solidFill>
                  <a:prstClr val="white"/>
                </a:solidFill>
                <a:latin typeface="Arial" pitchFamily="34" charset="0"/>
                <a:cs typeface="Arial" pitchFamily="34" charset="0"/>
              </a:rPr>
              <a:t>idées</a:t>
            </a:r>
            <a:endParaRPr lang="en-CA" sz="18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21293248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4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28/07/2017</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69"/>
            <a:ext cx="8027988" cy="4935473"/>
          </a:xfrm>
        </p:spPr>
        <p:txBody>
          <a:bodyPr/>
          <a:lstStyle/>
          <a:p>
            <a:pPr lvl="0"/>
            <a:r>
              <a:rPr lang="fr-FR" dirty="0" smtClean="0"/>
              <a:t>Cliquez pour modifier</a:t>
            </a:r>
            <a:endParaRPr lang="en-CA" dirty="0"/>
          </a:p>
        </p:txBody>
      </p:sp>
      <p:sp>
        <p:nvSpPr>
          <p:cNvPr id="10" name="Rectangle 9"/>
          <p:cNvSpPr/>
          <p:nvPr userDrawn="1"/>
        </p:nvSpPr>
        <p:spPr>
          <a:xfrm>
            <a:off x="558800" y="5456238"/>
            <a:ext cx="5313363"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32066380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3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28/07/2017</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5311774" cy="4938394"/>
          </a:xfrm>
        </p:spPr>
        <p:txBody>
          <a:bodyPr/>
          <a:lstStyle/>
          <a:p>
            <a:pPr lvl="0"/>
            <a:r>
              <a:rPr lang="fr-FR" dirty="0" smtClean="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35771468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2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28/07/2017</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69"/>
            <a:ext cx="8027988" cy="4935473"/>
          </a:xfrm>
        </p:spPr>
        <p:txBody>
          <a:bodyPr/>
          <a:lstStyle/>
          <a:p>
            <a:pPr lvl="0"/>
            <a:r>
              <a:rPr lang="fr-FR" dirty="0" smtClean="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35358996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5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28/07/2017</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9" name="Espace réservé du contenu 8"/>
          <p:cNvSpPr>
            <a:spLocks noGrp="1"/>
          </p:cNvSpPr>
          <p:nvPr>
            <p:ph sz="quarter" idx="14"/>
          </p:nvPr>
        </p:nvSpPr>
        <p:spPr>
          <a:xfrm>
            <a:off x="3273424" y="2066544"/>
            <a:ext cx="5313363" cy="4386198"/>
          </a:xfrm>
        </p:spPr>
        <p:txBody>
          <a:bodyPr/>
          <a:lstStyle/>
          <a:p>
            <a:pPr lvl="0"/>
            <a:r>
              <a:rPr lang="fr-FR" dirty="0" smtClean="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Espace réservé du contenu 8"/>
          <p:cNvSpPr>
            <a:spLocks noGrp="1"/>
          </p:cNvSpPr>
          <p:nvPr>
            <p:ph sz="quarter" idx="15"/>
          </p:nvPr>
        </p:nvSpPr>
        <p:spPr>
          <a:xfrm>
            <a:off x="558800" y="2066544"/>
            <a:ext cx="2595563" cy="4386198"/>
          </a:xfrm>
        </p:spPr>
        <p:txBody>
          <a:bodyPr/>
          <a:lstStyle/>
          <a:p>
            <a:pPr lvl="0"/>
            <a:r>
              <a:rPr lang="fr-FR" dirty="0" smtClean="0"/>
              <a:t>Cliquez pour modifier</a:t>
            </a:r>
            <a:endParaRPr lang="en-CA" dirty="0"/>
          </a:p>
        </p:txBody>
      </p:sp>
    </p:spTree>
    <p:extLst>
      <p:ext uri="{BB962C8B-B14F-4D97-AF65-F5344CB8AC3E}">
        <p14:creationId xmlns:p14="http://schemas.microsoft.com/office/powerpoint/2010/main" val="25184839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re et contenu 2">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28/07/2017</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5311775" cy="4718938"/>
          </a:xfrm>
        </p:spPr>
        <p:txBody>
          <a:bodyPr/>
          <a:lstStyle/>
          <a:p>
            <a:pPr lvl="0"/>
            <a:r>
              <a:rPr lang="fr-FR" dirty="0" smtClean="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27312833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3 colonnes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8" y="2393949"/>
            <a:ext cx="2597150" cy="3062289"/>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28/07/2017</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3" name="Espace réservé pour une image  10"/>
          <p:cNvSpPr>
            <a:spLocks noGrp="1"/>
          </p:cNvSpPr>
          <p:nvPr>
            <p:ph type="pic" sz="quarter" idx="15"/>
          </p:nvPr>
        </p:nvSpPr>
        <p:spPr>
          <a:xfrm>
            <a:off x="558799" y="2393949"/>
            <a:ext cx="2595563" cy="3062289"/>
          </a:xfrm>
        </p:spPr>
        <p:txBody>
          <a:bodyPr/>
          <a:lstStyle>
            <a:lvl1pPr marL="0" indent="0">
              <a:buNone/>
              <a:defRPr/>
            </a:lvl1pPr>
          </a:lstStyle>
          <a:p>
            <a:endParaRPr lang="en-CA" dirty="0"/>
          </a:p>
        </p:txBody>
      </p:sp>
      <p:sp>
        <p:nvSpPr>
          <p:cNvPr id="17" name="Espace réservé pour une image  10"/>
          <p:cNvSpPr>
            <a:spLocks noGrp="1"/>
          </p:cNvSpPr>
          <p:nvPr>
            <p:ph type="pic" sz="quarter" idx="17"/>
          </p:nvPr>
        </p:nvSpPr>
        <p:spPr>
          <a:xfrm>
            <a:off x="3276600" y="2393949"/>
            <a:ext cx="2597150" cy="3062289"/>
          </a:xfrm>
        </p:spPr>
        <p:txBody>
          <a:bodyPr/>
          <a:lstStyle>
            <a:lvl1pPr marL="0" indent="0">
              <a:buNone/>
              <a:defRPr/>
            </a:lvl1pPr>
          </a:lstStyle>
          <a:p>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Espace réservé du titre 1"/>
          <p:cNvSpPr>
            <a:spLocks noGrp="1"/>
          </p:cNvSpPr>
          <p:nvPr>
            <p:ph type="title"/>
          </p:nvPr>
        </p:nvSpPr>
        <p:spPr>
          <a:xfrm>
            <a:off x="558800" y="373063"/>
            <a:ext cx="5311774" cy="1008062"/>
          </a:xfrm>
          <a:prstGeom prst="rect">
            <a:avLst/>
          </a:prstGeom>
        </p:spPr>
        <p:txBody>
          <a:bodyPr vert="horz" lIns="0" tIns="0" rIns="0" bIns="0" rtlCol="0" anchor="ctr">
            <a:normAutofit/>
          </a:bodyPr>
          <a:lstStyle/>
          <a:p>
            <a:r>
              <a:rPr lang="fr-FR" dirty="0" smtClean="0"/>
              <a:t>CLIQUEZ POUR MODIFIER LE STYLE DU TITRE</a:t>
            </a:r>
            <a:endParaRPr lang="en-CA" dirty="0"/>
          </a:p>
        </p:txBody>
      </p:sp>
    </p:spTree>
    <p:extLst>
      <p:ext uri="{BB962C8B-B14F-4D97-AF65-F5344CB8AC3E}">
        <p14:creationId xmlns:p14="http://schemas.microsoft.com/office/powerpoint/2010/main" val="28912020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_3 colonnes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8" y="2393949"/>
            <a:ext cx="2597150" cy="3062289"/>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28/07/2017</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3" name="Espace réservé pour une image  10"/>
          <p:cNvSpPr>
            <a:spLocks noGrp="1"/>
          </p:cNvSpPr>
          <p:nvPr>
            <p:ph type="pic" sz="quarter" idx="15"/>
          </p:nvPr>
        </p:nvSpPr>
        <p:spPr>
          <a:xfrm>
            <a:off x="558799" y="2393949"/>
            <a:ext cx="2595563" cy="3062289"/>
          </a:xfrm>
        </p:spPr>
        <p:txBody>
          <a:bodyPr/>
          <a:lstStyle>
            <a:lvl1pPr marL="0" indent="0">
              <a:buNone/>
              <a:defRPr/>
            </a:lvl1pPr>
          </a:lstStyle>
          <a:p>
            <a:endParaRPr lang="en-CA" dirty="0"/>
          </a:p>
        </p:txBody>
      </p:sp>
      <p:sp>
        <p:nvSpPr>
          <p:cNvPr id="17" name="Espace réservé pour une image  10"/>
          <p:cNvSpPr>
            <a:spLocks noGrp="1"/>
          </p:cNvSpPr>
          <p:nvPr>
            <p:ph type="pic" sz="quarter" idx="17"/>
          </p:nvPr>
        </p:nvSpPr>
        <p:spPr>
          <a:xfrm>
            <a:off x="3276600" y="2393949"/>
            <a:ext cx="2597150" cy="3062289"/>
          </a:xfrm>
        </p:spPr>
        <p:txBody>
          <a:bodyPr/>
          <a:lstStyle>
            <a:lvl1pPr marL="0" indent="0">
              <a:buNone/>
              <a:defRPr/>
            </a:lvl1pPr>
          </a:lstStyle>
          <a:p>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Espace réservé du titre 1"/>
          <p:cNvSpPr>
            <a:spLocks noGrp="1"/>
          </p:cNvSpPr>
          <p:nvPr>
            <p:ph type="title"/>
          </p:nvPr>
        </p:nvSpPr>
        <p:spPr>
          <a:xfrm>
            <a:off x="3273424" y="603342"/>
            <a:ext cx="5311776" cy="1390049"/>
          </a:xfrm>
          <a:prstGeom prst="rect">
            <a:avLst/>
          </a:prstGeom>
        </p:spPr>
        <p:txBody>
          <a:bodyPr vert="horz" lIns="0" tIns="0" rIns="0" bIns="0" rtlCol="0" anchor="ctr">
            <a:normAutofit/>
          </a:bodyPr>
          <a:lstStyle/>
          <a:p>
            <a:r>
              <a:rPr lang="fr-FR" dirty="0" smtClean="0"/>
              <a:t>CLIQUEZ POUR MODIFIER LE STYLE DU TITRE</a:t>
            </a:r>
            <a:endParaRPr lang="en-CA" dirty="0"/>
          </a:p>
        </p:txBody>
      </p:sp>
      <p:sp>
        <p:nvSpPr>
          <p:cNvPr id="10" name="Forme en L 9"/>
          <p:cNvSpPr/>
          <p:nvPr userDrawn="1"/>
        </p:nvSpPr>
        <p:spPr>
          <a:xfrm rot="5400000">
            <a:off x="3273425" y="373062"/>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2" name="Forme en L 11"/>
          <p:cNvSpPr/>
          <p:nvPr userDrawn="1"/>
        </p:nvSpPr>
        <p:spPr>
          <a:xfrm rot="5400000" flipH="1" flipV="1">
            <a:off x="8354920" y="1993392"/>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20334872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exte 3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8" y="2393950"/>
            <a:ext cx="2597150" cy="2028825"/>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28/07/2017</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2" name="Rectangle 11"/>
          <p:cNvSpPr/>
          <p:nvPr userDrawn="1"/>
        </p:nvSpPr>
        <p:spPr>
          <a:xfrm>
            <a:off x="5989639" y="4542790"/>
            <a:ext cx="2597150"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3" name="Espace réservé pour une image  10"/>
          <p:cNvSpPr>
            <a:spLocks noGrp="1"/>
          </p:cNvSpPr>
          <p:nvPr>
            <p:ph type="pic" sz="quarter" idx="15"/>
          </p:nvPr>
        </p:nvSpPr>
        <p:spPr>
          <a:xfrm>
            <a:off x="558799" y="2393950"/>
            <a:ext cx="2595563" cy="2028825"/>
          </a:xfrm>
        </p:spPr>
        <p:txBody>
          <a:bodyPr/>
          <a:lstStyle>
            <a:lvl1pPr marL="0" indent="0">
              <a:buNone/>
              <a:defRPr/>
            </a:lvl1pPr>
          </a:lstStyle>
          <a:p>
            <a:endParaRPr lang="en-CA" dirty="0"/>
          </a:p>
        </p:txBody>
      </p:sp>
      <p:sp>
        <p:nvSpPr>
          <p:cNvPr id="15" name="Rectangle 14"/>
          <p:cNvSpPr/>
          <p:nvPr userDrawn="1"/>
        </p:nvSpPr>
        <p:spPr>
          <a:xfrm>
            <a:off x="558799" y="4542790"/>
            <a:ext cx="2597137"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7" name="Espace réservé pour une image  10"/>
          <p:cNvSpPr>
            <a:spLocks noGrp="1"/>
          </p:cNvSpPr>
          <p:nvPr>
            <p:ph type="pic" sz="quarter" idx="17"/>
          </p:nvPr>
        </p:nvSpPr>
        <p:spPr>
          <a:xfrm>
            <a:off x="3276600" y="2393950"/>
            <a:ext cx="2597150" cy="2028825"/>
          </a:xfrm>
        </p:spPr>
        <p:txBody>
          <a:bodyPr/>
          <a:lstStyle>
            <a:lvl1pPr marL="0" indent="0">
              <a:buNone/>
              <a:defRPr/>
            </a:lvl1pPr>
          </a:lstStyle>
          <a:p>
            <a:endParaRPr lang="en-CA" dirty="0"/>
          </a:p>
        </p:txBody>
      </p:sp>
      <p:sp>
        <p:nvSpPr>
          <p:cNvPr id="19" name="Rectangle 18"/>
          <p:cNvSpPr/>
          <p:nvPr userDrawn="1"/>
        </p:nvSpPr>
        <p:spPr>
          <a:xfrm>
            <a:off x="3273424" y="4542790"/>
            <a:ext cx="2600327" cy="557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Espace réservé du texte 24"/>
          <p:cNvSpPr>
            <a:spLocks noGrp="1"/>
          </p:cNvSpPr>
          <p:nvPr>
            <p:ph type="body" sz="quarter" idx="18"/>
          </p:nvPr>
        </p:nvSpPr>
        <p:spPr>
          <a:xfrm>
            <a:off x="558799" y="4680962"/>
            <a:ext cx="2595563" cy="1868487"/>
          </a:xfrm>
        </p:spPr>
        <p:txBody>
          <a:bodyPr>
            <a:normAutofit/>
          </a:bodyPr>
          <a:lstStyle>
            <a:lvl1pPr>
              <a:lnSpc>
                <a:spcPts val="1500"/>
              </a:lnSpc>
              <a:defRPr sz="1200" b="0">
                <a:solidFill>
                  <a:schemeClr val="tx2"/>
                </a:solidFill>
              </a:defRPr>
            </a:lvl1pPr>
            <a:lvl2pPr>
              <a:lnSpc>
                <a:spcPts val="1500"/>
              </a:lnSpc>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6" name="Espace réservé du texte 24"/>
          <p:cNvSpPr>
            <a:spLocks noGrp="1"/>
          </p:cNvSpPr>
          <p:nvPr>
            <p:ph type="body" sz="quarter" idx="19"/>
          </p:nvPr>
        </p:nvSpPr>
        <p:spPr>
          <a:xfrm>
            <a:off x="3273424" y="4680962"/>
            <a:ext cx="2595563" cy="1868487"/>
          </a:xfrm>
        </p:spPr>
        <p:txBody>
          <a:bodyPr>
            <a:normAutofit/>
          </a:bodyPr>
          <a:lstStyle>
            <a:lvl1pPr>
              <a:lnSpc>
                <a:spcPts val="1500"/>
              </a:lnSpc>
              <a:defRPr sz="1200" b="0">
                <a:solidFill>
                  <a:schemeClr val="tx2"/>
                </a:solidFill>
              </a:defRPr>
            </a:lvl1pPr>
            <a:lvl2pPr>
              <a:lnSpc>
                <a:spcPts val="1500"/>
              </a:lnSpc>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7" name="Espace réservé du texte 24"/>
          <p:cNvSpPr>
            <a:spLocks noGrp="1"/>
          </p:cNvSpPr>
          <p:nvPr>
            <p:ph type="body" sz="quarter" idx="20"/>
          </p:nvPr>
        </p:nvSpPr>
        <p:spPr>
          <a:xfrm>
            <a:off x="5991226" y="4680962"/>
            <a:ext cx="2595563" cy="1868487"/>
          </a:xfrm>
        </p:spPr>
        <p:txBody>
          <a:bodyPr>
            <a:normAutofit/>
          </a:bodyPr>
          <a:lstStyle>
            <a:lvl1pPr>
              <a:lnSpc>
                <a:spcPts val="1500"/>
              </a:lnSpc>
              <a:defRPr sz="1200" b="0">
                <a:solidFill>
                  <a:schemeClr val="tx2"/>
                </a:solidFill>
              </a:defRPr>
            </a:lvl1pPr>
            <a:lvl2pPr>
              <a:lnSpc>
                <a:spcPts val="1500"/>
              </a:lnSpc>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0" name="Espace réservé du titre 1"/>
          <p:cNvSpPr>
            <a:spLocks noGrp="1"/>
          </p:cNvSpPr>
          <p:nvPr>
            <p:ph type="title"/>
          </p:nvPr>
        </p:nvSpPr>
        <p:spPr>
          <a:xfrm>
            <a:off x="558800" y="373063"/>
            <a:ext cx="5311774" cy="1008062"/>
          </a:xfrm>
          <a:prstGeom prst="rect">
            <a:avLst/>
          </a:prstGeom>
        </p:spPr>
        <p:txBody>
          <a:bodyPr vert="horz" lIns="0" tIns="0" rIns="0" bIns="0" rtlCol="0" anchor="ctr">
            <a:normAutofit/>
          </a:bodyPr>
          <a:lstStyle/>
          <a:p>
            <a:r>
              <a:rPr lang="fr-FR" dirty="0" smtClean="0"/>
              <a:t>CLIQUEZ POUR MODIFIER LE STYLE DU TITRE</a:t>
            </a:r>
            <a:endParaRPr lang="en-CA" dirty="0"/>
          </a:p>
        </p:txBody>
      </p:sp>
    </p:spTree>
    <p:extLst>
      <p:ext uri="{BB962C8B-B14F-4D97-AF65-F5344CB8AC3E}">
        <p14:creationId xmlns:p14="http://schemas.microsoft.com/office/powerpoint/2010/main" val="2924778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1_Texte 3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8" y="1465015"/>
            <a:ext cx="2597150" cy="2028825"/>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28/07/2017</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2" name="Rectangle 11"/>
          <p:cNvSpPr/>
          <p:nvPr userDrawn="1"/>
        </p:nvSpPr>
        <p:spPr>
          <a:xfrm>
            <a:off x="5989639" y="3529965"/>
            <a:ext cx="2597150"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3" name="Espace réservé pour une image  10"/>
          <p:cNvSpPr>
            <a:spLocks noGrp="1"/>
          </p:cNvSpPr>
          <p:nvPr>
            <p:ph type="pic" sz="quarter" idx="15"/>
          </p:nvPr>
        </p:nvSpPr>
        <p:spPr>
          <a:xfrm>
            <a:off x="558799" y="1465015"/>
            <a:ext cx="2595563" cy="2028825"/>
          </a:xfrm>
        </p:spPr>
        <p:txBody>
          <a:bodyPr/>
          <a:lstStyle>
            <a:lvl1pPr marL="0" indent="0">
              <a:buNone/>
              <a:defRPr/>
            </a:lvl1pPr>
          </a:lstStyle>
          <a:p>
            <a:endParaRPr lang="en-CA" dirty="0"/>
          </a:p>
        </p:txBody>
      </p:sp>
      <p:sp>
        <p:nvSpPr>
          <p:cNvPr id="15" name="Rectangle 14"/>
          <p:cNvSpPr/>
          <p:nvPr userDrawn="1"/>
        </p:nvSpPr>
        <p:spPr>
          <a:xfrm>
            <a:off x="558799" y="3529965"/>
            <a:ext cx="2597137"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7" name="Espace réservé pour une image  10"/>
          <p:cNvSpPr>
            <a:spLocks noGrp="1"/>
          </p:cNvSpPr>
          <p:nvPr>
            <p:ph type="pic" sz="quarter" idx="17"/>
          </p:nvPr>
        </p:nvSpPr>
        <p:spPr>
          <a:xfrm>
            <a:off x="3276600" y="1465015"/>
            <a:ext cx="2597150" cy="2028825"/>
          </a:xfrm>
        </p:spPr>
        <p:txBody>
          <a:bodyPr/>
          <a:lstStyle>
            <a:lvl1pPr marL="0" indent="0">
              <a:buNone/>
              <a:defRPr/>
            </a:lvl1pPr>
          </a:lstStyle>
          <a:p>
            <a:endParaRPr lang="en-CA" dirty="0"/>
          </a:p>
        </p:txBody>
      </p:sp>
      <p:sp>
        <p:nvSpPr>
          <p:cNvPr id="19" name="Rectangle 18"/>
          <p:cNvSpPr/>
          <p:nvPr userDrawn="1"/>
        </p:nvSpPr>
        <p:spPr>
          <a:xfrm>
            <a:off x="3273424" y="3529965"/>
            <a:ext cx="2600327" cy="557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Espace réservé du texte 24"/>
          <p:cNvSpPr>
            <a:spLocks noGrp="1"/>
          </p:cNvSpPr>
          <p:nvPr>
            <p:ph type="body" sz="quarter" idx="18"/>
          </p:nvPr>
        </p:nvSpPr>
        <p:spPr>
          <a:xfrm>
            <a:off x="558799" y="3668137"/>
            <a:ext cx="2595563" cy="1788101"/>
          </a:xfrm>
        </p:spPr>
        <p:txBody>
          <a:bodyPr>
            <a:normAutofit/>
          </a:bodyPr>
          <a:lstStyle>
            <a:lvl1pPr>
              <a:lnSpc>
                <a:spcPts val="1500"/>
              </a:lnSpc>
              <a:spcBef>
                <a:spcPts val="1200"/>
              </a:spcBef>
              <a:defRPr sz="1200" b="0">
                <a:solidFill>
                  <a:schemeClr val="tx2"/>
                </a:solidFill>
              </a:defRPr>
            </a:lvl1pPr>
            <a:lvl2pPr>
              <a:lnSpc>
                <a:spcPts val="1500"/>
              </a:lnSpc>
              <a:spcBef>
                <a:spcPts val="800"/>
              </a:spcBef>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6" name="Espace réservé du texte 24"/>
          <p:cNvSpPr>
            <a:spLocks noGrp="1"/>
          </p:cNvSpPr>
          <p:nvPr>
            <p:ph type="body" sz="quarter" idx="19"/>
          </p:nvPr>
        </p:nvSpPr>
        <p:spPr>
          <a:xfrm>
            <a:off x="3273424" y="3668137"/>
            <a:ext cx="2595563" cy="1788101"/>
          </a:xfrm>
        </p:spPr>
        <p:txBody>
          <a:bodyPr>
            <a:normAutofit/>
          </a:bodyPr>
          <a:lstStyle>
            <a:lvl1pPr>
              <a:lnSpc>
                <a:spcPts val="1500"/>
              </a:lnSpc>
              <a:spcBef>
                <a:spcPts val="1200"/>
              </a:spcBef>
              <a:defRPr sz="1200" b="0">
                <a:solidFill>
                  <a:schemeClr val="tx2"/>
                </a:solidFill>
              </a:defRPr>
            </a:lvl1pPr>
            <a:lvl2pPr>
              <a:lnSpc>
                <a:spcPts val="1500"/>
              </a:lnSpc>
              <a:spcBef>
                <a:spcPts val="800"/>
              </a:spcBef>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7" name="Espace réservé du texte 24"/>
          <p:cNvSpPr>
            <a:spLocks noGrp="1"/>
          </p:cNvSpPr>
          <p:nvPr>
            <p:ph type="body" sz="quarter" idx="20"/>
          </p:nvPr>
        </p:nvSpPr>
        <p:spPr>
          <a:xfrm>
            <a:off x="5991226" y="3668137"/>
            <a:ext cx="2595563" cy="1788101"/>
          </a:xfrm>
        </p:spPr>
        <p:txBody>
          <a:bodyPr>
            <a:normAutofit/>
          </a:bodyPr>
          <a:lstStyle>
            <a:lvl1pPr>
              <a:lnSpc>
                <a:spcPts val="1500"/>
              </a:lnSpc>
              <a:spcBef>
                <a:spcPts val="1200"/>
              </a:spcBef>
              <a:defRPr sz="1200" b="0">
                <a:solidFill>
                  <a:schemeClr val="tx2"/>
                </a:solidFill>
              </a:defRPr>
            </a:lvl1pPr>
            <a:lvl2pPr>
              <a:lnSpc>
                <a:spcPts val="1500"/>
              </a:lnSpc>
              <a:spcBef>
                <a:spcPts val="800"/>
              </a:spcBef>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0" name="Espace réservé du titre 1"/>
          <p:cNvSpPr>
            <a:spLocks noGrp="1"/>
          </p:cNvSpPr>
          <p:nvPr>
            <p:ph type="title" hasCustomPrompt="1"/>
          </p:nvPr>
        </p:nvSpPr>
        <p:spPr>
          <a:xfrm>
            <a:off x="558800" y="373063"/>
            <a:ext cx="5311774" cy="1008062"/>
          </a:xfrm>
          <a:prstGeom prst="rect">
            <a:avLst/>
          </a:prstGeom>
        </p:spPr>
        <p:txBody>
          <a:bodyPr vert="horz" lIns="0" tIns="0" rIns="0" bIns="0" rtlCol="0" anchor="ctr">
            <a:normAutofit/>
          </a:bodyPr>
          <a:lstStyle>
            <a:lvl1pPr>
              <a:defRPr baseline="0"/>
            </a:lvl1pPr>
          </a:lstStyle>
          <a:p>
            <a:r>
              <a:rPr lang="fr-FR" dirty="0" smtClean="0"/>
              <a:t>Cliquez ici pour modifier le </a:t>
            </a:r>
            <a:r>
              <a:rPr lang="fr-FR" dirty="0" err="1" smtClean="0"/>
              <a:t>text</a:t>
            </a:r>
            <a:endParaRPr lang="en-CA" dirty="0"/>
          </a:p>
        </p:txBody>
      </p:sp>
      <p:sp>
        <p:nvSpPr>
          <p:cNvPr id="18" name="Rectangle 17"/>
          <p:cNvSpPr/>
          <p:nvPr userDrawn="1"/>
        </p:nvSpPr>
        <p:spPr>
          <a:xfrm>
            <a:off x="558800" y="5456238"/>
            <a:ext cx="8027985"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1" name="Espace réservé du texte 13"/>
          <p:cNvSpPr>
            <a:spLocks noGrp="1"/>
          </p:cNvSpPr>
          <p:nvPr>
            <p:ph type="body" sz="quarter" idx="21"/>
          </p:nvPr>
        </p:nvSpPr>
        <p:spPr>
          <a:xfrm>
            <a:off x="558800" y="5566093"/>
            <a:ext cx="8027988" cy="914082"/>
          </a:xfrm>
        </p:spPr>
        <p:txBody>
          <a:bodyPr>
            <a:normAutofit/>
          </a:bodyPr>
          <a:lstStyle>
            <a:lvl1pPr marL="0" indent="0">
              <a:lnSpc>
                <a:spcPts val="1500"/>
              </a:lnSpc>
              <a:buNone/>
              <a:defRPr sz="1200" b="0"/>
            </a:lvl1pPr>
          </a:lstStyle>
          <a:p>
            <a:pPr lvl="0"/>
            <a:r>
              <a:rPr lang="fr-FR" dirty="0" smtClean="0"/>
              <a:t>Cliquez pour modifier les styles du</a:t>
            </a:r>
            <a:endParaRPr lang="en-CA" dirty="0"/>
          </a:p>
        </p:txBody>
      </p:sp>
      <p:sp>
        <p:nvSpPr>
          <p:cNvPr id="22" name="Rectangle 21"/>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13492095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re et contenu tabl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28/07/2017</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558799" y="3409949"/>
            <a:ext cx="8027989" cy="2046289"/>
          </a:xfrm>
        </p:spPr>
        <p:txBody>
          <a:bodyPr>
            <a:normAutofit/>
          </a:bodyPr>
          <a:lstStyle>
            <a:lvl1pPr>
              <a:defRPr sz="1200"/>
            </a:lvl1pPr>
          </a:lstStyle>
          <a:p>
            <a:endParaRPr lang="en-CA"/>
          </a:p>
        </p:txBody>
      </p:sp>
      <p:sp>
        <p:nvSpPr>
          <p:cNvPr id="14" name="Espace réservé du texte 13"/>
          <p:cNvSpPr>
            <a:spLocks noGrp="1"/>
          </p:cNvSpPr>
          <p:nvPr>
            <p:ph type="body" sz="quarter" idx="21"/>
          </p:nvPr>
        </p:nvSpPr>
        <p:spPr>
          <a:xfrm>
            <a:off x="558800" y="5566093"/>
            <a:ext cx="8027988" cy="914082"/>
          </a:xfrm>
        </p:spPr>
        <p:txBody>
          <a:bodyPr>
            <a:normAutofit/>
          </a:bodyPr>
          <a:lstStyle>
            <a:lvl1pPr marL="0" indent="0">
              <a:lnSpc>
                <a:spcPts val="1500"/>
              </a:lnSpc>
              <a:buNone/>
              <a:defRPr sz="1200" b="0"/>
            </a:lvl1pPr>
          </a:lstStyle>
          <a:p>
            <a:pPr lvl="0"/>
            <a:r>
              <a:rPr lang="fr-FR" dirty="0" smtClean="0"/>
              <a:t>Cliquez pour modifier les styles du</a:t>
            </a:r>
            <a:endParaRPr lang="en-CA" dirty="0"/>
          </a:p>
        </p:txBody>
      </p:sp>
      <p:sp>
        <p:nvSpPr>
          <p:cNvPr id="20" name="Espace réservé du texte 19"/>
          <p:cNvSpPr>
            <a:spLocks noGrp="1"/>
          </p:cNvSpPr>
          <p:nvPr>
            <p:ph type="body" sz="quarter" idx="22"/>
          </p:nvPr>
        </p:nvSpPr>
        <p:spPr>
          <a:xfrm>
            <a:off x="558800" y="1517206"/>
            <a:ext cx="5311774" cy="1865311"/>
          </a:xfrm>
        </p:spPr>
        <p:txBody>
          <a:bodyPr/>
          <a:lstStyle/>
          <a:p>
            <a:pPr lvl="0"/>
            <a:r>
              <a:rPr lang="fr-FR" dirty="0" smtClean="0"/>
              <a:t>Cliquez pour modifier les styles du texte du masque</a:t>
            </a:r>
          </a:p>
          <a:p>
            <a:pPr lvl="1"/>
            <a:r>
              <a:rPr lang="fr-FR" dirty="0" smtClean="0"/>
              <a:t>Deuxième niveau</a:t>
            </a:r>
          </a:p>
        </p:txBody>
      </p:sp>
    </p:spTree>
    <p:extLst>
      <p:ext uri="{BB962C8B-B14F-4D97-AF65-F5344CB8AC3E}">
        <p14:creationId xmlns:p14="http://schemas.microsoft.com/office/powerpoint/2010/main" val="2572260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28/07/2017</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8" name="Espace réservé du texte 7"/>
          <p:cNvSpPr>
            <a:spLocks noGrp="1"/>
          </p:cNvSpPr>
          <p:nvPr>
            <p:ph type="body" sz="quarter" idx="13"/>
          </p:nvPr>
        </p:nvSpPr>
        <p:spPr/>
        <p:txBody>
          <a:bodyPr/>
          <a:lstStyle>
            <a:lvl2pPr>
              <a:spcBef>
                <a:spcPts val="800"/>
              </a:spcBef>
              <a:defRPr/>
            </a:lvl2pPr>
            <a:lvl3pPr>
              <a:spcBef>
                <a:spcPts val="1400"/>
              </a:spcBef>
              <a:defRPr/>
            </a:lvl3pPr>
            <a:lvl4pPr>
              <a:spcBef>
                <a:spcPts val="800"/>
              </a:spcBef>
              <a:defRPr/>
            </a:lvl4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Tree>
    <p:extLst>
      <p:ext uri="{BB962C8B-B14F-4D97-AF65-F5344CB8AC3E}">
        <p14:creationId xmlns:p14="http://schemas.microsoft.com/office/powerpoint/2010/main" val="32632939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itre et contenu tabl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28/07/2017</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558799" y="2587752"/>
            <a:ext cx="8027989" cy="1852487"/>
          </a:xfrm>
        </p:spPr>
        <p:txBody>
          <a:bodyPr>
            <a:normAutofit/>
          </a:bodyPr>
          <a:lstStyle>
            <a:lvl1pPr>
              <a:defRPr sz="1200"/>
            </a:lvl1pPr>
          </a:lstStyle>
          <a:p>
            <a:endParaRPr lang="en-CA"/>
          </a:p>
        </p:txBody>
      </p:sp>
      <p:sp>
        <p:nvSpPr>
          <p:cNvPr id="12" name="Espace réservé du texte 7"/>
          <p:cNvSpPr>
            <a:spLocks noGrp="1"/>
          </p:cNvSpPr>
          <p:nvPr>
            <p:ph type="body" sz="quarter" idx="18"/>
          </p:nvPr>
        </p:nvSpPr>
        <p:spPr>
          <a:xfrm>
            <a:off x="558799" y="1518285"/>
            <a:ext cx="5311775" cy="1023747"/>
          </a:xfrm>
        </p:spPr>
        <p:txBody>
          <a:bodyPr/>
          <a:lstStyle>
            <a:lvl2pPr>
              <a:spcBef>
                <a:spcPts val="800"/>
              </a:spcBef>
              <a:defRPr/>
            </a:lvl2pPr>
            <a:lvl3pPr>
              <a:spcBef>
                <a:spcPts val="1400"/>
              </a:spcBef>
              <a:defRPr/>
            </a:lvl3pPr>
            <a:lvl4pPr>
              <a:spcBef>
                <a:spcPts val="800"/>
              </a:spcBef>
              <a:defRPr/>
            </a:lvl4pPr>
          </a:lstStyle>
          <a:p>
            <a:pPr lvl="0"/>
            <a:r>
              <a:rPr lang="fr-FR" dirty="0" smtClean="0"/>
              <a:t>Cliquez pour modifier les styles du texte du masque</a:t>
            </a:r>
          </a:p>
          <a:p>
            <a:pPr lvl="1"/>
            <a:r>
              <a:rPr lang="fr-FR" dirty="0" smtClean="0"/>
              <a:t>Deuxième niveau</a:t>
            </a:r>
          </a:p>
        </p:txBody>
      </p:sp>
      <p:sp>
        <p:nvSpPr>
          <p:cNvPr id="13" name="Rectangle 12"/>
          <p:cNvSpPr/>
          <p:nvPr userDrawn="1"/>
        </p:nvSpPr>
        <p:spPr>
          <a:xfrm>
            <a:off x="558800" y="4430713"/>
            <a:ext cx="8027985"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21"/>
          </p:nvPr>
        </p:nvSpPr>
        <p:spPr>
          <a:xfrm>
            <a:off x="558800" y="4540568"/>
            <a:ext cx="8027988" cy="1942528"/>
          </a:xfrm>
        </p:spPr>
        <p:txBody>
          <a:bodyPr>
            <a:normAutofit/>
          </a:bodyPr>
          <a:lstStyle>
            <a:lvl1pPr marL="0" indent="0">
              <a:lnSpc>
                <a:spcPts val="1500"/>
              </a:lnSpc>
              <a:buNone/>
              <a:defRPr sz="1200" b="0"/>
            </a:lvl1pPr>
          </a:lstStyle>
          <a:p>
            <a:pPr lvl="0"/>
            <a:r>
              <a:rPr lang="fr-FR" dirty="0" smtClean="0"/>
              <a:t>Cliquez pour modifier les styles du</a:t>
            </a:r>
            <a:endParaRPr lang="en-CA" dirty="0"/>
          </a:p>
        </p:txBody>
      </p:sp>
    </p:spTree>
    <p:extLst>
      <p:ext uri="{BB962C8B-B14F-4D97-AF65-F5344CB8AC3E}">
        <p14:creationId xmlns:p14="http://schemas.microsoft.com/office/powerpoint/2010/main" val="35039994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re contenu et légend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28/07/2017</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8" name="Espace réservé du texte 7"/>
          <p:cNvSpPr>
            <a:spLocks noGrp="1"/>
          </p:cNvSpPr>
          <p:nvPr>
            <p:ph type="body" sz="quarter" idx="13"/>
          </p:nvPr>
        </p:nvSpPr>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10" name="Rectangle 9"/>
          <p:cNvSpPr/>
          <p:nvPr userDrawn="1"/>
        </p:nvSpPr>
        <p:spPr>
          <a:xfrm>
            <a:off x="5989638" y="4430713"/>
            <a:ext cx="2597150"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1" name="Espace réservé du texte 13"/>
          <p:cNvSpPr>
            <a:spLocks noGrp="1"/>
          </p:cNvSpPr>
          <p:nvPr>
            <p:ph type="body" sz="quarter" idx="15"/>
          </p:nvPr>
        </p:nvSpPr>
        <p:spPr>
          <a:xfrm>
            <a:off x="5989637" y="4540568"/>
            <a:ext cx="2597151" cy="1869758"/>
          </a:xfrm>
        </p:spPr>
        <p:txBody>
          <a:bodyPr>
            <a:normAutofit/>
          </a:bodyPr>
          <a:lstStyle>
            <a:lvl1pPr marL="0" indent="0">
              <a:lnSpc>
                <a:spcPts val="1500"/>
              </a:lnSpc>
              <a:spcBef>
                <a:spcPts val="800"/>
              </a:spcBef>
              <a:buNone/>
              <a:defRPr sz="1200" b="0"/>
            </a:lvl1pPr>
          </a:lstStyle>
          <a:p>
            <a:pPr lvl="0"/>
            <a:r>
              <a:rPr lang="fr-FR" dirty="0" smtClean="0"/>
              <a:t>Cliquez pour modifier les styles du</a:t>
            </a:r>
            <a:endParaRPr lang="en-CA" dirty="0"/>
          </a:p>
        </p:txBody>
      </p:sp>
    </p:spTree>
    <p:extLst>
      <p:ext uri="{BB962C8B-B14F-4D97-AF65-F5344CB8AC3E}">
        <p14:creationId xmlns:p14="http://schemas.microsoft.com/office/powerpoint/2010/main" val="214397420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1_Titre et contenu 2">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28/07/2017</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5311775" cy="4893056"/>
          </a:xfrm>
        </p:spPr>
        <p:txBody>
          <a:bodyPr/>
          <a:lstStyle/>
          <a:p>
            <a:pPr lvl="0"/>
            <a:r>
              <a:rPr lang="fr-FR" dirty="0" smtClean="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5989638" y="4430713"/>
            <a:ext cx="2597150"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0" name="Espace réservé du texte 13"/>
          <p:cNvSpPr>
            <a:spLocks noGrp="1"/>
          </p:cNvSpPr>
          <p:nvPr>
            <p:ph type="body" sz="quarter" idx="15"/>
          </p:nvPr>
        </p:nvSpPr>
        <p:spPr>
          <a:xfrm>
            <a:off x="5989637" y="4540568"/>
            <a:ext cx="2597151" cy="1869758"/>
          </a:xfrm>
        </p:spPr>
        <p:txBody>
          <a:bodyPr>
            <a:normAutofit/>
          </a:bodyPr>
          <a:lstStyle>
            <a:lvl1pPr marL="0" indent="0">
              <a:lnSpc>
                <a:spcPts val="1500"/>
              </a:lnSpc>
              <a:spcBef>
                <a:spcPts val="600"/>
              </a:spcBef>
              <a:buNone/>
              <a:defRPr sz="1200" b="0"/>
            </a:lvl1pPr>
          </a:lstStyle>
          <a:p>
            <a:pPr lvl="0"/>
            <a:r>
              <a:rPr lang="fr-FR" dirty="0" smtClean="0"/>
              <a:t>Cliquez pour modifier les styles du</a:t>
            </a:r>
            <a:endParaRPr lang="en-CA" dirty="0"/>
          </a:p>
        </p:txBody>
      </p:sp>
      <p:sp>
        <p:nvSpPr>
          <p:cNvPr id="11" name="Rectangle 10"/>
          <p:cNvSpPr/>
          <p:nvPr userDrawn="1"/>
        </p:nvSpPr>
        <p:spPr>
          <a:xfrm>
            <a:off x="558801" y="2242948"/>
            <a:ext cx="5311774"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Rectangle 13"/>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144750875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re et contenu tableau 2">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3" name="Espace réservé du contenu 2"/>
          <p:cNvSpPr>
            <a:spLocks noGrp="1"/>
          </p:cNvSpPr>
          <p:nvPr>
            <p:ph idx="1"/>
          </p:nvPr>
        </p:nvSpPr>
        <p:spPr>
          <a:xfrm>
            <a:off x="558800" y="2386013"/>
            <a:ext cx="5311775" cy="933259"/>
          </a:xfrm>
        </p:spPr>
        <p:txBody>
          <a:bodyPr/>
          <a:lstStyle>
            <a:lvl1pPr>
              <a:lnSpc>
                <a:spcPts val="1800"/>
              </a:lnSpc>
              <a:spcBef>
                <a:spcPts val="600"/>
              </a:spcBef>
              <a:defRPr b="0"/>
            </a:lvl1pPr>
          </a:lstStyle>
          <a:p>
            <a:pPr lvl="0"/>
            <a:r>
              <a:rPr lang="fr-FR" dirty="0" smtClean="0"/>
              <a:t>Cliquez pour modifier les styles du texte du masque</a:t>
            </a:r>
          </a:p>
          <a:p>
            <a:pPr lvl="0"/>
            <a:endParaRPr lang="fr-FR" dirty="0" smtClean="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28/07/2017</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558801" y="3319273"/>
            <a:ext cx="8027988" cy="2377440"/>
          </a:xfrm>
        </p:spPr>
        <p:txBody>
          <a:bodyPr>
            <a:normAutofit/>
          </a:bodyPr>
          <a:lstStyle>
            <a:lvl1pPr>
              <a:defRPr sz="1200"/>
            </a:lvl1pPr>
          </a:lstStyle>
          <a:p>
            <a:endParaRPr lang="en-CA"/>
          </a:p>
        </p:txBody>
      </p:sp>
      <p:sp>
        <p:nvSpPr>
          <p:cNvPr id="16" name="Rectangle 15"/>
          <p:cNvSpPr/>
          <p:nvPr userDrawn="1"/>
        </p:nvSpPr>
        <p:spPr>
          <a:xfrm>
            <a:off x="3273425" y="5824729"/>
            <a:ext cx="5313363"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7" name="Espace réservé du texte 13"/>
          <p:cNvSpPr>
            <a:spLocks noGrp="1"/>
          </p:cNvSpPr>
          <p:nvPr>
            <p:ph type="body" sz="quarter" idx="17"/>
          </p:nvPr>
        </p:nvSpPr>
        <p:spPr>
          <a:xfrm>
            <a:off x="3273425" y="5907807"/>
            <a:ext cx="5313364" cy="465561"/>
          </a:xfrm>
        </p:spPr>
        <p:txBody>
          <a:bodyPr>
            <a:normAutofit/>
          </a:bodyPr>
          <a:lstStyle>
            <a:lvl1pPr marL="0" indent="0">
              <a:lnSpc>
                <a:spcPts val="1300"/>
              </a:lnSpc>
              <a:spcBef>
                <a:spcPts val="600"/>
              </a:spcBef>
              <a:buNone/>
              <a:defRPr sz="1200" b="0"/>
            </a:lvl1pPr>
          </a:lstStyle>
          <a:p>
            <a:pPr lvl="0"/>
            <a:r>
              <a:rPr lang="fr-FR" dirty="0" smtClean="0"/>
              <a:t>Cliquez pour modifier les styles du</a:t>
            </a:r>
          </a:p>
        </p:txBody>
      </p:sp>
      <p:sp>
        <p:nvSpPr>
          <p:cNvPr id="11" name="Espace réservé pour une image  10"/>
          <p:cNvSpPr>
            <a:spLocks noGrp="1"/>
          </p:cNvSpPr>
          <p:nvPr>
            <p:ph type="pic" sz="quarter" idx="13"/>
          </p:nvPr>
        </p:nvSpPr>
        <p:spPr>
          <a:xfrm>
            <a:off x="5989637" y="173038"/>
            <a:ext cx="2597151" cy="2127978"/>
          </a:xfrm>
        </p:spPr>
        <p:txBody>
          <a:bodyPr/>
          <a:lstStyle>
            <a:lvl1pPr marL="0" indent="0">
              <a:buNone/>
              <a:defRPr/>
            </a:lvl1pPr>
          </a:lstStyle>
          <a:p>
            <a:endParaRPr lang="en-CA" dirty="0"/>
          </a:p>
        </p:txBody>
      </p:sp>
    </p:spTree>
    <p:extLst>
      <p:ext uri="{BB962C8B-B14F-4D97-AF65-F5344CB8AC3E}">
        <p14:creationId xmlns:p14="http://schemas.microsoft.com/office/powerpoint/2010/main" val="12916063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itre et contenu tableau Gran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28/07/2017</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558799" y="2386012"/>
            <a:ext cx="8027989" cy="4097083"/>
          </a:xfrm>
        </p:spPr>
        <p:txBody>
          <a:bodyPr>
            <a:normAutofit/>
          </a:bodyPr>
          <a:lstStyle>
            <a:lvl1pPr>
              <a:defRPr sz="1200"/>
            </a:lvl1pPr>
          </a:lstStyle>
          <a:p>
            <a:endParaRPr lang="en-CA"/>
          </a:p>
        </p:txBody>
      </p:sp>
      <p:cxnSp>
        <p:nvCxnSpPr>
          <p:cNvPr id="14" name="Connecteur droit 13"/>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8" name="Forme en L 17"/>
          <p:cNvSpPr/>
          <p:nvPr userDrawn="1"/>
        </p:nvSpPr>
        <p:spPr>
          <a:xfrm rot="5400000">
            <a:off x="558800" y="174054"/>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9" name="Forme en L 18"/>
          <p:cNvSpPr/>
          <p:nvPr userDrawn="1"/>
        </p:nvSpPr>
        <p:spPr>
          <a:xfrm rot="5400000" flipH="1" flipV="1">
            <a:off x="5640295" y="1993392"/>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2285474018"/>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xte 1 photo">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7" y="2291275"/>
            <a:ext cx="2597151" cy="2127978"/>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2949A182-AE3C-4010-8CE2-DA3A4577DDB3}" type="datetime1">
              <a:rPr lang="fr-FR" smtClean="0">
                <a:solidFill>
                  <a:srgbClr val="000000">
                    <a:tint val="75000"/>
                  </a:srgbClr>
                </a:solidFill>
              </a:rPr>
              <a:pPr/>
              <a:t>28/07/2017</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2" name="Rectangle 11"/>
          <p:cNvSpPr/>
          <p:nvPr userDrawn="1"/>
        </p:nvSpPr>
        <p:spPr>
          <a:xfrm>
            <a:off x="5989638" y="4558987"/>
            <a:ext cx="2597150"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14"/>
          </p:nvPr>
        </p:nvSpPr>
        <p:spPr>
          <a:xfrm>
            <a:off x="5989637" y="4668842"/>
            <a:ext cx="2597151" cy="1686238"/>
          </a:xfrm>
        </p:spPr>
        <p:txBody>
          <a:bodyPr>
            <a:normAutofit/>
          </a:bodyPr>
          <a:lstStyle>
            <a:lvl1pPr marL="0" indent="0">
              <a:lnSpc>
                <a:spcPts val="1500"/>
              </a:lnSpc>
              <a:spcBef>
                <a:spcPts val="800"/>
              </a:spcBef>
              <a:buNone/>
              <a:defRPr sz="1200" b="0"/>
            </a:lvl1pPr>
          </a:lstStyle>
          <a:p>
            <a:pPr lvl="0"/>
            <a:r>
              <a:rPr lang="fr-FR" dirty="0" smtClean="0"/>
              <a:t>Cliquez pour modifier les styles du</a:t>
            </a:r>
            <a:endParaRPr lang="en-CA" dirty="0"/>
          </a:p>
        </p:txBody>
      </p:sp>
      <p:sp>
        <p:nvSpPr>
          <p:cNvPr id="18" name="Espace réservé du titre 1"/>
          <p:cNvSpPr>
            <a:spLocks noGrp="1"/>
          </p:cNvSpPr>
          <p:nvPr>
            <p:ph type="title"/>
          </p:nvPr>
        </p:nvSpPr>
        <p:spPr>
          <a:xfrm>
            <a:off x="558800" y="404334"/>
            <a:ext cx="5311775" cy="1589058"/>
          </a:xfrm>
          <a:prstGeom prst="rect">
            <a:avLst/>
          </a:prstGeom>
        </p:spPr>
        <p:txBody>
          <a:bodyPr vert="horz" lIns="0" tIns="0" rIns="0" bIns="0" rtlCol="0" anchor="ctr">
            <a:normAutofit/>
          </a:bodyPr>
          <a:lstStyle/>
          <a:p>
            <a:r>
              <a:rPr lang="fr-FR" dirty="0" smtClean="0"/>
              <a:t>Cliquez pour modifier le style du titre</a:t>
            </a:r>
            <a:endParaRPr lang="en-CA" dirty="0"/>
          </a:p>
        </p:txBody>
      </p:sp>
      <p:sp>
        <p:nvSpPr>
          <p:cNvPr id="17" name="Espace réservé du texte 16"/>
          <p:cNvSpPr>
            <a:spLocks noGrp="1"/>
          </p:cNvSpPr>
          <p:nvPr>
            <p:ph type="body" sz="quarter" idx="15"/>
          </p:nvPr>
        </p:nvSpPr>
        <p:spPr>
          <a:xfrm>
            <a:off x="558800" y="2386012"/>
            <a:ext cx="5311775" cy="4097083"/>
          </a:xfrm>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Tree>
    <p:extLst>
      <p:ext uri="{BB962C8B-B14F-4D97-AF65-F5344CB8AC3E}">
        <p14:creationId xmlns:p14="http://schemas.microsoft.com/office/powerpoint/2010/main" val="428733764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Three-column">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28/07/2017</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2" name="Rectangle 11"/>
          <p:cNvSpPr/>
          <p:nvPr userDrawn="1"/>
        </p:nvSpPr>
        <p:spPr>
          <a:xfrm>
            <a:off x="5989639" y="4174938"/>
            <a:ext cx="2597150"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14"/>
          </p:nvPr>
        </p:nvSpPr>
        <p:spPr>
          <a:xfrm>
            <a:off x="5989637" y="4257362"/>
            <a:ext cx="2597151" cy="2225734"/>
          </a:xfrm>
        </p:spPr>
        <p:txBody>
          <a:bodyPr>
            <a:normAutofit/>
          </a:bodyPr>
          <a:lstStyle>
            <a:lvl1pPr marL="0" indent="0">
              <a:lnSpc>
                <a:spcPts val="1500"/>
              </a:lnSpc>
              <a:spcBef>
                <a:spcPts val="0"/>
              </a:spcBef>
              <a:buNone/>
              <a:defRPr sz="1200" b="0"/>
            </a:lvl1pPr>
          </a:lstStyle>
          <a:p>
            <a:pPr lvl="0"/>
            <a:r>
              <a:rPr lang="fr-FR" dirty="0" smtClean="0"/>
              <a:t>Cliquez pour modifier les styles du</a:t>
            </a:r>
            <a:endParaRPr lang="en-CA" dirty="0"/>
          </a:p>
        </p:txBody>
      </p:sp>
      <p:sp>
        <p:nvSpPr>
          <p:cNvPr id="15" name="Rectangle 14"/>
          <p:cNvSpPr/>
          <p:nvPr userDrawn="1"/>
        </p:nvSpPr>
        <p:spPr>
          <a:xfrm>
            <a:off x="558799" y="4174938"/>
            <a:ext cx="2597137"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6" name="Espace réservé du texte 13"/>
          <p:cNvSpPr>
            <a:spLocks noGrp="1"/>
          </p:cNvSpPr>
          <p:nvPr>
            <p:ph type="body" sz="quarter" idx="16"/>
          </p:nvPr>
        </p:nvSpPr>
        <p:spPr>
          <a:xfrm>
            <a:off x="558799" y="4257362"/>
            <a:ext cx="2595563" cy="2225734"/>
          </a:xfrm>
        </p:spPr>
        <p:txBody>
          <a:bodyPr>
            <a:normAutofit/>
          </a:bodyPr>
          <a:lstStyle>
            <a:lvl1pPr marL="0" indent="0">
              <a:lnSpc>
                <a:spcPts val="1500"/>
              </a:lnSpc>
              <a:spcBef>
                <a:spcPts val="0"/>
              </a:spcBef>
              <a:buNone/>
              <a:defRPr sz="1200" b="0">
                <a:solidFill>
                  <a:schemeClr val="tx2"/>
                </a:solidFill>
              </a:defRPr>
            </a:lvl1pPr>
          </a:lstStyle>
          <a:p>
            <a:pPr lvl="0"/>
            <a:r>
              <a:rPr lang="fr-FR" dirty="0" smtClean="0"/>
              <a:t>Cliquez pour modifier les styles du</a:t>
            </a:r>
            <a:endParaRPr lang="en-CA" dirty="0"/>
          </a:p>
        </p:txBody>
      </p:sp>
      <p:sp>
        <p:nvSpPr>
          <p:cNvPr id="19" name="Rectangle 18"/>
          <p:cNvSpPr/>
          <p:nvPr userDrawn="1"/>
        </p:nvSpPr>
        <p:spPr>
          <a:xfrm>
            <a:off x="3273424" y="4174938"/>
            <a:ext cx="2600327"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0" name="Espace réservé du texte 13"/>
          <p:cNvSpPr>
            <a:spLocks noGrp="1"/>
          </p:cNvSpPr>
          <p:nvPr>
            <p:ph type="body" sz="quarter" idx="18"/>
          </p:nvPr>
        </p:nvSpPr>
        <p:spPr>
          <a:xfrm>
            <a:off x="3276599" y="4257362"/>
            <a:ext cx="2597151" cy="2225734"/>
          </a:xfrm>
        </p:spPr>
        <p:txBody>
          <a:bodyPr>
            <a:normAutofit/>
          </a:bodyPr>
          <a:lstStyle>
            <a:lvl1pPr marL="0" indent="0">
              <a:lnSpc>
                <a:spcPts val="1500"/>
              </a:lnSpc>
              <a:spcBef>
                <a:spcPts val="0"/>
              </a:spcBef>
              <a:buNone/>
              <a:defRPr sz="1200" b="0"/>
            </a:lvl1pPr>
          </a:lstStyle>
          <a:p>
            <a:pPr lvl="0"/>
            <a:r>
              <a:rPr lang="fr-FR" dirty="0" smtClean="0"/>
              <a:t>Cliquez pour modifier les styles du</a:t>
            </a:r>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4" name="Rectangle 23"/>
          <p:cNvSpPr/>
          <p:nvPr userDrawn="1"/>
        </p:nvSpPr>
        <p:spPr>
          <a:xfrm>
            <a:off x="5989639" y="1335024"/>
            <a:ext cx="2597150" cy="5564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5" name="Rectangle 24"/>
          <p:cNvSpPr/>
          <p:nvPr userDrawn="1"/>
        </p:nvSpPr>
        <p:spPr>
          <a:xfrm>
            <a:off x="558799" y="1335024"/>
            <a:ext cx="2597137" cy="5564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6" name="Rectangle 25"/>
          <p:cNvSpPr/>
          <p:nvPr userDrawn="1"/>
        </p:nvSpPr>
        <p:spPr>
          <a:xfrm>
            <a:off x="3273424" y="1335024"/>
            <a:ext cx="2600327" cy="557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7" name="Espace réservé du texte 13"/>
          <p:cNvSpPr>
            <a:spLocks noGrp="1"/>
          </p:cNvSpPr>
          <p:nvPr>
            <p:ph type="body" sz="quarter" idx="19"/>
          </p:nvPr>
        </p:nvSpPr>
        <p:spPr>
          <a:xfrm>
            <a:off x="5989637" y="1409026"/>
            <a:ext cx="2597151" cy="2742350"/>
          </a:xfrm>
        </p:spPr>
        <p:txBody>
          <a:bodyPr>
            <a:normAutofit/>
          </a:bodyPr>
          <a:lstStyle>
            <a:lvl1pPr marL="0" indent="0">
              <a:lnSpc>
                <a:spcPts val="1500"/>
              </a:lnSpc>
              <a:spcBef>
                <a:spcPts val="0"/>
              </a:spcBef>
              <a:buNone/>
              <a:defRPr sz="1200" b="0"/>
            </a:lvl1pPr>
          </a:lstStyle>
          <a:p>
            <a:pPr lvl="0"/>
            <a:r>
              <a:rPr lang="fr-FR" dirty="0" smtClean="0"/>
              <a:t>Cliquez pour modifier les styles du</a:t>
            </a:r>
            <a:endParaRPr lang="en-CA" dirty="0"/>
          </a:p>
        </p:txBody>
      </p:sp>
      <p:sp>
        <p:nvSpPr>
          <p:cNvPr id="28" name="Espace réservé du texte 13"/>
          <p:cNvSpPr>
            <a:spLocks noGrp="1"/>
          </p:cNvSpPr>
          <p:nvPr>
            <p:ph type="body" sz="quarter" idx="20"/>
          </p:nvPr>
        </p:nvSpPr>
        <p:spPr>
          <a:xfrm>
            <a:off x="558799" y="1409026"/>
            <a:ext cx="2595563" cy="2742350"/>
          </a:xfrm>
        </p:spPr>
        <p:txBody>
          <a:bodyPr>
            <a:normAutofit/>
          </a:bodyPr>
          <a:lstStyle>
            <a:lvl1pPr marL="0" indent="0">
              <a:lnSpc>
                <a:spcPts val="1500"/>
              </a:lnSpc>
              <a:spcBef>
                <a:spcPts val="0"/>
              </a:spcBef>
              <a:buNone/>
              <a:defRPr sz="1200" b="0">
                <a:solidFill>
                  <a:schemeClr val="tx2"/>
                </a:solidFill>
              </a:defRPr>
            </a:lvl1pPr>
          </a:lstStyle>
          <a:p>
            <a:pPr lvl="0"/>
            <a:r>
              <a:rPr lang="fr-FR" dirty="0" smtClean="0"/>
              <a:t>Cliquez pour modifier les styles du</a:t>
            </a:r>
            <a:endParaRPr lang="en-CA" dirty="0"/>
          </a:p>
        </p:txBody>
      </p:sp>
      <p:sp>
        <p:nvSpPr>
          <p:cNvPr id="29" name="Espace réservé du texte 13"/>
          <p:cNvSpPr>
            <a:spLocks noGrp="1"/>
          </p:cNvSpPr>
          <p:nvPr>
            <p:ph type="body" sz="quarter" idx="21"/>
          </p:nvPr>
        </p:nvSpPr>
        <p:spPr>
          <a:xfrm>
            <a:off x="3276599" y="1409026"/>
            <a:ext cx="2597151" cy="2742350"/>
          </a:xfrm>
        </p:spPr>
        <p:txBody>
          <a:bodyPr>
            <a:normAutofit/>
          </a:bodyPr>
          <a:lstStyle>
            <a:lvl1pPr marL="0" indent="0">
              <a:lnSpc>
                <a:spcPts val="1500"/>
              </a:lnSpc>
              <a:spcBef>
                <a:spcPts val="0"/>
              </a:spcBef>
              <a:buNone/>
              <a:defRPr sz="1200" b="0"/>
            </a:lvl1pPr>
          </a:lstStyle>
          <a:p>
            <a:pPr lvl="0"/>
            <a:r>
              <a:rPr lang="fr-FR" dirty="0" smtClean="0"/>
              <a:t>Cliquez pour modifier les styles du</a:t>
            </a:r>
            <a:endParaRPr lang="en-CA" dirty="0"/>
          </a:p>
        </p:txBody>
      </p:sp>
      <p:sp>
        <p:nvSpPr>
          <p:cNvPr id="30" name="Espace réservé du texte 13"/>
          <p:cNvSpPr>
            <a:spLocks noGrp="1"/>
          </p:cNvSpPr>
          <p:nvPr>
            <p:ph type="body" sz="quarter" idx="22" hasCustomPrompt="1"/>
          </p:nvPr>
        </p:nvSpPr>
        <p:spPr>
          <a:xfrm>
            <a:off x="5989637" y="1060704"/>
            <a:ext cx="2597151" cy="274320"/>
          </a:xfrm>
        </p:spPr>
        <p:txBody>
          <a:bodyPr>
            <a:noAutofit/>
          </a:bodyPr>
          <a:lstStyle>
            <a:lvl1pPr marL="0" marR="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smtClean="0"/>
          </a:p>
          <a:p>
            <a:pPr lvl="0"/>
            <a:endParaRPr lang="en-CA" dirty="0"/>
          </a:p>
        </p:txBody>
      </p:sp>
      <p:sp>
        <p:nvSpPr>
          <p:cNvPr id="31" name="Espace réservé du texte 13"/>
          <p:cNvSpPr>
            <a:spLocks noGrp="1"/>
          </p:cNvSpPr>
          <p:nvPr>
            <p:ph type="body" sz="quarter" idx="23" hasCustomPrompt="1"/>
          </p:nvPr>
        </p:nvSpPr>
        <p:spPr>
          <a:xfrm>
            <a:off x="558799" y="1060704"/>
            <a:ext cx="2595563" cy="274320"/>
          </a:xfrm>
        </p:spPr>
        <p:txBody>
          <a:bodyPr>
            <a:noAutofit/>
          </a:bodyPr>
          <a:lstStyle>
            <a:lvl1pPr marL="0" indent="0">
              <a:lnSpc>
                <a:spcPts val="2000"/>
              </a:lnSpc>
              <a:buNone/>
              <a:defRPr sz="1600" b="1">
                <a:solidFill>
                  <a:schemeClr val="bg2"/>
                </a:solidFill>
                <a:latin typeface="Arial Narrow" pitchFamily="34" charset="0"/>
              </a:defRPr>
            </a:lvl1pPr>
          </a:lstStyle>
          <a:p>
            <a:pPr lvl="0"/>
            <a:r>
              <a:rPr lang="fr-FR" dirty="0" smtClean="0"/>
              <a:t>CLIQUEZ POUR MODIFIER</a:t>
            </a:r>
            <a:endParaRPr lang="en-CA" dirty="0"/>
          </a:p>
        </p:txBody>
      </p:sp>
      <p:sp>
        <p:nvSpPr>
          <p:cNvPr id="32" name="Espace réservé du texte 13"/>
          <p:cNvSpPr>
            <a:spLocks noGrp="1"/>
          </p:cNvSpPr>
          <p:nvPr>
            <p:ph type="body" sz="quarter" idx="24" hasCustomPrompt="1"/>
          </p:nvPr>
        </p:nvSpPr>
        <p:spPr>
          <a:xfrm>
            <a:off x="3276599" y="1060704"/>
            <a:ext cx="2597151" cy="274320"/>
          </a:xfrm>
        </p:spPr>
        <p:txBody>
          <a:bodyPr>
            <a:noAutofit/>
          </a:bodyPr>
          <a:lstStyle>
            <a:lvl1pPr marL="0" marR="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smtClean="0"/>
          </a:p>
          <a:p>
            <a:pPr lvl="0"/>
            <a:endParaRPr lang="en-CA" dirty="0"/>
          </a:p>
        </p:txBody>
      </p:sp>
    </p:spTree>
    <p:extLst>
      <p:ext uri="{BB962C8B-B14F-4D97-AF65-F5344CB8AC3E}">
        <p14:creationId xmlns:p14="http://schemas.microsoft.com/office/powerpoint/2010/main" val="28430122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Three-column titl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28/07/2017</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2" name="Rectangle 11"/>
          <p:cNvSpPr/>
          <p:nvPr userDrawn="1"/>
        </p:nvSpPr>
        <p:spPr>
          <a:xfrm>
            <a:off x="5989639" y="4595562"/>
            <a:ext cx="2597150"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14"/>
          </p:nvPr>
        </p:nvSpPr>
        <p:spPr>
          <a:xfrm>
            <a:off x="5989637" y="4677986"/>
            <a:ext cx="2597151" cy="1805110"/>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15" name="Rectangle 14"/>
          <p:cNvSpPr/>
          <p:nvPr userDrawn="1"/>
        </p:nvSpPr>
        <p:spPr>
          <a:xfrm>
            <a:off x="558799" y="4595562"/>
            <a:ext cx="2597137"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6" name="Espace réservé du texte 13"/>
          <p:cNvSpPr>
            <a:spLocks noGrp="1"/>
          </p:cNvSpPr>
          <p:nvPr>
            <p:ph type="body" sz="quarter" idx="16"/>
          </p:nvPr>
        </p:nvSpPr>
        <p:spPr>
          <a:xfrm>
            <a:off x="558800" y="4677986"/>
            <a:ext cx="2595563" cy="1805110"/>
          </a:xfrm>
        </p:spPr>
        <p:txBody>
          <a:bodyPr>
            <a:normAutofit/>
          </a:bodyPr>
          <a:lstStyle>
            <a:lvl1pPr marL="0" indent="0">
              <a:lnSpc>
                <a:spcPts val="1300"/>
              </a:lnSpc>
              <a:spcBef>
                <a:spcPts val="0"/>
              </a:spcBef>
              <a:buNone/>
              <a:defRPr sz="1200" b="0">
                <a:solidFill>
                  <a:schemeClr val="tx2"/>
                </a:solidFill>
              </a:defRPr>
            </a:lvl1pPr>
          </a:lstStyle>
          <a:p>
            <a:pPr lvl="0"/>
            <a:r>
              <a:rPr lang="fr-FR" dirty="0" smtClean="0"/>
              <a:t>Cliquez pour modifier les styles du</a:t>
            </a:r>
            <a:endParaRPr lang="en-CA" dirty="0"/>
          </a:p>
        </p:txBody>
      </p:sp>
      <p:sp>
        <p:nvSpPr>
          <p:cNvPr id="19" name="Rectangle 18"/>
          <p:cNvSpPr/>
          <p:nvPr userDrawn="1"/>
        </p:nvSpPr>
        <p:spPr>
          <a:xfrm>
            <a:off x="3273424" y="4595562"/>
            <a:ext cx="2600327"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0" name="Espace réservé du texte 13"/>
          <p:cNvSpPr>
            <a:spLocks noGrp="1"/>
          </p:cNvSpPr>
          <p:nvPr>
            <p:ph type="body" sz="quarter" idx="18"/>
          </p:nvPr>
        </p:nvSpPr>
        <p:spPr>
          <a:xfrm>
            <a:off x="3276600" y="4677986"/>
            <a:ext cx="2597151" cy="1805110"/>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Espace réservé du titre 1"/>
          <p:cNvSpPr>
            <a:spLocks noGrp="1"/>
          </p:cNvSpPr>
          <p:nvPr>
            <p:ph type="title"/>
          </p:nvPr>
        </p:nvSpPr>
        <p:spPr>
          <a:xfrm>
            <a:off x="558800" y="404334"/>
            <a:ext cx="5311774" cy="1589058"/>
          </a:xfrm>
          <a:prstGeom prst="rect">
            <a:avLst/>
          </a:prstGeom>
        </p:spPr>
        <p:txBody>
          <a:bodyPr vert="horz" lIns="0" tIns="0" rIns="0" bIns="0" rtlCol="0" anchor="ctr">
            <a:normAutofit/>
          </a:bodyPr>
          <a:lstStyle/>
          <a:p>
            <a:r>
              <a:rPr lang="fr-FR" dirty="0" smtClean="0"/>
              <a:t>Cliquez pour modifier le style du titre</a:t>
            </a:r>
            <a:endParaRPr lang="en-CA" dirty="0"/>
          </a:p>
        </p:txBody>
      </p:sp>
      <p:sp>
        <p:nvSpPr>
          <p:cNvPr id="22" name="Forme en L 21"/>
          <p:cNvSpPr/>
          <p:nvPr userDrawn="1"/>
        </p:nvSpPr>
        <p:spPr>
          <a:xfrm rot="5400000">
            <a:off x="558800" y="174054"/>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4" name="Rectangle 33"/>
          <p:cNvSpPr/>
          <p:nvPr userDrawn="1"/>
        </p:nvSpPr>
        <p:spPr>
          <a:xfrm>
            <a:off x="5989639" y="2880360"/>
            <a:ext cx="2597150"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5" name="Espace réservé du texte 13"/>
          <p:cNvSpPr>
            <a:spLocks noGrp="1"/>
          </p:cNvSpPr>
          <p:nvPr>
            <p:ph type="body" sz="quarter" idx="19"/>
          </p:nvPr>
        </p:nvSpPr>
        <p:spPr>
          <a:xfrm>
            <a:off x="5989637" y="2962784"/>
            <a:ext cx="2597151" cy="1632778"/>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36" name="Rectangle 35"/>
          <p:cNvSpPr/>
          <p:nvPr userDrawn="1"/>
        </p:nvSpPr>
        <p:spPr>
          <a:xfrm>
            <a:off x="558799" y="2880360"/>
            <a:ext cx="2597137"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7" name="Espace réservé du texte 13"/>
          <p:cNvSpPr>
            <a:spLocks noGrp="1"/>
          </p:cNvSpPr>
          <p:nvPr>
            <p:ph type="body" sz="quarter" idx="20"/>
          </p:nvPr>
        </p:nvSpPr>
        <p:spPr>
          <a:xfrm>
            <a:off x="558799" y="2962784"/>
            <a:ext cx="2595563" cy="1632778"/>
          </a:xfrm>
        </p:spPr>
        <p:txBody>
          <a:bodyPr>
            <a:normAutofit/>
          </a:bodyPr>
          <a:lstStyle>
            <a:lvl1pPr marL="0" indent="0">
              <a:lnSpc>
                <a:spcPts val="1300"/>
              </a:lnSpc>
              <a:spcBef>
                <a:spcPts val="0"/>
              </a:spcBef>
              <a:buNone/>
              <a:defRPr sz="1200" b="0">
                <a:solidFill>
                  <a:schemeClr val="tx2"/>
                </a:solidFill>
              </a:defRPr>
            </a:lvl1pPr>
          </a:lstStyle>
          <a:p>
            <a:pPr lvl="0"/>
            <a:r>
              <a:rPr lang="fr-FR" dirty="0" smtClean="0"/>
              <a:t>Cliquez pour modifier les styles du</a:t>
            </a:r>
            <a:endParaRPr lang="en-CA" dirty="0"/>
          </a:p>
        </p:txBody>
      </p:sp>
      <p:sp>
        <p:nvSpPr>
          <p:cNvPr id="38" name="Rectangle 37"/>
          <p:cNvSpPr/>
          <p:nvPr userDrawn="1"/>
        </p:nvSpPr>
        <p:spPr>
          <a:xfrm>
            <a:off x="3273424" y="2880360"/>
            <a:ext cx="2600327"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9" name="Espace réservé du texte 13"/>
          <p:cNvSpPr>
            <a:spLocks noGrp="1"/>
          </p:cNvSpPr>
          <p:nvPr>
            <p:ph type="body" sz="quarter" idx="21"/>
          </p:nvPr>
        </p:nvSpPr>
        <p:spPr>
          <a:xfrm>
            <a:off x="3276599" y="2962784"/>
            <a:ext cx="2597151" cy="1632778"/>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41" name="Espace réservé du texte 13"/>
          <p:cNvSpPr>
            <a:spLocks noGrp="1"/>
          </p:cNvSpPr>
          <p:nvPr>
            <p:ph type="body" sz="quarter" idx="22" hasCustomPrompt="1"/>
          </p:nvPr>
        </p:nvSpPr>
        <p:spPr>
          <a:xfrm>
            <a:off x="5989637" y="2414016"/>
            <a:ext cx="2597151"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a:p>
        </p:txBody>
      </p:sp>
      <p:sp>
        <p:nvSpPr>
          <p:cNvPr id="42" name="Espace réservé du texte 13"/>
          <p:cNvSpPr>
            <a:spLocks noGrp="1"/>
          </p:cNvSpPr>
          <p:nvPr>
            <p:ph type="body" sz="quarter" idx="23" hasCustomPrompt="1"/>
          </p:nvPr>
        </p:nvSpPr>
        <p:spPr>
          <a:xfrm>
            <a:off x="558799" y="2414016"/>
            <a:ext cx="2595563" cy="466344"/>
          </a:xfrm>
        </p:spPr>
        <p:txBody>
          <a:bodyPr anchor="b" anchorCtr="0">
            <a:noAutofit/>
          </a:bodyPr>
          <a:lstStyle>
            <a:lvl1pPr marL="0" indent="0">
              <a:lnSpc>
                <a:spcPts val="1800"/>
              </a:lnSpc>
              <a:buNone/>
              <a:defRPr sz="1600" b="1">
                <a:solidFill>
                  <a:schemeClr val="bg2"/>
                </a:solidFill>
                <a:latin typeface="Arial Narrow" pitchFamily="34" charset="0"/>
              </a:defRPr>
            </a:lvl1pPr>
          </a:lstStyle>
          <a:p>
            <a:pPr lvl="0"/>
            <a:r>
              <a:rPr lang="fr-FR" dirty="0" smtClean="0"/>
              <a:t>CLIQUEZ POUR MODIFIER</a:t>
            </a:r>
            <a:endParaRPr lang="en-CA" dirty="0"/>
          </a:p>
        </p:txBody>
      </p:sp>
      <p:sp>
        <p:nvSpPr>
          <p:cNvPr id="43" name="Espace réservé du texte 13"/>
          <p:cNvSpPr>
            <a:spLocks noGrp="1"/>
          </p:cNvSpPr>
          <p:nvPr>
            <p:ph type="body" sz="quarter" idx="24" hasCustomPrompt="1"/>
          </p:nvPr>
        </p:nvSpPr>
        <p:spPr>
          <a:xfrm>
            <a:off x="3276599" y="2414016"/>
            <a:ext cx="2597151"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a:p>
        </p:txBody>
      </p:sp>
      <p:sp>
        <p:nvSpPr>
          <p:cNvPr id="44" name="Forme en L 43"/>
          <p:cNvSpPr/>
          <p:nvPr userDrawn="1"/>
        </p:nvSpPr>
        <p:spPr>
          <a:xfrm rot="5400000" flipH="1" flipV="1">
            <a:off x="5640295" y="1993392"/>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157578509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hree-column title 2">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28/07/2017</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4" name="Espace réservé du texte 13"/>
          <p:cNvSpPr>
            <a:spLocks noGrp="1"/>
          </p:cNvSpPr>
          <p:nvPr>
            <p:ph type="body" sz="quarter" idx="14"/>
          </p:nvPr>
        </p:nvSpPr>
        <p:spPr>
          <a:xfrm>
            <a:off x="5989637" y="4677986"/>
            <a:ext cx="2597151" cy="1805110"/>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16" name="Espace réservé du texte 13"/>
          <p:cNvSpPr>
            <a:spLocks noGrp="1"/>
          </p:cNvSpPr>
          <p:nvPr>
            <p:ph type="body" sz="quarter" idx="16"/>
          </p:nvPr>
        </p:nvSpPr>
        <p:spPr>
          <a:xfrm>
            <a:off x="558800" y="4677986"/>
            <a:ext cx="2595563" cy="1805110"/>
          </a:xfrm>
        </p:spPr>
        <p:txBody>
          <a:bodyPr>
            <a:normAutofit/>
          </a:bodyPr>
          <a:lstStyle>
            <a:lvl1pPr marL="0" indent="0">
              <a:lnSpc>
                <a:spcPts val="1300"/>
              </a:lnSpc>
              <a:spcBef>
                <a:spcPts val="0"/>
              </a:spcBef>
              <a:buNone/>
              <a:defRPr sz="1200" b="0">
                <a:solidFill>
                  <a:schemeClr val="tx2"/>
                </a:solidFill>
              </a:defRPr>
            </a:lvl1pPr>
          </a:lstStyle>
          <a:p>
            <a:pPr lvl="0"/>
            <a:r>
              <a:rPr lang="fr-FR" dirty="0" smtClean="0"/>
              <a:t>Cliquez pour modifier les styles du</a:t>
            </a:r>
            <a:endParaRPr lang="en-CA" dirty="0"/>
          </a:p>
        </p:txBody>
      </p:sp>
      <p:sp>
        <p:nvSpPr>
          <p:cNvPr id="20" name="Espace réservé du texte 13"/>
          <p:cNvSpPr>
            <a:spLocks noGrp="1"/>
          </p:cNvSpPr>
          <p:nvPr>
            <p:ph type="body" sz="quarter" idx="18"/>
          </p:nvPr>
        </p:nvSpPr>
        <p:spPr>
          <a:xfrm>
            <a:off x="3276600" y="4677986"/>
            <a:ext cx="2597151" cy="1805110"/>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Espace réservé du titre 1"/>
          <p:cNvSpPr>
            <a:spLocks noGrp="1"/>
          </p:cNvSpPr>
          <p:nvPr>
            <p:ph type="title"/>
          </p:nvPr>
        </p:nvSpPr>
        <p:spPr>
          <a:xfrm>
            <a:off x="558800" y="404334"/>
            <a:ext cx="5311774" cy="1589058"/>
          </a:xfrm>
          <a:prstGeom prst="rect">
            <a:avLst/>
          </a:prstGeom>
        </p:spPr>
        <p:txBody>
          <a:bodyPr vert="horz" lIns="0" tIns="0" rIns="0" bIns="0" rtlCol="0" anchor="ctr">
            <a:normAutofit/>
          </a:bodyPr>
          <a:lstStyle/>
          <a:p>
            <a:r>
              <a:rPr lang="fr-FR" dirty="0" smtClean="0"/>
              <a:t>Cliquez pour modifier le style du titre</a:t>
            </a:r>
            <a:endParaRPr lang="en-CA" dirty="0"/>
          </a:p>
        </p:txBody>
      </p:sp>
      <p:sp>
        <p:nvSpPr>
          <p:cNvPr id="22" name="Forme en L 21"/>
          <p:cNvSpPr/>
          <p:nvPr userDrawn="1"/>
        </p:nvSpPr>
        <p:spPr>
          <a:xfrm rot="5400000">
            <a:off x="558800" y="174054"/>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5" name="Espace réservé du texte 13"/>
          <p:cNvSpPr>
            <a:spLocks noGrp="1"/>
          </p:cNvSpPr>
          <p:nvPr>
            <p:ph type="body" sz="quarter" idx="19"/>
          </p:nvPr>
        </p:nvSpPr>
        <p:spPr>
          <a:xfrm>
            <a:off x="5989637" y="2962784"/>
            <a:ext cx="2597151" cy="1632778"/>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37" name="Espace réservé du texte 13"/>
          <p:cNvSpPr>
            <a:spLocks noGrp="1"/>
          </p:cNvSpPr>
          <p:nvPr>
            <p:ph type="body" sz="quarter" idx="20"/>
          </p:nvPr>
        </p:nvSpPr>
        <p:spPr>
          <a:xfrm>
            <a:off x="558799" y="2962784"/>
            <a:ext cx="2595563" cy="1632778"/>
          </a:xfrm>
        </p:spPr>
        <p:txBody>
          <a:bodyPr>
            <a:normAutofit/>
          </a:bodyPr>
          <a:lstStyle>
            <a:lvl1pPr marL="0" indent="0">
              <a:lnSpc>
                <a:spcPts val="1300"/>
              </a:lnSpc>
              <a:spcBef>
                <a:spcPts val="0"/>
              </a:spcBef>
              <a:buNone/>
              <a:defRPr sz="1200" b="0">
                <a:solidFill>
                  <a:schemeClr val="tx2"/>
                </a:solidFill>
              </a:defRPr>
            </a:lvl1pPr>
          </a:lstStyle>
          <a:p>
            <a:pPr lvl="0"/>
            <a:r>
              <a:rPr lang="fr-FR" dirty="0" smtClean="0"/>
              <a:t>Cliquez pour modifier les styles du</a:t>
            </a:r>
            <a:endParaRPr lang="en-CA" dirty="0"/>
          </a:p>
        </p:txBody>
      </p:sp>
      <p:sp>
        <p:nvSpPr>
          <p:cNvPr id="39" name="Espace réservé du texte 13"/>
          <p:cNvSpPr>
            <a:spLocks noGrp="1"/>
          </p:cNvSpPr>
          <p:nvPr>
            <p:ph type="body" sz="quarter" idx="21"/>
          </p:nvPr>
        </p:nvSpPr>
        <p:spPr>
          <a:xfrm>
            <a:off x="3276599" y="2962784"/>
            <a:ext cx="2597151" cy="1632778"/>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41" name="Espace réservé du texte 13"/>
          <p:cNvSpPr>
            <a:spLocks noGrp="1"/>
          </p:cNvSpPr>
          <p:nvPr>
            <p:ph type="body" sz="quarter" idx="22" hasCustomPrompt="1"/>
          </p:nvPr>
        </p:nvSpPr>
        <p:spPr>
          <a:xfrm>
            <a:off x="5989637" y="2414016"/>
            <a:ext cx="2597151"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a:p>
        </p:txBody>
      </p:sp>
      <p:sp>
        <p:nvSpPr>
          <p:cNvPr id="42" name="Espace réservé du texte 13"/>
          <p:cNvSpPr>
            <a:spLocks noGrp="1"/>
          </p:cNvSpPr>
          <p:nvPr>
            <p:ph type="body" sz="quarter" idx="23" hasCustomPrompt="1"/>
          </p:nvPr>
        </p:nvSpPr>
        <p:spPr>
          <a:xfrm>
            <a:off x="558799" y="2414016"/>
            <a:ext cx="2595563" cy="466344"/>
          </a:xfrm>
        </p:spPr>
        <p:txBody>
          <a:bodyPr anchor="b" anchorCtr="0">
            <a:noAutofit/>
          </a:bodyPr>
          <a:lstStyle>
            <a:lvl1pPr marL="0" indent="0">
              <a:lnSpc>
                <a:spcPts val="1800"/>
              </a:lnSpc>
              <a:buNone/>
              <a:defRPr sz="1600" b="1">
                <a:solidFill>
                  <a:schemeClr val="bg2"/>
                </a:solidFill>
                <a:latin typeface="Arial Narrow" pitchFamily="34" charset="0"/>
              </a:defRPr>
            </a:lvl1pPr>
          </a:lstStyle>
          <a:p>
            <a:pPr lvl="0"/>
            <a:r>
              <a:rPr lang="fr-FR" dirty="0" smtClean="0"/>
              <a:t>CLIQUEZ POUR MODIFIER</a:t>
            </a:r>
            <a:endParaRPr lang="en-CA" dirty="0"/>
          </a:p>
        </p:txBody>
      </p:sp>
      <p:sp>
        <p:nvSpPr>
          <p:cNvPr id="43" name="Espace réservé du texte 13"/>
          <p:cNvSpPr>
            <a:spLocks noGrp="1"/>
          </p:cNvSpPr>
          <p:nvPr>
            <p:ph type="body" sz="quarter" idx="24" hasCustomPrompt="1"/>
          </p:nvPr>
        </p:nvSpPr>
        <p:spPr>
          <a:xfrm>
            <a:off x="3276599" y="2414016"/>
            <a:ext cx="2597151"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a:p>
        </p:txBody>
      </p:sp>
      <p:sp>
        <p:nvSpPr>
          <p:cNvPr id="44" name="Forme en L 43"/>
          <p:cNvSpPr/>
          <p:nvPr userDrawn="1"/>
        </p:nvSpPr>
        <p:spPr>
          <a:xfrm rot="5400000" flipH="1" flipV="1">
            <a:off x="5640295" y="1993392"/>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55025980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Graphs">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28/07/2017</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18" name="Espace réservé du titre 1"/>
          <p:cNvSpPr>
            <a:spLocks noGrp="1"/>
          </p:cNvSpPr>
          <p:nvPr>
            <p:ph type="title"/>
          </p:nvPr>
        </p:nvSpPr>
        <p:spPr>
          <a:xfrm>
            <a:off x="3273424" y="404334"/>
            <a:ext cx="5313363" cy="1589058"/>
          </a:xfrm>
          <a:prstGeom prst="rect">
            <a:avLst/>
          </a:prstGeom>
        </p:spPr>
        <p:txBody>
          <a:bodyPr vert="horz" lIns="0" tIns="0" rIns="0" bIns="0" rtlCol="0" anchor="ctr">
            <a:normAutofit/>
          </a:bodyPr>
          <a:lstStyle/>
          <a:p>
            <a:r>
              <a:rPr lang="fr-FR" dirty="0" smtClean="0"/>
              <a:t>Cliquez pour modifier le style du titre</a:t>
            </a:r>
            <a:endParaRPr lang="en-CA" dirty="0"/>
          </a:p>
        </p:txBody>
      </p:sp>
      <p:sp>
        <p:nvSpPr>
          <p:cNvPr id="21" name="Forme en L 20"/>
          <p:cNvSpPr/>
          <p:nvPr userDrawn="1"/>
        </p:nvSpPr>
        <p:spPr>
          <a:xfrm rot="5400000">
            <a:off x="3273425" y="174054"/>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2" name="Forme en L 21"/>
          <p:cNvSpPr/>
          <p:nvPr userDrawn="1"/>
        </p:nvSpPr>
        <p:spPr>
          <a:xfrm rot="5400000" flipH="1" flipV="1">
            <a:off x="8354920" y="1993392"/>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Espace réservé du graphique 24"/>
          <p:cNvSpPr>
            <a:spLocks noGrp="1"/>
          </p:cNvSpPr>
          <p:nvPr>
            <p:ph type="chart" sz="quarter" idx="13"/>
          </p:nvPr>
        </p:nvSpPr>
        <p:spPr>
          <a:xfrm>
            <a:off x="558800" y="2386012"/>
            <a:ext cx="8026400" cy="4097083"/>
          </a:xfrm>
        </p:spPr>
        <p:txBody>
          <a:bodyPr/>
          <a:lstStyle/>
          <a:p>
            <a:endParaRPr lang="en-CA"/>
          </a:p>
        </p:txBody>
      </p:sp>
      <p:sp>
        <p:nvSpPr>
          <p:cNvPr id="26" name="Rectangle 25"/>
          <p:cNvSpPr/>
          <p:nvPr userDrawn="1"/>
        </p:nvSpPr>
        <p:spPr>
          <a:xfrm>
            <a:off x="3275013" y="5541264"/>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00"/>
              </a:lnSpc>
              <a:spcBef>
                <a:spcPts val="300"/>
              </a:spcBef>
            </a:pPr>
            <a:endParaRPr lang="en-CA">
              <a:solidFill>
                <a:prstClr val="white"/>
              </a:solidFill>
            </a:endParaRPr>
          </a:p>
        </p:txBody>
      </p:sp>
      <p:sp>
        <p:nvSpPr>
          <p:cNvPr id="12" name="Espace réservé du texte 13"/>
          <p:cNvSpPr>
            <a:spLocks noGrp="1"/>
          </p:cNvSpPr>
          <p:nvPr>
            <p:ph type="body" sz="quarter" idx="17"/>
          </p:nvPr>
        </p:nvSpPr>
        <p:spPr>
          <a:xfrm>
            <a:off x="3273425" y="5623561"/>
            <a:ext cx="5313364" cy="777240"/>
          </a:xfrm>
        </p:spPr>
        <p:txBody>
          <a:bodyPr>
            <a:normAutofit/>
          </a:bodyPr>
          <a:lstStyle>
            <a:lvl1pPr marL="0" indent="0">
              <a:lnSpc>
                <a:spcPts val="1300"/>
              </a:lnSpc>
              <a:spcBef>
                <a:spcPts val="600"/>
              </a:spcBef>
              <a:buNone/>
              <a:defRPr sz="1200" b="0"/>
            </a:lvl1pPr>
          </a:lstStyle>
          <a:p>
            <a:pPr lvl="0"/>
            <a:r>
              <a:rPr lang="fr-FR" dirty="0" smtClean="0"/>
              <a:t>Cliquez pour modifier les styles du</a:t>
            </a:r>
          </a:p>
        </p:txBody>
      </p:sp>
    </p:spTree>
    <p:extLst>
      <p:ext uri="{BB962C8B-B14F-4D97-AF65-F5344CB8AC3E}">
        <p14:creationId xmlns:p14="http://schemas.microsoft.com/office/powerpoint/2010/main" val="1350935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texte et photo">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28/07/2017</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8" name="Espace réservé du texte 7"/>
          <p:cNvSpPr>
            <a:spLocks noGrp="1"/>
          </p:cNvSpPr>
          <p:nvPr>
            <p:ph type="body" sz="quarter" idx="13"/>
          </p:nvPr>
        </p:nvSpPr>
        <p:spPr/>
        <p:txBody>
          <a:bodyPr/>
          <a:lstStyle>
            <a:lvl2pPr>
              <a:spcBef>
                <a:spcPts val="800"/>
              </a:spcBef>
              <a:defRPr/>
            </a:lvl2pPr>
            <a:lvl3pPr>
              <a:spcBef>
                <a:spcPts val="1400"/>
              </a:spcBef>
              <a:defRPr/>
            </a:lvl3pPr>
            <a:lvl4pPr>
              <a:spcBef>
                <a:spcPts val="800"/>
              </a:spcBef>
              <a:defRPr/>
            </a:lvl4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7" name="Espace réservé pour une image  10"/>
          <p:cNvSpPr>
            <a:spLocks noGrp="1"/>
          </p:cNvSpPr>
          <p:nvPr>
            <p:ph type="pic" sz="quarter" idx="14"/>
          </p:nvPr>
        </p:nvSpPr>
        <p:spPr>
          <a:xfrm>
            <a:off x="5989637" y="1371981"/>
            <a:ext cx="2597151" cy="2037969"/>
          </a:xfrm>
        </p:spPr>
        <p:txBody>
          <a:bodyPr/>
          <a:lstStyle>
            <a:lvl1pPr marL="0" indent="0">
              <a:buNone/>
              <a:defRPr/>
            </a:lvl1pPr>
          </a:lstStyle>
          <a:p>
            <a:endParaRPr lang="en-CA" dirty="0"/>
          </a:p>
        </p:txBody>
      </p:sp>
      <p:sp>
        <p:nvSpPr>
          <p:cNvPr id="9" name="Rectangle 8"/>
          <p:cNvSpPr/>
          <p:nvPr userDrawn="1"/>
        </p:nvSpPr>
        <p:spPr>
          <a:xfrm>
            <a:off x="5989638" y="3539109"/>
            <a:ext cx="2597150"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0" name="Espace réservé du texte 13"/>
          <p:cNvSpPr>
            <a:spLocks noGrp="1"/>
          </p:cNvSpPr>
          <p:nvPr>
            <p:ph type="body" sz="quarter" idx="15"/>
          </p:nvPr>
        </p:nvSpPr>
        <p:spPr>
          <a:xfrm>
            <a:off x="5989637" y="3648964"/>
            <a:ext cx="2597151" cy="1761554"/>
          </a:xfrm>
        </p:spPr>
        <p:txBody>
          <a:bodyPr>
            <a:normAutofit/>
          </a:bodyPr>
          <a:lstStyle>
            <a:lvl1pPr marL="0" indent="0">
              <a:lnSpc>
                <a:spcPts val="1500"/>
              </a:lnSpc>
              <a:spcBef>
                <a:spcPts val="800"/>
              </a:spcBef>
              <a:buNone/>
              <a:defRPr sz="1200" b="0"/>
            </a:lvl1pPr>
          </a:lstStyle>
          <a:p>
            <a:pPr lvl="0"/>
            <a:r>
              <a:rPr lang="fr-FR" dirty="0" smtClean="0"/>
              <a:t>Cliquez pour modifier les styles du</a:t>
            </a:r>
            <a:endParaRPr lang="en-CA" dirty="0"/>
          </a:p>
        </p:txBody>
      </p:sp>
    </p:spTree>
    <p:extLst>
      <p:ext uri="{BB962C8B-B14F-4D97-AF65-F5344CB8AC3E}">
        <p14:creationId xmlns:p14="http://schemas.microsoft.com/office/powerpoint/2010/main" val="146622123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en-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en-CA"/>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4C7C1BCE-2EFC-416B-90B9-FA44276D68D1}" type="datetime1">
              <a:rPr lang="fr-FR" smtClean="0">
                <a:solidFill>
                  <a:srgbClr val="000000">
                    <a:tint val="75000"/>
                  </a:srgbClr>
                </a:solidFill>
              </a:rPr>
              <a:pPr/>
              <a:t>28/07/2017</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Tree>
    <p:extLst>
      <p:ext uri="{BB962C8B-B14F-4D97-AF65-F5344CB8AC3E}">
        <p14:creationId xmlns:p14="http://schemas.microsoft.com/office/powerpoint/2010/main" val="30465908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en-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51EA6FFF-CDAD-4CAB-9508-97B1E1120FD5}" type="datetime1">
              <a:rPr lang="fr-FR" smtClean="0">
                <a:solidFill>
                  <a:srgbClr val="000000">
                    <a:tint val="75000"/>
                  </a:srgbClr>
                </a:solidFill>
              </a:rPr>
              <a:pPr/>
              <a:t>28/07/2017</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Tree>
    <p:extLst>
      <p:ext uri="{BB962C8B-B14F-4D97-AF65-F5344CB8AC3E}">
        <p14:creationId xmlns:p14="http://schemas.microsoft.com/office/powerpoint/2010/main" val="3048536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C67963F7-1FF7-4458-B8D9-B6981355C9F0}" type="datetime1">
              <a:rPr lang="fr-FR" smtClean="0">
                <a:solidFill>
                  <a:srgbClr val="000000">
                    <a:tint val="75000"/>
                  </a:srgbClr>
                </a:solidFill>
              </a:rPr>
              <a:pPr/>
              <a:t>28/07/2017</a:t>
            </a:fld>
            <a:endParaRPr lang="en-CA">
              <a:solidFill>
                <a:srgbClr val="000000">
                  <a:tint val="75000"/>
                </a:srgbClr>
              </a:solidFill>
            </a:endParaRPr>
          </a:p>
        </p:txBody>
      </p:sp>
      <p:sp>
        <p:nvSpPr>
          <p:cNvPr id="6" name="Espace réservé du pied de page 5"/>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7" name="Espace réservé du numéro de diapositive 6"/>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Tree>
    <p:extLst>
      <p:ext uri="{BB962C8B-B14F-4D97-AF65-F5344CB8AC3E}">
        <p14:creationId xmlns:p14="http://schemas.microsoft.com/office/powerpoint/2010/main" val="143600865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en-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7" name="Espace réservé de la date 6"/>
          <p:cNvSpPr>
            <a:spLocks noGrp="1"/>
          </p:cNvSpPr>
          <p:nvPr>
            <p:ph type="dt" sz="half" idx="10"/>
          </p:nvPr>
        </p:nvSpPr>
        <p:spPr>
          <a:xfrm>
            <a:off x="457200" y="6356350"/>
            <a:ext cx="2133600" cy="365125"/>
          </a:xfrm>
          <a:prstGeom prst="rect">
            <a:avLst/>
          </a:prstGeom>
        </p:spPr>
        <p:txBody>
          <a:bodyPr/>
          <a:lstStyle/>
          <a:p>
            <a:fld id="{A2D19559-C65C-4FBC-A8DA-B6A4FE7156AA}" type="datetime1">
              <a:rPr lang="fr-FR" smtClean="0">
                <a:solidFill>
                  <a:srgbClr val="000000">
                    <a:tint val="75000"/>
                  </a:srgbClr>
                </a:solidFill>
              </a:rPr>
              <a:pPr/>
              <a:t>28/07/2017</a:t>
            </a:fld>
            <a:endParaRPr lang="en-CA">
              <a:solidFill>
                <a:srgbClr val="000000">
                  <a:tint val="75000"/>
                </a:srgbClr>
              </a:solidFill>
            </a:endParaRPr>
          </a:p>
        </p:txBody>
      </p:sp>
      <p:sp>
        <p:nvSpPr>
          <p:cNvPr id="8" name="Espace réservé du pied de page 7"/>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9" name="Espace réservé du numéro de diapositive 8"/>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Tree>
    <p:extLst>
      <p:ext uri="{BB962C8B-B14F-4D97-AF65-F5344CB8AC3E}">
        <p14:creationId xmlns:p14="http://schemas.microsoft.com/office/powerpoint/2010/main" val="322461579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3" name="Espace réservé de la date 2"/>
          <p:cNvSpPr>
            <a:spLocks noGrp="1"/>
          </p:cNvSpPr>
          <p:nvPr>
            <p:ph type="dt" sz="half" idx="10"/>
          </p:nvPr>
        </p:nvSpPr>
        <p:spPr>
          <a:xfrm>
            <a:off x="457200" y="6356350"/>
            <a:ext cx="2133600" cy="365125"/>
          </a:xfrm>
          <a:prstGeom prst="rect">
            <a:avLst/>
          </a:prstGeom>
        </p:spPr>
        <p:txBody>
          <a:bodyPr/>
          <a:lstStyle/>
          <a:p>
            <a:fld id="{F6E3622C-6126-4886-BCF5-7090F1C861E2}" type="datetime1">
              <a:rPr lang="fr-FR" smtClean="0">
                <a:solidFill>
                  <a:srgbClr val="000000">
                    <a:tint val="75000"/>
                  </a:srgbClr>
                </a:solidFill>
              </a:rPr>
              <a:pPr/>
              <a:t>28/07/2017</a:t>
            </a:fld>
            <a:endParaRPr lang="en-CA">
              <a:solidFill>
                <a:srgbClr val="000000">
                  <a:tint val="75000"/>
                </a:srgbClr>
              </a:solidFill>
            </a:endParaRPr>
          </a:p>
        </p:txBody>
      </p:sp>
      <p:sp>
        <p:nvSpPr>
          <p:cNvPr id="4" name="Espace réservé du pied de page 3"/>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5" name="Espace réservé du numéro de diapositive 4"/>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Tree>
    <p:extLst>
      <p:ext uri="{BB962C8B-B14F-4D97-AF65-F5344CB8AC3E}">
        <p14:creationId xmlns:p14="http://schemas.microsoft.com/office/powerpoint/2010/main" val="401407452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p>
            <a:fld id="{83532742-BFF1-4CDF-8EA7-C42C4735F3E4}" type="datetime1">
              <a:rPr lang="fr-FR" smtClean="0">
                <a:solidFill>
                  <a:srgbClr val="000000">
                    <a:tint val="75000"/>
                  </a:srgbClr>
                </a:solidFill>
              </a:rPr>
              <a:pPr/>
              <a:t>28/07/2017</a:t>
            </a:fld>
            <a:endParaRPr lang="en-CA">
              <a:solidFill>
                <a:srgbClr val="000000">
                  <a:tint val="75000"/>
                </a:srgbClr>
              </a:solidFill>
            </a:endParaRPr>
          </a:p>
        </p:txBody>
      </p:sp>
      <p:sp>
        <p:nvSpPr>
          <p:cNvPr id="3" name="Espace réservé du pied de page 2"/>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4" name="Espace réservé du numéro de diapositive 3"/>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Tree>
    <p:extLst>
      <p:ext uri="{BB962C8B-B14F-4D97-AF65-F5344CB8AC3E}">
        <p14:creationId xmlns:p14="http://schemas.microsoft.com/office/powerpoint/2010/main" val="118067813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en-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72A3CBCB-1738-4DA0-A8CE-DFAB025965AE}" type="datetime1">
              <a:rPr lang="fr-FR" smtClean="0">
                <a:solidFill>
                  <a:srgbClr val="000000">
                    <a:tint val="75000"/>
                  </a:srgbClr>
                </a:solidFill>
              </a:rPr>
              <a:pPr/>
              <a:t>28/07/2017</a:t>
            </a:fld>
            <a:endParaRPr lang="en-CA">
              <a:solidFill>
                <a:srgbClr val="000000">
                  <a:tint val="75000"/>
                </a:srgbClr>
              </a:solidFill>
            </a:endParaRPr>
          </a:p>
        </p:txBody>
      </p:sp>
      <p:sp>
        <p:nvSpPr>
          <p:cNvPr id="6" name="Espace réservé du pied de page 5"/>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7" name="Espace réservé du numéro de diapositive 6"/>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Tree>
    <p:extLst>
      <p:ext uri="{BB962C8B-B14F-4D97-AF65-F5344CB8AC3E}">
        <p14:creationId xmlns:p14="http://schemas.microsoft.com/office/powerpoint/2010/main" val="406652127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en-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DBCBC8A0-BD29-4249-BF75-775520F295EE}" type="datetime1">
              <a:rPr lang="fr-FR" smtClean="0">
                <a:solidFill>
                  <a:srgbClr val="000000">
                    <a:tint val="75000"/>
                  </a:srgbClr>
                </a:solidFill>
              </a:rPr>
              <a:pPr/>
              <a:t>28/07/2017</a:t>
            </a:fld>
            <a:endParaRPr lang="en-CA">
              <a:solidFill>
                <a:srgbClr val="000000">
                  <a:tint val="75000"/>
                </a:srgbClr>
              </a:solidFill>
            </a:endParaRPr>
          </a:p>
        </p:txBody>
      </p:sp>
      <p:sp>
        <p:nvSpPr>
          <p:cNvPr id="6" name="Espace réservé du pied de page 5"/>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7" name="Espace réservé du numéro de diapositive 6"/>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Tree>
    <p:extLst>
      <p:ext uri="{BB962C8B-B14F-4D97-AF65-F5344CB8AC3E}">
        <p14:creationId xmlns:p14="http://schemas.microsoft.com/office/powerpoint/2010/main" val="282340483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B7CC106D-CD18-43F0-B777-972E1B51BC26}" type="datetime1">
              <a:rPr lang="fr-FR" smtClean="0">
                <a:solidFill>
                  <a:srgbClr val="000000">
                    <a:tint val="75000"/>
                  </a:srgbClr>
                </a:solidFill>
              </a:rPr>
              <a:pPr/>
              <a:t>28/07/2017</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Tree>
    <p:extLst>
      <p:ext uri="{BB962C8B-B14F-4D97-AF65-F5344CB8AC3E}">
        <p14:creationId xmlns:p14="http://schemas.microsoft.com/office/powerpoint/2010/main" val="236144760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en-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216E80CA-17EC-4E3C-81E2-041E1FF7C6CC}" type="datetime1">
              <a:rPr lang="fr-FR" smtClean="0">
                <a:solidFill>
                  <a:srgbClr val="000000">
                    <a:tint val="75000"/>
                  </a:srgbClr>
                </a:solidFill>
              </a:rPr>
              <a:pPr/>
              <a:t>28/07/2017</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Tree>
    <p:extLst>
      <p:ext uri="{BB962C8B-B14F-4D97-AF65-F5344CB8AC3E}">
        <p14:creationId xmlns:p14="http://schemas.microsoft.com/office/powerpoint/2010/main" val="4038560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re et contenu ">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28/07/2017</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5311775" cy="3749674"/>
          </a:xfrm>
        </p:spPr>
        <p:txBody>
          <a:bodyPr/>
          <a:lstStyle/>
          <a:p>
            <a:pPr lvl="0"/>
            <a:r>
              <a:rPr lang="fr-FR" dirty="0" smtClean="0"/>
              <a:t>Cliquez pour modifier</a:t>
            </a:r>
            <a:endParaRPr lang="en-CA" dirty="0"/>
          </a:p>
        </p:txBody>
      </p:sp>
      <p:sp>
        <p:nvSpPr>
          <p:cNvPr id="11" name="Espace réservé du texte 13"/>
          <p:cNvSpPr>
            <a:spLocks noGrp="1"/>
          </p:cNvSpPr>
          <p:nvPr>
            <p:ph type="body" sz="quarter" idx="17"/>
          </p:nvPr>
        </p:nvSpPr>
        <p:spPr>
          <a:xfrm>
            <a:off x="558800" y="5585036"/>
            <a:ext cx="5313364" cy="895139"/>
          </a:xfrm>
        </p:spPr>
        <p:txBody>
          <a:bodyPr>
            <a:normAutofit/>
          </a:bodyPr>
          <a:lstStyle>
            <a:lvl1pPr marL="0" indent="0">
              <a:lnSpc>
                <a:spcPts val="1400"/>
              </a:lnSpc>
              <a:spcBef>
                <a:spcPts val="600"/>
              </a:spcBef>
              <a:buNone/>
              <a:defRPr sz="1200" b="0">
                <a:solidFill>
                  <a:srgbClr val="7F7F7F"/>
                </a:solidFill>
              </a:defRPr>
            </a:lvl1pPr>
          </a:lstStyle>
          <a:p>
            <a:pPr lvl="0"/>
            <a:r>
              <a:rPr lang="fr-FR" dirty="0" smtClean="0"/>
              <a:t>Cliquez pour modifier les styles du</a:t>
            </a:r>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558799" y="1381125"/>
            <a:ext cx="5311775" cy="5486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39196432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Movie Slid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fr-FR" dirty="0" err="1" smtClean="0"/>
              <a:t>Video</a:t>
            </a:r>
            <a:r>
              <a:rPr lang="fr-FR" dirty="0" smtClean="0"/>
              <a:t> </a:t>
            </a:r>
            <a:r>
              <a:rPr lang="fr-FR" dirty="0" err="1" smtClean="0"/>
              <a:t>Slide</a:t>
            </a:r>
            <a:endParaRPr lang="fr-CA" dirty="0"/>
          </a:p>
        </p:txBody>
      </p:sp>
      <p:sp>
        <p:nvSpPr>
          <p:cNvPr id="3" name="Espace réservé du pied de page 2"/>
          <p:cNvSpPr>
            <a:spLocks noGrp="1"/>
          </p:cNvSpPr>
          <p:nvPr>
            <p:ph type="ftr" sz="quarter" idx="10"/>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1"/>
          </p:nvPr>
        </p:nvSpPr>
        <p:spPr/>
        <p:txBody>
          <a:bodyPr/>
          <a:lstStyle/>
          <a:p>
            <a:fld id="{E7B58D81-04C7-47EB-9B1C-20051A4D7758}" type="slidenum">
              <a:rPr lang="en-CA" smtClean="0">
                <a:solidFill>
                  <a:srgbClr val="000000">
                    <a:tint val="75000"/>
                  </a:srgbClr>
                </a:solidFill>
              </a:rPr>
              <a:pPr/>
              <a:t>‹N°›</a:t>
            </a:fld>
            <a:endParaRPr lang="en-CA" dirty="0">
              <a:solidFill>
                <a:srgbClr val="000000">
                  <a:tint val="75000"/>
                </a:srgbClr>
              </a:solidFill>
            </a:endParaRPr>
          </a:p>
        </p:txBody>
      </p:sp>
      <p:sp>
        <p:nvSpPr>
          <p:cNvPr id="5" name="Espace réservé de la date 4"/>
          <p:cNvSpPr>
            <a:spLocks noGrp="1"/>
          </p:cNvSpPr>
          <p:nvPr>
            <p:ph type="dt" sz="half" idx="12"/>
          </p:nvPr>
        </p:nvSpPr>
        <p:spPr/>
        <p:txBody>
          <a:bodyPr/>
          <a:lstStyle/>
          <a:p>
            <a:fld id="{E87B434C-9450-4FD0-A3BB-FC343C76F50C}" type="datetime1">
              <a:rPr lang="fr-FR" smtClean="0">
                <a:solidFill>
                  <a:srgbClr val="000000">
                    <a:tint val="75000"/>
                  </a:srgbClr>
                </a:solidFill>
              </a:rPr>
              <a:pPr/>
              <a:t>28/07/2017</a:t>
            </a:fld>
            <a:endParaRPr lang="en-CA">
              <a:solidFill>
                <a:srgbClr val="000000">
                  <a:tint val="75000"/>
                </a:srgbClr>
              </a:solidFill>
            </a:endParaRPr>
          </a:p>
        </p:txBody>
      </p:sp>
    </p:spTree>
    <p:extLst>
      <p:ext uri="{BB962C8B-B14F-4D97-AF65-F5344CB8AC3E}">
        <p14:creationId xmlns:p14="http://schemas.microsoft.com/office/powerpoint/2010/main" val="256331535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1_Transition Page">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295169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Cover Page">
    <p:bg>
      <p:bgPr>
        <a:solidFill>
          <a:schemeClr val="tx2"/>
        </a:solidFill>
        <a:effectLst/>
      </p:bgPr>
    </p:bg>
    <p:spTree>
      <p:nvGrpSpPr>
        <p:cNvPr id="1" name=""/>
        <p:cNvGrpSpPr/>
        <p:nvPr/>
      </p:nvGrpSpPr>
      <p:grpSpPr>
        <a:xfrm>
          <a:off x="0" y="0"/>
          <a:ext cx="0" cy="0"/>
          <a:chOff x="0" y="0"/>
          <a:chExt cx="0" cy="0"/>
        </a:xfrm>
      </p:grpSpPr>
      <p:pic>
        <p:nvPicPr>
          <p:cNvPr id="4" name="Image 8" descr="CROP-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989638" y="3759200"/>
            <a:ext cx="259715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558800" y="3613150"/>
            <a:ext cx="3949700" cy="53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cxnSp>
        <p:nvCxnSpPr>
          <p:cNvPr id="6" name="Connecteur droit 5"/>
          <p:cNvCxnSpPr/>
          <p:nvPr userDrawn="1"/>
        </p:nvCxnSpPr>
        <p:spPr>
          <a:xfrm>
            <a:off x="558800" y="4054475"/>
            <a:ext cx="39497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Rectangle 6"/>
          <p:cNvSpPr/>
          <p:nvPr userDrawn="1"/>
        </p:nvSpPr>
        <p:spPr>
          <a:xfrm>
            <a:off x="558800" y="2393950"/>
            <a:ext cx="3949700" cy="55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cxnSp>
        <p:nvCxnSpPr>
          <p:cNvPr id="8" name="Connecteur droit 7"/>
          <p:cNvCxnSpPr/>
          <p:nvPr userDrawn="1"/>
        </p:nvCxnSpPr>
        <p:spPr>
          <a:xfrm>
            <a:off x="558800" y="2836863"/>
            <a:ext cx="39497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userDrawn="1"/>
        </p:nvCxnSpPr>
        <p:spPr>
          <a:xfrm>
            <a:off x="558800" y="3224213"/>
            <a:ext cx="39497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Forme en L 9"/>
          <p:cNvSpPr/>
          <p:nvPr userDrawn="1"/>
        </p:nvSpPr>
        <p:spPr>
          <a:xfrm rot="5400000">
            <a:off x="558800" y="5019675"/>
            <a:ext cx="111125" cy="111125"/>
          </a:xfrm>
          <a:prstGeom prst="corner">
            <a:avLst>
              <a:gd name="adj1" fmla="val 31250"/>
              <a:gd name="adj2" fmla="val 30083"/>
            </a:avLst>
          </a:prstGeom>
          <a:solidFill>
            <a:sysClr val="window" lastClr="FFFFFF"/>
          </a:solidFill>
          <a:ln w="25400" cap="flat" cmpd="sng" algn="ctr">
            <a:noFill/>
            <a:prstDash val="solid"/>
          </a:ln>
          <a:effectLst/>
        </p:spPr>
        <p:txBody>
          <a:bodyPr anchor="ctr"/>
          <a:lstStyle/>
          <a:p>
            <a:pPr algn="ctr">
              <a:defRPr/>
            </a:pPr>
            <a:endParaRPr lang="en-CA" kern="0">
              <a:solidFill>
                <a:sysClr val="window" lastClr="FFFFFF"/>
              </a:solidFill>
              <a:cs typeface="Arial" charset="0"/>
            </a:endParaRPr>
          </a:p>
        </p:txBody>
      </p:sp>
      <p:sp>
        <p:nvSpPr>
          <p:cNvPr id="11" name="Espace réservé du texte 6"/>
          <p:cNvSpPr txBox="1">
            <a:spLocks/>
          </p:cNvSpPr>
          <p:nvPr userDrawn="1"/>
        </p:nvSpPr>
        <p:spPr>
          <a:xfrm>
            <a:off x="569913" y="5051425"/>
            <a:ext cx="2747962" cy="295275"/>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1800" dirty="0" smtClean="0">
                <a:solidFill>
                  <a:prstClr val="white"/>
                </a:solidFill>
                <a:latin typeface="Arial" pitchFamily="34" charset="0"/>
                <a:cs typeface="Arial" pitchFamily="34" charset="0"/>
              </a:rPr>
              <a:t>de la vie aux </a:t>
            </a:r>
            <a:r>
              <a:rPr lang="en-US" sz="1800" dirty="0" err="1" smtClean="0">
                <a:solidFill>
                  <a:prstClr val="white"/>
                </a:solidFill>
                <a:latin typeface="Arial" pitchFamily="34" charset="0"/>
                <a:cs typeface="Arial" pitchFamily="34" charset="0"/>
              </a:rPr>
              <a:t>idées</a:t>
            </a:r>
            <a:endParaRPr lang="en-CA" sz="1800" dirty="0">
              <a:solidFill>
                <a:prstClr val="white"/>
              </a:solidFill>
              <a:latin typeface="Arial" pitchFamily="34" charset="0"/>
              <a:cs typeface="Arial" pitchFamily="34" charset="0"/>
            </a:endParaRPr>
          </a:p>
        </p:txBody>
      </p:sp>
      <p:sp>
        <p:nvSpPr>
          <p:cNvPr id="18" name="Espace réservé du texte 13"/>
          <p:cNvSpPr>
            <a:spLocks noGrp="1"/>
          </p:cNvSpPr>
          <p:nvPr>
            <p:ph type="body" sz="quarter" idx="15"/>
          </p:nvPr>
        </p:nvSpPr>
        <p:spPr>
          <a:xfrm>
            <a:off x="558801" y="2512250"/>
            <a:ext cx="3959224" cy="1081964"/>
          </a:xfrm>
        </p:spPr>
        <p:txBody>
          <a:bodyPr>
            <a:noAutofit/>
          </a:bodyPr>
          <a:lstStyle>
            <a:lvl1pPr>
              <a:defRPr sz="1800" b="0">
                <a:solidFill>
                  <a:schemeClr val="bg1"/>
                </a:solidFill>
                <a:latin typeface="Arial Narrow" pitchFamily="34" charset="0"/>
              </a:defRPr>
            </a:lvl1pPr>
            <a:lvl2pPr>
              <a:spcBef>
                <a:spcPts val="900"/>
              </a:spcBef>
              <a:defRPr sz="1800" baseline="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smtClean="0"/>
              <a:t>Modifiez les styles du texte du masque</a:t>
            </a:r>
          </a:p>
          <a:p>
            <a:pPr lvl="1"/>
            <a:r>
              <a:rPr lang="fr-FR" smtClean="0"/>
              <a:t>Deuxième niveau</a:t>
            </a:r>
          </a:p>
          <a:p>
            <a:pPr lvl="2"/>
            <a:r>
              <a:rPr lang="fr-FR" smtClean="0"/>
              <a:t>Troisième niveau</a:t>
            </a:r>
          </a:p>
        </p:txBody>
      </p:sp>
      <p:sp>
        <p:nvSpPr>
          <p:cNvPr id="20" name="Espace réservé du texte 13"/>
          <p:cNvSpPr>
            <a:spLocks noGrp="1"/>
          </p:cNvSpPr>
          <p:nvPr>
            <p:ph type="body" sz="quarter" idx="16"/>
          </p:nvPr>
        </p:nvSpPr>
        <p:spPr>
          <a:xfrm>
            <a:off x="558801" y="3731374"/>
            <a:ext cx="3959224" cy="1081964"/>
          </a:xfrm>
        </p:spPr>
        <p:txBody>
          <a:bodyPr>
            <a:noAutofit/>
          </a:bodyPr>
          <a:lstStyle>
            <a:lvl1pPr>
              <a:defRPr sz="1800" b="0">
                <a:solidFill>
                  <a:schemeClr val="bg1"/>
                </a:solidFill>
                <a:latin typeface="Arial Narrow" pitchFamily="34" charset="0"/>
              </a:defRPr>
            </a:lvl1pPr>
            <a:lvl2pPr>
              <a:spcBef>
                <a:spcPts val="900"/>
              </a:spcBef>
              <a:defRPr sz="180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smtClean="0"/>
              <a:t>Modifiez les styles du texte du masque</a:t>
            </a:r>
          </a:p>
          <a:p>
            <a:pPr lvl="1"/>
            <a:r>
              <a:rPr lang="fr-FR" smtClean="0"/>
              <a:t>Deuxième niveau</a:t>
            </a:r>
          </a:p>
        </p:txBody>
      </p:sp>
    </p:spTree>
    <p:extLst>
      <p:ext uri="{BB962C8B-B14F-4D97-AF65-F5344CB8AC3E}">
        <p14:creationId xmlns:p14="http://schemas.microsoft.com/office/powerpoint/2010/main" val="54288836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1_Back Cover Page">
    <p:bg>
      <p:bgPr>
        <a:solidFill>
          <a:schemeClr val="tx2"/>
        </a:solidFill>
        <a:effectLst/>
      </p:bgPr>
    </p:bg>
    <p:spTree>
      <p:nvGrpSpPr>
        <p:cNvPr id="1" name=""/>
        <p:cNvGrpSpPr/>
        <p:nvPr/>
      </p:nvGrpSpPr>
      <p:grpSpPr>
        <a:xfrm>
          <a:off x="0" y="0"/>
          <a:ext cx="0" cy="0"/>
          <a:chOff x="0" y="0"/>
          <a:chExt cx="0" cy="0"/>
        </a:xfrm>
      </p:grpSpPr>
      <p:pic>
        <p:nvPicPr>
          <p:cNvPr id="4" name="Image 8" descr="CROP-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989638" y="3759200"/>
            <a:ext cx="259715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558800" y="3613150"/>
            <a:ext cx="3949700" cy="53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cxnSp>
        <p:nvCxnSpPr>
          <p:cNvPr id="6" name="Connecteur droit 5"/>
          <p:cNvCxnSpPr/>
          <p:nvPr userDrawn="1"/>
        </p:nvCxnSpPr>
        <p:spPr>
          <a:xfrm>
            <a:off x="558800" y="4054475"/>
            <a:ext cx="39497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Rectangle 6"/>
          <p:cNvSpPr/>
          <p:nvPr userDrawn="1"/>
        </p:nvSpPr>
        <p:spPr>
          <a:xfrm>
            <a:off x="558800" y="2393950"/>
            <a:ext cx="3949700" cy="55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cxnSp>
        <p:nvCxnSpPr>
          <p:cNvPr id="8" name="Connecteur droit 7"/>
          <p:cNvCxnSpPr/>
          <p:nvPr userDrawn="1"/>
        </p:nvCxnSpPr>
        <p:spPr>
          <a:xfrm>
            <a:off x="558800" y="2836863"/>
            <a:ext cx="39497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userDrawn="1"/>
        </p:nvCxnSpPr>
        <p:spPr>
          <a:xfrm>
            <a:off x="558800" y="3224213"/>
            <a:ext cx="39497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Forme en L 9"/>
          <p:cNvSpPr/>
          <p:nvPr userDrawn="1"/>
        </p:nvSpPr>
        <p:spPr>
          <a:xfrm rot="5400000">
            <a:off x="558800" y="5019675"/>
            <a:ext cx="111125" cy="111125"/>
          </a:xfrm>
          <a:prstGeom prst="corner">
            <a:avLst>
              <a:gd name="adj1" fmla="val 31250"/>
              <a:gd name="adj2" fmla="val 30083"/>
            </a:avLst>
          </a:prstGeom>
          <a:solidFill>
            <a:sysClr val="window" lastClr="FFFFFF"/>
          </a:solidFill>
          <a:ln w="25400" cap="flat" cmpd="sng" algn="ctr">
            <a:noFill/>
            <a:prstDash val="solid"/>
          </a:ln>
          <a:effectLst/>
        </p:spPr>
        <p:txBody>
          <a:bodyPr anchor="ctr"/>
          <a:lstStyle/>
          <a:p>
            <a:pPr algn="ctr">
              <a:defRPr/>
            </a:pPr>
            <a:endParaRPr lang="en-CA" kern="0">
              <a:solidFill>
                <a:sysClr val="window" lastClr="FFFFFF"/>
              </a:solidFill>
              <a:cs typeface="Arial" charset="0"/>
            </a:endParaRPr>
          </a:p>
        </p:txBody>
      </p:sp>
      <p:sp>
        <p:nvSpPr>
          <p:cNvPr id="11" name="Espace réservé du texte 6"/>
          <p:cNvSpPr txBox="1">
            <a:spLocks/>
          </p:cNvSpPr>
          <p:nvPr userDrawn="1"/>
        </p:nvSpPr>
        <p:spPr>
          <a:xfrm>
            <a:off x="569913" y="5051425"/>
            <a:ext cx="2747962" cy="295275"/>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1800" dirty="0" smtClean="0">
                <a:solidFill>
                  <a:prstClr val="white"/>
                </a:solidFill>
                <a:latin typeface="Arial" pitchFamily="34" charset="0"/>
                <a:cs typeface="Arial" pitchFamily="34" charset="0"/>
              </a:rPr>
              <a:t>de la vie aux </a:t>
            </a:r>
            <a:r>
              <a:rPr lang="en-US" sz="1800" dirty="0" err="1" smtClean="0">
                <a:solidFill>
                  <a:prstClr val="white"/>
                </a:solidFill>
                <a:latin typeface="Arial" pitchFamily="34" charset="0"/>
                <a:cs typeface="Arial" pitchFamily="34" charset="0"/>
              </a:rPr>
              <a:t>idées</a:t>
            </a:r>
            <a:endParaRPr lang="en-CA" sz="1800" dirty="0">
              <a:solidFill>
                <a:prstClr val="white"/>
              </a:solidFill>
              <a:latin typeface="Arial" pitchFamily="34" charset="0"/>
              <a:cs typeface="Arial" pitchFamily="34" charset="0"/>
            </a:endParaRPr>
          </a:p>
        </p:txBody>
      </p:sp>
      <p:sp>
        <p:nvSpPr>
          <p:cNvPr id="18" name="Espace réservé du texte 13"/>
          <p:cNvSpPr>
            <a:spLocks noGrp="1"/>
          </p:cNvSpPr>
          <p:nvPr>
            <p:ph type="body" sz="quarter" idx="15"/>
          </p:nvPr>
        </p:nvSpPr>
        <p:spPr>
          <a:xfrm>
            <a:off x="558801" y="2512250"/>
            <a:ext cx="3959224" cy="1081964"/>
          </a:xfrm>
        </p:spPr>
        <p:txBody>
          <a:bodyPr>
            <a:noAutofit/>
          </a:bodyPr>
          <a:lstStyle>
            <a:lvl1pPr>
              <a:defRPr sz="1800" b="0">
                <a:solidFill>
                  <a:schemeClr val="bg1"/>
                </a:solidFill>
                <a:latin typeface="Arial Narrow" pitchFamily="34" charset="0"/>
              </a:defRPr>
            </a:lvl1pPr>
            <a:lvl2pPr>
              <a:spcBef>
                <a:spcPts val="900"/>
              </a:spcBef>
              <a:defRPr sz="1800" baseline="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smtClean="0"/>
              <a:t>Modifiez les styles du texte du masque</a:t>
            </a:r>
          </a:p>
          <a:p>
            <a:pPr lvl="1"/>
            <a:r>
              <a:rPr lang="fr-FR" smtClean="0"/>
              <a:t>Deuxième niveau</a:t>
            </a:r>
          </a:p>
          <a:p>
            <a:pPr lvl="2"/>
            <a:r>
              <a:rPr lang="fr-FR" smtClean="0"/>
              <a:t>Troisième niveau</a:t>
            </a:r>
          </a:p>
        </p:txBody>
      </p:sp>
      <p:sp>
        <p:nvSpPr>
          <p:cNvPr id="20" name="Espace réservé du texte 13"/>
          <p:cNvSpPr>
            <a:spLocks noGrp="1"/>
          </p:cNvSpPr>
          <p:nvPr>
            <p:ph type="body" sz="quarter" idx="16"/>
          </p:nvPr>
        </p:nvSpPr>
        <p:spPr>
          <a:xfrm>
            <a:off x="558801" y="3731374"/>
            <a:ext cx="3959224" cy="1081964"/>
          </a:xfrm>
        </p:spPr>
        <p:txBody>
          <a:bodyPr>
            <a:noAutofit/>
          </a:bodyPr>
          <a:lstStyle>
            <a:lvl1pPr>
              <a:defRPr sz="1800" b="0">
                <a:solidFill>
                  <a:schemeClr val="bg1"/>
                </a:solidFill>
                <a:latin typeface="Arial Narrow" pitchFamily="34" charset="0"/>
              </a:defRPr>
            </a:lvl1pPr>
            <a:lvl2pPr>
              <a:spcBef>
                <a:spcPts val="900"/>
              </a:spcBef>
              <a:defRPr sz="180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smtClean="0"/>
              <a:t>Modifiez les styles du texte du masque</a:t>
            </a:r>
          </a:p>
          <a:p>
            <a:pPr lvl="1"/>
            <a:r>
              <a:rPr lang="fr-FR" smtClean="0"/>
              <a:t>Deuxième niveau</a:t>
            </a:r>
          </a:p>
        </p:txBody>
      </p:sp>
    </p:spTree>
    <p:extLst>
      <p:ext uri="{BB962C8B-B14F-4D97-AF65-F5344CB8AC3E}">
        <p14:creationId xmlns:p14="http://schemas.microsoft.com/office/powerpoint/2010/main" val="122491661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 preserve="1">
  <p:cSld name="Table of contents">
    <p:bg>
      <p:bgPr>
        <a:solidFill>
          <a:schemeClr val="bg2"/>
        </a:solidFill>
        <a:effectLst/>
      </p:bgPr>
    </p:bg>
    <p:spTree>
      <p:nvGrpSpPr>
        <p:cNvPr id="1" name=""/>
        <p:cNvGrpSpPr/>
        <p:nvPr/>
      </p:nvGrpSpPr>
      <p:grpSpPr>
        <a:xfrm>
          <a:off x="0" y="0"/>
          <a:ext cx="0" cy="0"/>
          <a:chOff x="0" y="0"/>
          <a:chExt cx="0" cy="0"/>
        </a:xfrm>
      </p:grpSpPr>
      <p:sp>
        <p:nvSpPr>
          <p:cNvPr id="4" name="Rectangle 3"/>
          <p:cNvSpPr/>
          <p:nvPr userDrawn="1"/>
        </p:nvSpPr>
        <p:spPr>
          <a:xfrm>
            <a:off x="558800" y="2393950"/>
            <a:ext cx="5311775" cy="55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cxnSp>
        <p:nvCxnSpPr>
          <p:cNvPr id="5" name="Connecteur droit 4"/>
          <p:cNvCxnSpPr/>
          <p:nvPr userDrawn="1"/>
        </p:nvCxnSpPr>
        <p:spPr>
          <a:xfrm>
            <a:off x="558800" y="6483350"/>
            <a:ext cx="802798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a:xfrm>
            <a:off x="558801" y="1271397"/>
            <a:ext cx="5311774" cy="1392620"/>
          </a:xfrm>
        </p:spPr>
        <p:txBody>
          <a:bodyPr anchor="t">
            <a:noAutofit/>
          </a:bodyPr>
          <a:lstStyle>
            <a:lvl1pPr marL="0" marR="0" indent="0" algn="l" defTabSz="914400" rtl="0" eaLnBrk="1" fontAlgn="auto" latinLnBrk="0" hangingPunct="1">
              <a:lnSpc>
                <a:spcPct val="100000"/>
              </a:lnSpc>
              <a:spcBef>
                <a:spcPct val="0"/>
              </a:spcBef>
              <a:spcAft>
                <a:spcPts val="0"/>
              </a:spcAft>
              <a:buClr>
                <a:schemeClr val="bg1"/>
              </a:buClr>
              <a:buSzTx/>
              <a:buFontTx/>
              <a:buNone/>
              <a:tabLst/>
              <a:defRPr sz="3300" baseline="0">
                <a:solidFill>
                  <a:schemeClr val="bg1"/>
                </a:solidFill>
              </a:defRPr>
            </a:lvl1pPr>
          </a:lstStyle>
          <a:p>
            <a:r>
              <a:rPr lang="fr-FR" smtClean="0"/>
              <a:t>Modifiez le style du titre</a:t>
            </a:r>
            <a:endParaRPr lang="fr-CA" dirty="0" smtClean="0"/>
          </a:p>
        </p:txBody>
      </p:sp>
      <p:sp>
        <p:nvSpPr>
          <p:cNvPr id="3" name="Espace réservé du contenu 2"/>
          <p:cNvSpPr>
            <a:spLocks noGrp="1"/>
          </p:cNvSpPr>
          <p:nvPr>
            <p:ph idx="1"/>
          </p:nvPr>
        </p:nvSpPr>
        <p:spPr>
          <a:xfrm>
            <a:off x="558801" y="2448814"/>
            <a:ext cx="5311774" cy="3785616"/>
          </a:xfrm>
        </p:spPr>
        <p:txBody>
          <a:bodyPr>
            <a:normAutofit/>
          </a:bodyPr>
          <a:lstStyle>
            <a:lvl1pPr marL="0" indent="0">
              <a:spcBef>
                <a:spcPts val="1200"/>
              </a:spcBef>
              <a:buClr>
                <a:schemeClr val="bg1"/>
              </a:buClr>
              <a:buNone/>
              <a:tabLst>
                <a:tab pos="5084763" algn="r"/>
              </a:tabLst>
              <a:defRPr sz="1200" b="0" u="none">
                <a:solidFill>
                  <a:schemeClr val="bg1"/>
                </a:solidFill>
                <a:latin typeface="Arial Narrow" pitchFamily="34" charset="0"/>
              </a:defRPr>
            </a:lvl1pPr>
            <a:lvl2pPr>
              <a:buClr>
                <a:schemeClr val="bg1"/>
              </a:buClr>
              <a:buNone/>
              <a:defRPr>
                <a:solidFill>
                  <a:schemeClr val="bg1"/>
                </a:solidFill>
              </a:defRPr>
            </a:lvl2pPr>
            <a:lvl3pPr>
              <a:buClr>
                <a:schemeClr val="bg1"/>
              </a:buClr>
              <a:buNone/>
              <a:defRPr>
                <a:solidFill>
                  <a:schemeClr val="bg1"/>
                </a:solidFill>
              </a:defRPr>
            </a:lvl3pPr>
            <a:lvl4pPr>
              <a:buClr>
                <a:schemeClr val="bg1"/>
              </a:buClr>
              <a:buNone/>
              <a:defRPr>
                <a:solidFill>
                  <a:schemeClr val="bg1"/>
                </a:solidFill>
              </a:defRPr>
            </a:lvl4pPr>
            <a:lvl5pPr>
              <a:buClr>
                <a:schemeClr val="bg1"/>
              </a:buClr>
              <a:buNone/>
              <a:defRPr>
                <a:solidFill>
                  <a:schemeClr val="bg1"/>
                </a:solidFill>
              </a:defRPr>
            </a:lvl5pPr>
          </a:lstStyle>
          <a:p>
            <a:pPr lvl="0"/>
            <a:r>
              <a:rPr lang="fr-FR" smtClean="0"/>
              <a:t>Modifiez les styles du texte du masque</a:t>
            </a:r>
          </a:p>
        </p:txBody>
      </p:sp>
      <p:sp>
        <p:nvSpPr>
          <p:cNvPr id="6" name="Espace réservé de la date 3"/>
          <p:cNvSpPr>
            <a:spLocks noGrp="1"/>
          </p:cNvSpPr>
          <p:nvPr>
            <p:ph type="dt" sz="half" idx="10"/>
          </p:nvPr>
        </p:nvSpPr>
        <p:spPr>
          <a:xfrm>
            <a:off x="3273425" y="6483350"/>
            <a:ext cx="2560638" cy="236538"/>
          </a:xfrm>
        </p:spPr>
        <p:txBody>
          <a:bodyPr/>
          <a:lstStyle>
            <a:lvl1pPr>
              <a:buClr>
                <a:schemeClr val="bg1"/>
              </a:buClr>
              <a:defRPr>
                <a:solidFill>
                  <a:schemeClr val="bg1"/>
                </a:solidFill>
              </a:defRPr>
            </a:lvl1pPr>
          </a:lstStyle>
          <a:p>
            <a:pPr>
              <a:buClr>
                <a:prstClr val="white"/>
              </a:buClr>
              <a:defRPr/>
            </a:pPr>
            <a:fld id="{B4E74A2B-0D1A-4F96-AF79-758A3FA97292}" type="datetime1">
              <a:rPr lang="fr-FR">
                <a:solidFill>
                  <a:prstClr val="white"/>
                </a:solidFill>
              </a:rPr>
              <a:pPr>
                <a:buClr>
                  <a:prstClr val="white"/>
                </a:buClr>
                <a:defRPr/>
              </a:pPr>
              <a:t>28/07/2017</a:t>
            </a:fld>
            <a:endParaRPr lang="en-CA">
              <a:solidFill>
                <a:prstClr val="white"/>
              </a:solidFill>
            </a:endParaRPr>
          </a:p>
        </p:txBody>
      </p:sp>
      <p:sp>
        <p:nvSpPr>
          <p:cNvPr id="7" name="Espace réservé du pied de page 4"/>
          <p:cNvSpPr>
            <a:spLocks noGrp="1"/>
          </p:cNvSpPr>
          <p:nvPr>
            <p:ph type="ftr" sz="quarter" idx="11"/>
          </p:nvPr>
        </p:nvSpPr>
        <p:spPr/>
        <p:txBody>
          <a:bodyPr/>
          <a:lstStyle>
            <a:lvl1pPr>
              <a:buClr>
                <a:schemeClr val="bg1"/>
              </a:buClr>
              <a:defRPr>
                <a:solidFill>
                  <a:schemeClr val="bg1"/>
                </a:solidFill>
              </a:defRPr>
            </a:lvl1pPr>
          </a:lstStyle>
          <a:p>
            <a:pPr>
              <a:buClr>
                <a:prstClr val="white"/>
              </a:buClr>
              <a:defRPr/>
            </a:pPr>
            <a:r>
              <a:rPr lang="en-CA">
                <a:solidFill>
                  <a:prstClr val="white"/>
                </a:solidFill>
              </a:rPr>
              <a:t>CROP</a:t>
            </a:r>
            <a:endParaRPr lang="en-CA" dirty="0">
              <a:solidFill>
                <a:prstClr val="white"/>
              </a:solidFill>
            </a:endParaRPr>
          </a:p>
        </p:txBody>
      </p:sp>
      <p:sp>
        <p:nvSpPr>
          <p:cNvPr id="8" name="Espace réservé du numéro de diapositive 5"/>
          <p:cNvSpPr>
            <a:spLocks noGrp="1"/>
          </p:cNvSpPr>
          <p:nvPr>
            <p:ph type="sldNum" sz="quarter" idx="12"/>
          </p:nvPr>
        </p:nvSpPr>
        <p:spPr/>
        <p:txBody>
          <a:bodyPr/>
          <a:lstStyle>
            <a:lvl1pPr>
              <a:buClr>
                <a:schemeClr val="bg1"/>
              </a:buClr>
              <a:defRPr>
                <a:solidFill>
                  <a:schemeClr val="bg1"/>
                </a:solidFill>
              </a:defRPr>
            </a:lvl1pPr>
          </a:lstStyle>
          <a:p>
            <a:pPr>
              <a:buClr>
                <a:prstClr val="white"/>
              </a:buClr>
              <a:defRPr/>
            </a:pPr>
            <a:fld id="{40DB686C-EE80-4877-81AB-5C8A07083102}" type="slidenum">
              <a:rPr lang="en-CA">
                <a:solidFill>
                  <a:prstClr val="white"/>
                </a:solidFill>
              </a:rPr>
              <a:pPr>
                <a:buClr>
                  <a:prstClr val="white"/>
                </a:buClr>
                <a:defRPr/>
              </a:pPr>
              <a:t>‹N°›</a:t>
            </a:fld>
            <a:endParaRPr lang="en-CA">
              <a:solidFill>
                <a:prstClr val="white"/>
              </a:solidFill>
            </a:endParaRPr>
          </a:p>
        </p:txBody>
      </p:sp>
    </p:spTree>
    <p:extLst>
      <p:ext uri="{BB962C8B-B14F-4D97-AF65-F5344CB8AC3E}">
        <p14:creationId xmlns:p14="http://schemas.microsoft.com/office/powerpoint/2010/main" val="177044670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Transition Pa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558801" y="4430713"/>
            <a:ext cx="4661272"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5" name="Forme en L 4"/>
          <p:cNvSpPr/>
          <p:nvPr userDrawn="1"/>
        </p:nvSpPr>
        <p:spPr>
          <a:xfrm rot="5400000">
            <a:off x="558800" y="6029325"/>
            <a:ext cx="111125" cy="111125"/>
          </a:xfrm>
          <a:prstGeom prst="corner">
            <a:avLst>
              <a:gd name="adj1" fmla="val 31250"/>
              <a:gd name="adj2" fmla="val 30083"/>
            </a:avLst>
          </a:prstGeom>
          <a:solidFill>
            <a:sysClr val="window" lastClr="FFFFFF"/>
          </a:solidFill>
          <a:ln w="25400" cap="flat" cmpd="sng" algn="ctr">
            <a:noFill/>
            <a:prstDash val="solid"/>
          </a:ln>
          <a:effectLst/>
        </p:spPr>
        <p:txBody>
          <a:bodyPr anchor="ctr"/>
          <a:lstStyle/>
          <a:p>
            <a:pPr algn="ctr">
              <a:defRPr/>
            </a:pPr>
            <a:endParaRPr lang="en-CA" kern="0">
              <a:solidFill>
                <a:sysClr val="window" lastClr="FFFFFF"/>
              </a:solidFill>
              <a:cs typeface="Arial" charset="0"/>
            </a:endParaRPr>
          </a:p>
        </p:txBody>
      </p:sp>
      <p:sp>
        <p:nvSpPr>
          <p:cNvPr id="6" name="Espace réservé du texte 6"/>
          <p:cNvSpPr txBox="1">
            <a:spLocks/>
          </p:cNvSpPr>
          <p:nvPr userDrawn="1"/>
        </p:nvSpPr>
        <p:spPr>
          <a:xfrm>
            <a:off x="569913" y="6062663"/>
            <a:ext cx="2747962" cy="293687"/>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1800" dirty="0" smtClean="0">
                <a:solidFill>
                  <a:prstClr val="white"/>
                </a:solidFill>
                <a:latin typeface="Arial" pitchFamily="34" charset="0"/>
                <a:cs typeface="Arial" pitchFamily="34" charset="0"/>
              </a:rPr>
              <a:t>de la vie aux </a:t>
            </a:r>
            <a:r>
              <a:rPr lang="en-US" sz="1800" dirty="0" err="1" smtClean="0">
                <a:solidFill>
                  <a:prstClr val="white"/>
                </a:solidFill>
                <a:latin typeface="Arial" pitchFamily="34" charset="0"/>
                <a:cs typeface="Arial" pitchFamily="34" charset="0"/>
              </a:rPr>
              <a:t>idées</a:t>
            </a:r>
            <a:endParaRPr lang="en-CA" sz="1800" dirty="0">
              <a:solidFill>
                <a:prstClr val="white"/>
              </a:solidFill>
              <a:latin typeface="Arial" pitchFamily="34" charset="0"/>
              <a:cs typeface="Arial" pitchFamily="34" charset="0"/>
            </a:endParaRPr>
          </a:p>
        </p:txBody>
      </p:sp>
      <p:sp>
        <p:nvSpPr>
          <p:cNvPr id="3" name="Espace réservé du contenu 2"/>
          <p:cNvSpPr>
            <a:spLocks noGrp="1"/>
          </p:cNvSpPr>
          <p:nvPr>
            <p:ph idx="1"/>
          </p:nvPr>
        </p:nvSpPr>
        <p:spPr>
          <a:xfrm>
            <a:off x="558801" y="1699260"/>
            <a:ext cx="6705853" cy="2594674"/>
          </a:xfrm>
        </p:spPr>
        <p:txBody>
          <a:bodyPr anchor="b">
            <a:normAutofit/>
          </a:bodyPr>
          <a:lstStyle>
            <a:lvl1pPr marL="0" indent="0">
              <a:spcBef>
                <a:spcPts val="0"/>
              </a:spcBef>
              <a:buClr>
                <a:schemeClr val="bg1"/>
              </a:buClr>
              <a:buNone/>
              <a:tabLst>
                <a:tab pos="5084763" algn="r"/>
              </a:tabLst>
              <a:defRPr sz="3300" b="1" u="none">
                <a:solidFill>
                  <a:schemeClr val="bg1"/>
                </a:solidFill>
                <a:latin typeface="Arial" pitchFamily="34" charset="0"/>
                <a:cs typeface="Arial" pitchFamily="34" charset="0"/>
              </a:defRPr>
            </a:lvl1pPr>
            <a:lvl2pPr>
              <a:buClr>
                <a:schemeClr val="bg1"/>
              </a:buClr>
              <a:buNone/>
              <a:defRPr>
                <a:solidFill>
                  <a:schemeClr val="bg1"/>
                </a:solidFill>
              </a:defRPr>
            </a:lvl2pPr>
            <a:lvl3pPr>
              <a:buClr>
                <a:schemeClr val="bg1"/>
              </a:buClr>
              <a:buNone/>
              <a:defRPr>
                <a:solidFill>
                  <a:schemeClr val="bg1"/>
                </a:solidFill>
              </a:defRPr>
            </a:lvl3pPr>
            <a:lvl4pPr>
              <a:buClr>
                <a:schemeClr val="bg1"/>
              </a:buClr>
              <a:buNone/>
              <a:defRPr>
                <a:solidFill>
                  <a:schemeClr val="bg1"/>
                </a:solidFill>
              </a:defRPr>
            </a:lvl4pPr>
            <a:lvl5pPr>
              <a:buClr>
                <a:schemeClr val="bg1"/>
              </a:buClr>
              <a:buNone/>
              <a:defRPr>
                <a:solidFill>
                  <a:schemeClr val="bg1"/>
                </a:solidFill>
              </a:defRPr>
            </a:lvl5pPr>
          </a:lstStyle>
          <a:p>
            <a:pPr lvl="0"/>
            <a:r>
              <a:rPr lang="fr-FR" smtClean="0"/>
              <a:t>Modifiez les styles du texte du masque</a:t>
            </a:r>
          </a:p>
        </p:txBody>
      </p:sp>
      <p:sp>
        <p:nvSpPr>
          <p:cNvPr id="21" name="Espace réservé du texte 20"/>
          <p:cNvSpPr>
            <a:spLocks noGrp="1"/>
          </p:cNvSpPr>
          <p:nvPr>
            <p:ph type="body" sz="quarter" idx="10"/>
          </p:nvPr>
        </p:nvSpPr>
        <p:spPr>
          <a:xfrm>
            <a:off x="558800" y="4522534"/>
            <a:ext cx="5311775" cy="347663"/>
          </a:xfrm>
        </p:spPr>
        <p:txBody>
          <a:bodyPr>
            <a:normAutofit/>
          </a:bodyPr>
          <a:lstStyle>
            <a:lvl1pPr>
              <a:defRPr sz="1200">
                <a:solidFill>
                  <a:schemeClr val="bg1"/>
                </a:solidFill>
                <a:latin typeface="Arial Narrow"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smtClean="0"/>
              <a:t>Modifiez les styles du texte du masque</a:t>
            </a:r>
          </a:p>
        </p:txBody>
      </p:sp>
    </p:spTree>
    <p:extLst>
      <p:ext uri="{BB962C8B-B14F-4D97-AF65-F5344CB8AC3E}">
        <p14:creationId xmlns:p14="http://schemas.microsoft.com/office/powerpoint/2010/main" val="238638845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2_Transition Pa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558801" y="4430713"/>
            <a:ext cx="4661272"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5" name="Forme en L 4"/>
          <p:cNvSpPr/>
          <p:nvPr userDrawn="1"/>
        </p:nvSpPr>
        <p:spPr>
          <a:xfrm rot="5400000">
            <a:off x="558800" y="6029325"/>
            <a:ext cx="111125" cy="111125"/>
          </a:xfrm>
          <a:prstGeom prst="corner">
            <a:avLst>
              <a:gd name="adj1" fmla="val 31250"/>
              <a:gd name="adj2" fmla="val 30083"/>
            </a:avLst>
          </a:prstGeom>
          <a:solidFill>
            <a:sysClr val="window" lastClr="FFFFFF"/>
          </a:solidFill>
          <a:ln w="25400" cap="flat" cmpd="sng" algn="ctr">
            <a:noFill/>
            <a:prstDash val="solid"/>
          </a:ln>
          <a:effectLst/>
        </p:spPr>
        <p:txBody>
          <a:bodyPr anchor="ctr"/>
          <a:lstStyle/>
          <a:p>
            <a:pPr algn="ctr">
              <a:defRPr/>
            </a:pPr>
            <a:endParaRPr lang="en-CA" kern="0">
              <a:solidFill>
                <a:sysClr val="window" lastClr="FFFFFF"/>
              </a:solidFill>
              <a:cs typeface="Arial" charset="0"/>
            </a:endParaRPr>
          </a:p>
        </p:txBody>
      </p:sp>
      <p:sp>
        <p:nvSpPr>
          <p:cNvPr id="6" name="Espace réservé du texte 6"/>
          <p:cNvSpPr txBox="1">
            <a:spLocks/>
          </p:cNvSpPr>
          <p:nvPr userDrawn="1"/>
        </p:nvSpPr>
        <p:spPr>
          <a:xfrm>
            <a:off x="569913" y="6062663"/>
            <a:ext cx="2747962" cy="293687"/>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1800" dirty="0" smtClean="0">
                <a:solidFill>
                  <a:prstClr val="white"/>
                </a:solidFill>
                <a:latin typeface="Arial" pitchFamily="34" charset="0"/>
                <a:cs typeface="Arial" pitchFamily="34" charset="0"/>
              </a:rPr>
              <a:t>de la vie aux </a:t>
            </a:r>
            <a:r>
              <a:rPr lang="en-US" sz="1800" dirty="0" err="1" smtClean="0">
                <a:solidFill>
                  <a:prstClr val="white"/>
                </a:solidFill>
                <a:latin typeface="Arial" pitchFamily="34" charset="0"/>
                <a:cs typeface="Arial" pitchFamily="34" charset="0"/>
              </a:rPr>
              <a:t>idées</a:t>
            </a:r>
            <a:endParaRPr lang="en-CA" sz="1800" dirty="0">
              <a:solidFill>
                <a:prstClr val="white"/>
              </a:solidFill>
              <a:latin typeface="Arial" pitchFamily="34" charset="0"/>
              <a:cs typeface="Arial" pitchFamily="34" charset="0"/>
            </a:endParaRPr>
          </a:p>
        </p:txBody>
      </p:sp>
      <p:sp>
        <p:nvSpPr>
          <p:cNvPr id="3" name="Espace réservé du contenu 2"/>
          <p:cNvSpPr>
            <a:spLocks noGrp="1"/>
          </p:cNvSpPr>
          <p:nvPr>
            <p:ph idx="1"/>
          </p:nvPr>
        </p:nvSpPr>
        <p:spPr>
          <a:xfrm>
            <a:off x="558801" y="1699260"/>
            <a:ext cx="6705853" cy="2594674"/>
          </a:xfrm>
        </p:spPr>
        <p:txBody>
          <a:bodyPr anchor="b">
            <a:normAutofit/>
          </a:bodyPr>
          <a:lstStyle>
            <a:lvl1pPr marL="0" indent="0">
              <a:spcBef>
                <a:spcPts val="0"/>
              </a:spcBef>
              <a:buClr>
                <a:schemeClr val="bg1"/>
              </a:buClr>
              <a:buNone/>
              <a:tabLst>
                <a:tab pos="5084763" algn="r"/>
              </a:tabLst>
              <a:defRPr sz="3300" b="1" u="none">
                <a:solidFill>
                  <a:schemeClr val="bg1"/>
                </a:solidFill>
                <a:latin typeface="Arial" pitchFamily="34" charset="0"/>
                <a:cs typeface="Arial" pitchFamily="34" charset="0"/>
              </a:defRPr>
            </a:lvl1pPr>
            <a:lvl2pPr>
              <a:buClr>
                <a:schemeClr val="bg1"/>
              </a:buClr>
              <a:buNone/>
              <a:defRPr>
                <a:solidFill>
                  <a:schemeClr val="bg1"/>
                </a:solidFill>
              </a:defRPr>
            </a:lvl2pPr>
            <a:lvl3pPr>
              <a:buClr>
                <a:schemeClr val="bg1"/>
              </a:buClr>
              <a:buNone/>
              <a:defRPr>
                <a:solidFill>
                  <a:schemeClr val="bg1"/>
                </a:solidFill>
              </a:defRPr>
            </a:lvl3pPr>
            <a:lvl4pPr>
              <a:buClr>
                <a:schemeClr val="bg1"/>
              </a:buClr>
              <a:buNone/>
              <a:defRPr>
                <a:solidFill>
                  <a:schemeClr val="bg1"/>
                </a:solidFill>
              </a:defRPr>
            </a:lvl4pPr>
            <a:lvl5pPr>
              <a:buClr>
                <a:schemeClr val="bg1"/>
              </a:buClr>
              <a:buNone/>
              <a:defRPr>
                <a:solidFill>
                  <a:schemeClr val="bg1"/>
                </a:solidFill>
              </a:defRPr>
            </a:lvl5pPr>
          </a:lstStyle>
          <a:p>
            <a:pPr lvl="0"/>
            <a:r>
              <a:rPr lang="fr-FR" smtClean="0"/>
              <a:t>Modifiez les styles du texte du masque</a:t>
            </a:r>
          </a:p>
        </p:txBody>
      </p:sp>
      <p:sp>
        <p:nvSpPr>
          <p:cNvPr id="21" name="Espace réservé du texte 20"/>
          <p:cNvSpPr>
            <a:spLocks noGrp="1"/>
          </p:cNvSpPr>
          <p:nvPr>
            <p:ph type="body" sz="quarter" idx="10"/>
          </p:nvPr>
        </p:nvSpPr>
        <p:spPr>
          <a:xfrm>
            <a:off x="558800" y="4522534"/>
            <a:ext cx="5311775" cy="347663"/>
          </a:xfrm>
        </p:spPr>
        <p:txBody>
          <a:bodyPr>
            <a:normAutofit/>
          </a:bodyPr>
          <a:lstStyle>
            <a:lvl1pPr>
              <a:defRPr sz="1200">
                <a:solidFill>
                  <a:schemeClr val="bg1"/>
                </a:solidFill>
                <a:latin typeface="Arial Narrow"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smtClean="0"/>
              <a:t>Modifiez les styles du texte du masque</a:t>
            </a:r>
          </a:p>
        </p:txBody>
      </p:sp>
    </p:spTree>
    <p:extLst>
      <p:ext uri="{BB962C8B-B14F-4D97-AF65-F5344CB8AC3E}">
        <p14:creationId xmlns:p14="http://schemas.microsoft.com/office/powerpoint/2010/main" val="37594902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3_Transition Pa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558801" y="4430713"/>
            <a:ext cx="4661272"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5" name="Forme en L 4"/>
          <p:cNvSpPr/>
          <p:nvPr userDrawn="1"/>
        </p:nvSpPr>
        <p:spPr>
          <a:xfrm rot="5400000">
            <a:off x="558800" y="6029325"/>
            <a:ext cx="111125" cy="111125"/>
          </a:xfrm>
          <a:prstGeom prst="corner">
            <a:avLst>
              <a:gd name="adj1" fmla="val 31250"/>
              <a:gd name="adj2" fmla="val 30083"/>
            </a:avLst>
          </a:prstGeom>
          <a:solidFill>
            <a:sysClr val="window" lastClr="FFFFFF"/>
          </a:solidFill>
          <a:ln w="25400" cap="flat" cmpd="sng" algn="ctr">
            <a:noFill/>
            <a:prstDash val="solid"/>
          </a:ln>
          <a:effectLst/>
        </p:spPr>
        <p:txBody>
          <a:bodyPr anchor="ctr"/>
          <a:lstStyle/>
          <a:p>
            <a:pPr algn="ctr">
              <a:defRPr/>
            </a:pPr>
            <a:endParaRPr lang="en-CA" kern="0">
              <a:solidFill>
                <a:sysClr val="window" lastClr="FFFFFF"/>
              </a:solidFill>
              <a:cs typeface="Arial" charset="0"/>
            </a:endParaRPr>
          </a:p>
        </p:txBody>
      </p:sp>
      <p:sp>
        <p:nvSpPr>
          <p:cNvPr id="6" name="Espace réservé du texte 6"/>
          <p:cNvSpPr txBox="1">
            <a:spLocks/>
          </p:cNvSpPr>
          <p:nvPr userDrawn="1"/>
        </p:nvSpPr>
        <p:spPr>
          <a:xfrm>
            <a:off x="569913" y="6062663"/>
            <a:ext cx="2747962" cy="293687"/>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1800" dirty="0" smtClean="0">
                <a:solidFill>
                  <a:prstClr val="white"/>
                </a:solidFill>
                <a:latin typeface="Arial" pitchFamily="34" charset="0"/>
                <a:cs typeface="Arial" pitchFamily="34" charset="0"/>
              </a:rPr>
              <a:t>de la vie aux </a:t>
            </a:r>
            <a:r>
              <a:rPr lang="en-US" sz="1800" dirty="0" err="1" smtClean="0">
                <a:solidFill>
                  <a:prstClr val="white"/>
                </a:solidFill>
                <a:latin typeface="Arial" pitchFamily="34" charset="0"/>
                <a:cs typeface="Arial" pitchFamily="34" charset="0"/>
              </a:rPr>
              <a:t>idées</a:t>
            </a:r>
            <a:endParaRPr lang="en-CA" sz="1800" dirty="0">
              <a:solidFill>
                <a:prstClr val="white"/>
              </a:solidFill>
              <a:latin typeface="Arial" pitchFamily="34" charset="0"/>
              <a:cs typeface="Arial" pitchFamily="34" charset="0"/>
            </a:endParaRPr>
          </a:p>
        </p:txBody>
      </p:sp>
      <p:sp>
        <p:nvSpPr>
          <p:cNvPr id="3" name="Espace réservé du contenu 2"/>
          <p:cNvSpPr>
            <a:spLocks noGrp="1"/>
          </p:cNvSpPr>
          <p:nvPr>
            <p:ph idx="1"/>
          </p:nvPr>
        </p:nvSpPr>
        <p:spPr>
          <a:xfrm>
            <a:off x="558801" y="1699260"/>
            <a:ext cx="6705853" cy="2594674"/>
          </a:xfrm>
        </p:spPr>
        <p:txBody>
          <a:bodyPr anchor="b">
            <a:normAutofit/>
          </a:bodyPr>
          <a:lstStyle>
            <a:lvl1pPr marL="0" indent="0">
              <a:spcBef>
                <a:spcPts val="0"/>
              </a:spcBef>
              <a:buClr>
                <a:schemeClr val="bg1"/>
              </a:buClr>
              <a:buNone/>
              <a:tabLst>
                <a:tab pos="5084763" algn="r"/>
              </a:tabLst>
              <a:defRPr sz="3300" b="1" u="none">
                <a:solidFill>
                  <a:schemeClr val="bg1"/>
                </a:solidFill>
                <a:latin typeface="Arial" pitchFamily="34" charset="0"/>
                <a:cs typeface="Arial" pitchFamily="34" charset="0"/>
              </a:defRPr>
            </a:lvl1pPr>
            <a:lvl2pPr>
              <a:buClr>
                <a:schemeClr val="bg1"/>
              </a:buClr>
              <a:buNone/>
              <a:defRPr>
                <a:solidFill>
                  <a:schemeClr val="bg1"/>
                </a:solidFill>
              </a:defRPr>
            </a:lvl2pPr>
            <a:lvl3pPr>
              <a:buClr>
                <a:schemeClr val="bg1"/>
              </a:buClr>
              <a:buNone/>
              <a:defRPr>
                <a:solidFill>
                  <a:schemeClr val="bg1"/>
                </a:solidFill>
              </a:defRPr>
            </a:lvl3pPr>
            <a:lvl4pPr>
              <a:buClr>
                <a:schemeClr val="bg1"/>
              </a:buClr>
              <a:buNone/>
              <a:defRPr>
                <a:solidFill>
                  <a:schemeClr val="bg1"/>
                </a:solidFill>
              </a:defRPr>
            </a:lvl4pPr>
            <a:lvl5pPr>
              <a:buClr>
                <a:schemeClr val="bg1"/>
              </a:buClr>
              <a:buNone/>
              <a:defRPr>
                <a:solidFill>
                  <a:schemeClr val="bg1"/>
                </a:solidFill>
              </a:defRPr>
            </a:lvl5pPr>
          </a:lstStyle>
          <a:p>
            <a:pPr lvl="0"/>
            <a:r>
              <a:rPr lang="fr-FR" smtClean="0"/>
              <a:t>Modifiez les styles du texte du masque</a:t>
            </a:r>
          </a:p>
        </p:txBody>
      </p:sp>
      <p:sp>
        <p:nvSpPr>
          <p:cNvPr id="21" name="Espace réservé du texte 20"/>
          <p:cNvSpPr>
            <a:spLocks noGrp="1"/>
          </p:cNvSpPr>
          <p:nvPr>
            <p:ph type="body" sz="quarter" idx="10"/>
          </p:nvPr>
        </p:nvSpPr>
        <p:spPr>
          <a:xfrm>
            <a:off x="558800" y="4522534"/>
            <a:ext cx="5311775" cy="347663"/>
          </a:xfrm>
        </p:spPr>
        <p:txBody>
          <a:bodyPr>
            <a:normAutofit/>
          </a:bodyPr>
          <a:lstStyle>
            <a:lvl1pPr>
              <a:defRPr sz="1200">
                <a:solidFill>
                  <a:schemeClr val="bg1"/>
                </a:solidFill>
                <a:latin typeface="Arial Narrow"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smtClean="0"/>
              <a:t>Modifiez les styles du texte du masque</a:t>
            </a:r>
          </a:p>
        </p:txBody>
      </p:sp>
    </p:spTree>
    <p:extLst>
      <p:ext uri="{BB962C8B-B14F-4D97-AF65-F5344CB8AC3E}">
        <p14:creationId xmlns:p14="http://schemas.microsoft.com/office/powerpoint/2010/main" val="394713243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re et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8" name="Espace réservé du texte 7"/>
          <p:cNvSpPr>
            <a:spLocks noGrp="1"/>
          </p:cNvSpPr>
          <p:nvPr>
            <p:ph type="body" sz="quarter" idx="13"/>
          </p:nvPr>
        </p:nvSpPr>
        <p:spPr/>
        <p:txBody>
          <a:bodyPr/>
          <a:lstStyle>
            <a:lvl2pPr>
              <a:spcBef>
                <a:spcPts val="800"/>
              </a:spcBef>
              <a:defRPr/>
            </a:lvl2pPr>
            <a:lvl3pPr>
              <a:spcBef>
                <a:spcPts val="1400"/>
              </a:spcBef>
              <a:defRPr/>
            </a:lvl3pPr>
            <a:lvl4pPr>
              <a:spcBef>
                <a:spcPts val="800"/>
              </a:spcBef>
              <a:defRPr/>
            </a:lvl4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4" name="Espace réservé de la date 3"/>
          <p:cNvSpPr>
            <a:spLocks noGrp="1"/>
          </p:cNvSpPr>
          <p:nvPr>
            <p:ph type="dt" sz="half" idx="14"/>
          </p:nvPr>
        </p:nvSpPr>
        <p:spPr>
          <a:xfrm>
            <a:off x="3273425" y="6483350"/>
            <a:ext cx="2560638" cy="236538"/>
          </a:xfrm>
        </p:spPr>
        <p:txBody>
          <a:bodyPr/>
          <a:lstStyle>
            <a:lvl1pPr>
              <a:defRPr/>
            </a:lvl1pPr>
          </a:lstStyle>
          <a:p>
            <a:pPr>
              <a:defRPr/>
            </a:pPr>
            <a:fld id="{FDA9FEC1-6772-447D-8C46-06C1CEA8C016}" type="datetime1">
              <a:rPr lang="fr-FR">
                <a:solidFill>
                  <a:srgbClr val="000000">
                    <a:tint val="75000"/>
                  </a:srgbClr>
                </a:solidFill>
              </a:rPr>
              <a:pPr>
                <a:defRPr/>
              </a:pPr>
              <a:t>28/07/2017</a:t>
            </a:fld>
            <a:endParaRPr lang="en-CA">
              <a:solidFill>
                <a:srgbClr val="000000">
                  <a:tint val="75000"/>
                </a:srgbClr>
              </a:solidFill>
            </a:endParaRPr>
          </a:p>
        </p:txBody>
      </p:sp>
      <p:sp>
        <p:nvSpPr>
          <p:cNvPr id="5" name="Espace réservé du pied de page 4"/>
          <p:cNvSpPr>
            <a:spLocks noGrp="1"/>
          </p:cNvSpPr>
          <p:nvPr>
            <p:ph type="ftr" sz="quarter" idx="15"/>
          </p:nvPr>
        </p:nvSpPr>
        <p:spPr/>
        <p:txBody>
          <a:bodyPr/>
          <a:lstStyle>
            <a:lvl1pPr>
              <a:defRPr/>
            </a:lvl1pPr>
          </a:lstStyle>
          <a:p>
            <a:pPr>
              <a:defRPr/>
            </a:pPr>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6"/>
          </p:nvPr>
        </p:nvSpPr>
        <p:spPr/>
        <p:txBody>
          <a:bodyPr/>
          <a:lstStyle>
            <a:lvl1pPr>
              <a:defRPr/>
            </a:lvl1pPr>
          </a:lstStyle>
          <a:p>
            <a:pPr>
              <a:defRPr/>
            </a:pPr>
            <a:fld id="{7714B82E-9168-4FD7-9C33-6C93AF7E8618}" type="slidenum">
              <a:rPr lang="en-CA">
                <a:solidFill>
                  <a:srgbClr val="000000">
                    <a:tint val="75000"/>
                  </a:srgbClr>
                </a:solidFill>
              </a:rPr>
              <a:pPr>
                <a:defRPr/>
              </a:pPr>
              <a:t>‹N°›</a:t>
            </a:fld>
            <a:endParaRPr lang="en-CA">
              <a:solidFill>
                <a:srgbClr val="000000">
                  <a:tint val="75000"/>
                </a:srgbClr>
              </a:solidFill>
            </a:endParaRPr>
          </a:p>
        </p:txBody>
      </p:sp>
    </p:spTree>
    <p:extLst>
      <p:ext uri="{BB962C8B-B14F-4D97-AF65-F5344CB8AC3E}">
        <p14:creationId xmlns:p14="http://schemas.microsoft.com/office/powerpoint/2010/main" val="125239883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re texte et photo">
    <p:spTree>
      <p:nvGrpSpPr>
        <p:cNvPr id="1" name=""/>
        <p:cNvGrpSpPr/>
        <p:nvPr/>
      </p:nvGrpSpPr>
      <p:grpSpPr>
        <a:xfrm>
          <a:off x="0" y="0"/>
          <a:ext cx="0" cy="0"/>
          <a:chOff x="0" y="0"/>
          <a:chExt cx="0" cy="0"/>
        </a:xfrm>
      </p:grpSpPr>
      <p:sp>
        <p:nvSpPr>
          <p:cNvPr id="6" name="Rectangle 5"/>
          <p:cNvSpPr/>
          <p:nvPr userDrawn="1"/>
        </p:nvSpPr>
        <p:spPr>
          <a:xfrm>
            <a:off x="5989638" y="3853849"/>
            <a:ext cx="2597150" cy="555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2" name="Titre 1"/>
          <p:cNvSpPr>
            <a:spLocks noGrp="1"/>
          </p:cNvSpPr>
          <p:nvPr>
            <p:ph type="title"/>
          </p:nvPr>
        </p:nvSpPr>
        <p:spPr/>
        <p:txBody>
          <a:bodyPr/>
          <a:lstStyle/>
          <a:p>
            <a:r>
              <a:rPr lang="fr-FR" dirty="0" smtClean="0"/>
              <a:t>Cliquez pour modifier le style du titre</a:t>
            </a:r>
            <a:endParaRPr lang="en-CA" dirty="0"/>
          </a:p>
        </p:txBody>
      </p:sp>
      <p:sp>
        <p:nvSpPr>
          <p:cNvPr id="8" name="Espace réservé du texte 7"/>
          <p:cNvSpPr>
            <a:spLocks noGrp="1"/>
          </p:cNvSpPr>
          <p:nvPr>
            <p:ph type="body" sz="quarter" idx="13"/>
          </p:nvPr>
        </p:nvSpPr>
        <p:spPr/>
        <p:txBody>
          <a:bodyPr/>
          <a:lstStyle>
            <a:lvl2pPr>
              <a:spcBef>
                <a:spcPts val="800"/>
              </a:spcBef>
              <a:defRPr/>
            </a:lvl2pPr>
            <a:lvl3pPr>
              <a:spcBef>
                <a:spcPts val="1400"/>
              </a:spcBef>
              <a:defRPr/>
            </a:lvl3pPr>
            <a:lvl4pPr>
              <a:spcBef>
                <a:spcPts val="800"/>
              </a:spcBef>
              <a:defRPr/>
            </a:lvl4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7" name="Espace réservé pour une image  10"/>
          <p:cNvSpPr>
            <a:spLocks noGrp="1"/>
          </p:cNvSpPr>
          <p:nvPr>
            <p:ph type="pic" sz="quarter" idx="14"/>
          </p:nvPr>
        </p:nvSpPr>
        <p:spPr>
          <a:xfrm>
            <a:off x="5989637" y="1371981"/>
            <a:ext cx="2597151" cy="2037969"/>
          </a:xfrm>
        </p:spPr>
        <p:txBody>
          <a:bodyPr rtlCol="0">
            <a:normAutofit/>
          </a:bodyPr>
          <a:lstStyle>
            <a:lvl1pPr marL="0" indent="0">
              <a:buNone/>
              <a:defRPr/>
            </a:lvl1pPr>
          </a:lstStyle>
          <a:p>
            <a:pPr lvl="0"/>
            <a:endParaRPr lang="en-CA" noProof="0" dirty="0"/>
          </a:p>
        </p:txBody>
      </p:sp>
      <p:sp>
        <p:nvSpPr>
          <p:cNvPr id="10" name="Espace réservé du texte 13"/>
          <p:cNvSpPr>
            <a:spLocks noGrp="1"/>
          </p:cNvSpPr>
          <p:nvPr>
            <p:ph type="body" sz="quarter" idx="15"/>
          </p:nvPr>
        </p:nvSpPr>
        <p:spPr>
          <a:xfrm>
            <a:off x="5989637" y="3648964"/>
            <a:ext cx="2597151" cy="1761554"/>
          </a:xfrm>
        </p:spPr>
        <p:txBody>
          <a:bodyPr>
            <a:normAutofit/>
          </a:bodyPr>
          <a:lstStyle>
            <a:lvl1pPr marL="0" indent="0">
              <a:lnSpc>
                <a:spcPts val="1500"/>
              </a:lnSpc>
              <a:spcBef>
                <a:spcPts val="800"/>
              </a:spcBef>
              <a:buNone/>
              <a:defRPr sz="1200" b="0"/>
            </a:lvl1pPr>
          </a:lstStyle>
          <a:p>
            <a:pPr lvl="0"/>
            <a:r>
              <a:rPr lang="fr-FR" dirty="0" smtClean="0"/>
              <a:t>Cliquez pour modifier les styles du</a:t>
            </a:r>
            <a:endParaRPr lang="en-CA" dirty="0"/>
          </a:p>
        </p:txBody>
      </p:sp>
      <p:sp>
        <p:nvSpPr>
          <p:cNvPr id="9" name="Espace réservé de la date 3"/>
          <p:cNvSpPr>
            <a:spLocks noGrp="1"/>
          </p:cNvSpPr>
          <p:nvPr>
            <p:ph type="dt" sz="half" idx="16"/>
          </p:nvPr>
        </p:nvSpPr>
        <p:spPr>
          <a:xfrm>
            <a:off x="3273425" y="6483350"/>
            <a:ext cx="2560638" cy="236538"/>
          </a:xfrm>
        </p:spPr>
        <p:txBody>
          <a:bodyPr/>
          <a:lstStyle>
            <a:lvl1pPr>
              <a:defRPr/>
            </a:lvl1pPr>
          </a:lstStyle>
          <a:p>
            <a:pPr>
              <a:defRPr/>
            </a:pPr>
            <a:fld id="{9D24253D-99FB-49DD-861D-4F0CF28981BD}" type="datetime1">
              <a:rPr lang="fr-FR">
                <a:solidFill>
                  <a:srgbClr val="000000">
                    <a:tint val="75000"/>
                  </a:srgbClr>
                </a:solidFill>
              </a:rPr>
              <a:pPr>
                <a:defRPr/>
              </a:pPr>
              <a:t>28/07/2017</a:t>
            </a:fld>
            <a:endParaRPr lang="en-CA">
              <a:solidFill>
                <a:srgbClr val="000000">
                  <a:tint val="75000"/>
                </a:srgbClr>
              </a:solidFill>
            </a:endParaRPr>
          </a:p>
        </p:txBody>
      </p:sp>
      <p:sp>
        <p:nvSpPr>
          <p:cNvPr id="11" name="Espace réservé du pied de page 4"/>
          <p:cNvSpPr>
            <a:spLocks noGrp="1"/>
          </p:cNvSpPr>
          <p:nvPr>
            <p:ph type="ftr" sz="quarter" idx="17"/>
          </p:nvPr>
        </p:nvSpPr>
        <p:spPr/>
        <p:txBody>
          <a:bodyPr/>
          <a:lstStyle>
            <a:lvl1pPr>
              <a:defRPr/>
            </a:lvl1pPr>
          </a:lstStyle>
          <a:p>
            <a:pPr>
              <a:defRPr/>
            </a:pPr>
            <a:r>
              <a:rPr lang="en-CA">
                <a:solidFill>
                  <a:srgbClr val="000000">
                    <a:tint val="75000"/>
                  </a:srgbClr>
                </a:solidFill>
              </a:rPr>
              <a:t>CROP</a:t>
            </a:r>
            <a:endParaRPr lang="en-CA" dirty="0">
              <a:solidFill>
                <a:srgbClr val="000000">
                  <a:tint val="75000"/>
                </a:srgbClr>
              </a:solidFill>
            </a:endParaRPr>
          </a:p>
        </p:txBody>
      </p:sp>
      <p:sp>
        <p:nvSpPr>
          <p:cNvPr id="12" name="Espace réservé du numéro de diapositive 5"/>
          <p:cNvSpPr>
            <a:spLocks noGrp="1"/>
          </p:cNvSpPr>
          <p:nvPr>
            <p:ph type="sldNum" sz="quarter" idx="18"/>
          </p:nvPr>
        </p:nvSpPr>
        <p:spPr/>
        <p:txBody>
          <a:bodyPr/>
          <a:lstStyle>
            <a:lvl1pPr>
              <a:defRPr/>
            </a:lvl1pPr>
          </a:lstStyle>
          <a:p>
            <a:pPr>
              <a:defRPr/>
            </a:pPr>
            <a:fld id="{A5EDB85A-66DF-45E6-99D2-94A7B8B320F6}" type="slidenum">
              <a:rPr lang="en-CA">
                <a:solidFill>
                  <a:srgbClr val="000000">
                    <a:tint val="75000"/>
                  </a:srgbClr>
                </a:solidFill>
              </a:rPr>
              <a:pPr>
                <a:defRPr/>
              </a:pPr>
              <a:t>‹N°›</a:t>
            </a:fld>
            <a:endParaRPr lang="en-CA">
              <a:solidFill>
                <a:srgbClr val="000000">
                  <a:tint val="75000"/>
                </a:srgbClr>
              </a:solidFill>
            </a:endParaRPr>
          </a:p>
        </p:txBody>
      </p:sp>
    </p:spTree>
    <p:extLst>
      <p:ext uri="{BB962C8B-B14F-4D97-AF65-F5344CB8AC3E}">
        <p14:creationId xmlns:p14="http://schemas.microsoft.com/office/powerpoint/2010/main" val="3008414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Titre et contenu ">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28/07/2017</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8027988" cy="3749674"/>
          </a:xfrm>
        </p:spPr>
        <p:txBody>
          <a:bodyPr/>
          <a:lstStyle/>
          <a:p>
            <a:pPr lvl="0"/>
            <a:r>
              <a:rPr lang="fr-FR" dirty="0" smtClean="0"/>
              <a:t>Cliquez pour modifier</a:t>
            </a:r>
            <a:endParaRPr lang="en-CA" dirty="0"/>
          </a:p>
        </p:txBody>
      </p:sp>
      <p:sp>
        <p:nvSpPr>
          <p:cNvPr id="10" name="Rectangle 9"/>
          <p:cNvSpPr/>
          <p:nvPr userDrawn="1"/>
        </p:nvSpPr>
        <p:spPr>
          <a:xfrm>
            <a:off x="558800" y="5456238"/>
            <a:ext cx="5313363"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1" name="Espace réservé du texte 13"/>
          <p:cNvSpPr>
            <a:spLocks noGrp="1"/>
          </p:cNvSpPr>
          <p:nvPr>
            <p:ph type="body" sz="quarter" idx="17"/>
          </p:nvPr>
        </p:nvSpPr>
        <p:spPr>
          <a:xfrm>
            <a:off x="558800" y="5585036"/>
            <a:ext cx="5313364" cy="895139"/>
          </a:xfrm>
        </p:spPr>
        <p:txBody>
          <a:bodyPr>
            <a:normAutofit/>
          </a:bodyPr>
          <a:lstStyle>
            <a:lvl1pPr marL="0" indent="0">
              <a:lnSpc>
                <a:spcPts val="1400"/>
              </a:lnSpc>
              <a:spcBef>
                <a:spcPts val="600"/>
              </a:spcBef>
              <a:buNone/>
              <a:defRPr sz="1200" b="0"/>
            </a:lvl1pPr>
          </a:lstStyle>
          <a:p>
            <a:pPr lvl="0"/>
            <a:r>
              <a:rPr lang="fr-FR" dirty="0" smtClean="0"/>
              <a:t>Cliquez pour modifier les styles du</a:t>
            </a:r>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714001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Titre et contenu ">
    <p:spTree>
      <p:nvGrpSpPr>
        <p:cNvPr id="1" name=""/>
        <p:cNvGrpSpPr/>
        <p:nvPr/>
      </p:nvGrpSpPr>
      <p:grpSpPr>
        <a:xfrm>
          <a:off x="0" y="0"/>
          <a:ext cx="0" cy="0"/>
          <a:chOff x="0" y="0"/>
          <a:chExt cx="0" cy="0"/>
        </a:xfrm>
      </p:grpSpPr>
      <p:cxnSp>
        <p:nvCxnSpPr>
          <p:cNvPr id="5" name="Connecteur droit 4"/>
          <p:cNvCxnSpPr/>
          <p:nvPr userDrawn="1"/>
        </p:nvCxnSpPr>
        <p:spPr>
          <a:xfrm>
            <a:off x="558800" y="6483350"/>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p:txBody>
          <a:bodyPr/>
          <a:lstStyle/>
          <a:p>
            <a:r>
              <a:rPr lang="fr-FR" smtClean="0"/>
              <a:t>Cliquez pour modifier le style du titre</a:t>
            </a:r>
            <a:endParaRPr lang="en-CA"/>
          </a:p>
        </p:txBody>
      </p:sp>
      <p:sp>
        <p:nvSpPr>
          <p:cNvPr id="9" name="Espace réservé du contenu 8"/>
          <p:cNvSpPr>
            <a:spLocks noGrp="1"/>
          </p:cNvSpPr>
          <p:nvPr>
            <p:ph sz="quarter" idx="14"/>
          </p:nvPr>
        </p:nvSpPr>
        <p:spPr>
          <a:xfrm>
            <a:off x="558800" y="1517270"/>
            <a:ext cx="5311775" cy="3749674"/>
          </a:xfrm>
        </p:spPr>
        <p:txBody>
          <a:bodyPr/>
          <a:lstStyle/>
          <a:p>
            <a:pPr lvl="0"/>
            <a:r>
              <a:rPr lang="fr-FR" dirty="0" smtClean="0"/>
              <a:t>Cliquez pour modifier</a:t>
            </a:r>
            <a:endParaRPr lang="en-CA" dirty="0"/>
          </a:p>
        </p:txBody>
      </p:sp>
      <p:sp>
        <p:nvSpPr>
          <p:cNvPr id="11" name="Espace réservé du texte 13"/>
          <p:cNvSpPr>
            <a:spLocks noGrp="1"/>
          </p:cNvSpPr>
          <p:nvPr>
            <p:ph type="body" sz="quarter" idx="17"/>
          </p:nvPr>
        </p:nvSpPr>
        <p:spPr>
          <a:xfrm>
            <a:off x="558800" y="5585036"/>
            <a:ext cx="5313364" cy="895139"/>
          </a:xfrm>
        </p:spPr>
        <p:txBody>
          <a:bodyPr>
            <a:normAutofit/>
          </a:bodyPr>
          <a:lstStyle>
            <a:lvl1pPr marL="0" indent="0">
              <a:lnSpc>
                <a:spcPts val="1400"/>
              </a:lnSpc>
              <a:spcBef>
                <a:spcPts val="600"/>
              </a:spcBef>
              <a:buNone/>
              <a:defRPr sz="1200" b="0"/>
            </a:lvl1pPr>
          </a:lstStyle>
          <a:p>
            <a:pPr lvl="0"/>
            <a:r>
              <a:rPr lang="fr-FR" dirty="0" smtClean="0"/>
              <a:t>Cliquez pour modifier les styles du</a:t>
            </a:r>
          </a:p>
        </p:txBody>
      </p:sp>
      <p:sp>
        <p:nvSpPr>
          <p:cNvPr id="7" name="Espace réservé de la date 3"/>
          <p:cNvSpPr>
            <a:spLocks noGrp="1"/>
          </p:cNvSpPr>
          <p:nvPr>
            <p:ph type="dt" sz="half" idx="18"/>
          </p:nvPr>
        </p:nvSpPr>
        <p:spPr>
          <a:xfrm>
            <a:off x="3273425" y="6483350"/>
            <a:ext cx="2560638" cy="236538"/>
          </a:xfrm>
        </p:spPr>
        <p:txBody>
          <a:bodyPr/>
          <a:lstStyle>
            <a:lvl1pPr>
              <a:defRPr/>
            </a:lvl1pPr>
          </a:lstStyle>
          <a:p>
            <a:pPr>
              <a:defRPr/>
            </a:pPr>
            <a:fld id="{D6EB73D9-F08A-4B42-93ED-39AAFD3D4824}" type="datetime1">
              <a:rPr lang="fr-FR">
                <a:solidFill>
                  <a:srgbClr val="000000">
                    <a:tint val="75000"/>
                  </a:srgbClr>
                </a:solidFill>
              </a:rPr>
              <a:pPr>
                <a:defRPr/>
              </a:pPr>
              <a:t>28/07/2017</a:t>
            </a:fld>
            <a:endParaRPr lang="en-CA">
              <a:solidFill>
                <a:srgbClr val="000000">
                  <a:tint val="75000"/>
                </a:srgbClr>
              </a:solidFill>
            </a:endParaRPr>
          </a:p>
        </p:txBody>
      </p:sp>
      <p:sp>
        <p:nvSpPr>
          <p:cNvPr id="8" name="Espace réservé du pied de page 4"/>
          <p:cNvSpPr>
            <a:spLocks noGrp="1"/>
          </p:cNvSpPr>
          <p:nvPr>
            <p:ph type="ftr" sz="quarter" idx="19"/>
          </p:nvPr>
        </p:nvSpPr>
        <p:spPr/>
        <p:txBody>
          <a:bodyPr/>
          <a:lstStyle>
            <a:lvl1pPr>
              <a:defRPr/>
            </a:lvl1pPr>
          </a:lstStyle>
          <a:p>
            <a:pPr>
              <a:defRPr/>
            </a:pPr>
            <a:r>
              <a:rPr lang="en-CA">
                <a:solidFill>
                  <a:srgbClr val="000000">
                    <a:tint val="75000"/>
                  </a:srgbClr>
                </a:solidFill>
              </a:rPr>
              <a:t>CROP</a:t>
            </a:r>
            <a:endParaRPr lang="en-CA" dirty="0">
              <a:solidFill>
                <a:srgbClr val="000000">
                  <a:tint val="75000"/>
                </a:srgbClr>
              </a:solidFill>
            </a:endParaRPr>
          </a:p>
        </p:txBody>
      </p:sp>
      <p:sp>
        <p:nvSpPr>
          <p:cNvPr id="10" name="Espace réservé du numéro de diapositive 5"/>
          <p:cNvSpPr>
            <a:spLocks noGrp="1"/>
          </p:cNvSpPr>
          <p:nvPr>
            <p:ph type="sldNum" sz="quarter" idx="20"/>
          </p:nvPr>
        </p:nvSpPr>
        <p:spPr/>
        <p:txBody>
          <a:bodyPr/>
          <a:lstStyle>
            <a:lvl1pPr>
              <a:defRPr/>
            </a:lvl1pPr>
          </a:lstStyle>
          <a:p>
            <a:pPr>
              <a:defRPr/>
            </a:pPr>
            <a:fld id="{3DFA6311-1157-4C02-B161-7AF404F3791B}" type="slidenum">
              <a:rPr lang="en-CA">
                <a:solidFill>
                  <a:srgbClr val="000000">
                    <a:tint val="75000"/>
                  </a:srgbClr>
                </a:solidFill>
              </a:rPr>
              <a:pPr>
                <a:defRPr/>
              </a:pPr>
              <a:t>‹N°›</a:t>
            </a:fld>
            <a:endParaRPr lang="en-CA">
              <a:solidFill>
                <a:srgbClr val="000000">
                  <a:tint val="75000"/>
                </a:srgbClr>
              </a:solidFill>
            </a:endParaRPr>
          </a:p>
        </p:txBody>
      </p:sp>
    </p:spTree>
    <p:extLst>
      <p:ext uri="{BB962C8B-B14F-4D97-AF65-F5344CB8AC3E}">
        <p14:creationId xmlns:p14="http://schemas.microsoft.com/office/powerpoint/2010/main" val="48685730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1_Titre et contenu ">
    <p:spTree>
      <p:nvGrpSpPr>
        <p:cNvPr id="1" name=""/>
        <p:cNvGrpSpPr/>
        <p:nvPr/>
      </p:nvGrpSpPr>
      <p:grpSpPr>
        <a:xfrm>
          <a:off x="0" y="0"/>
          <a:ext cx="0" cy="0"/>
          <a:chOff x="0" y="0"/>
          <a:chExt cx="0" cy="0"/>
        </a:xfrm>
      </p:grpSpPr>
      <p:sp>
        <p:nvSpPr>
          <p:cNvPr id="5" name="Rectangle 4"/>
          <p:cNvSpPr/>
          <p:nvPr userDrawn="1"/>
        </p:nvSpPr>
        <p:spPr>
          <a:xfrm>
            <a:off x="558800" y="5456238"/>
            <a:ext cx="5313363" cy="555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cxnSp>
        <p:nvCxnSpPr>
          <p:cNvPr id="6" name="Connecteur droit 5"/>
          <p:cNvCxnSpPr/>
          <p:nvPr userDrawn="1"/>
        </p:nvCxnSpPr>
        <p:spPr>
          <a:xfrm>
            <a:off x="558800" y="6483350"/>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p:txBody>
          <a:bodyPr/>
          <a:lstStyle/>
          <a:p>
            <a:r>
              <a:rPr lang="fr-FR" smtClean="0"/>
              <a:t>Cliquez pour modifier le style du titre</a:t>
            </a:r>
            <a:endParaRPr lang="en-CA"/>
          </a:p>
        </p:txBody>
      </p:sp>
      <p:sp>
        <p:nvSpPr>
          <p:cNvPr id="9" name="Espace réservé du contenu 8"/>
          <p:cNvSpPr>
            <a:spLocks noGrp="1"/>
          </p:cNvSpPr>
          <p:nvPr>
            <p:ph sz="quarter" idx="14"/>
          </p:nvPr>
        </p:nvSpPr>
        <p:spPr>
          <a:xfrm>
            <a:off x="558800" y="1517270"/>
            <a:ext cx="8027988" cy="3749674"/>
          </a:xfrm>
        </p:spPr>
        <p:txBody>
          <a:bodyPr/>
          <a:lstStyle/>
          <a:p>
            <a:pPr lvl="0"/>
            <a:r>
              <a:rPr lang="fr-FR" dirty="0" smtClean="0"/>
              <a:t>Cliquez pour modifier</a:t>
            </a:r>
            <a:endParaRPr lang="en-CA" dirty="0"/>
          </a:p>
        </p:txBody>
      </p:sp>
      <p:sp>
        <p:nvSpPr>
          <p:cNvPr id="11" name="Espace réservé du texte 13"/>
          <p:cNvSpPr>
            <a:spLocks noGrp="1"/>
          </p:cNvSpPr>
          <p:nvPr>
            <p:ph type="body" sz="quarter" idx="17"/>
          </p:nvPr>
        </p:nvSpPr>
        <p:spPr>
          <a:xfrm>
            <a:off x="558800" y="5585036"/>
            <a:ext cx="5313364" cy="895139"/>
          </a:xfrm>
        </p:spPr>
        <p:txBody>
          <a:bodyPr>
            <a:normAutofit/>
          </a:bodyPr>
          <a:lstStyle>
            <a:lvl1pPr marL="0" indent="0">
              <a:lnSpc>
                <a:spcPts val="1400"/>
              </a:lnSpc>
              <a:spcBef>
                <a:spcPts val="600"/>
              </a:spcBef>
              <a:buNone/>
              <a:defRPr sz="1200" b="0"/>
            </a:lvl1pPr>
          </a:lstStyle>
          <a:p>
            <a:pPr lvl="0"/>
            <a:r>
              <a:rPr lang="fr-FR" dirty="0" smtClean="0"/>
              <a:t>Cliquez pour modifier les styles du</a:t>
            </a:r>
          </a:p>
        </p:txBody>
      </p:sp>
      <p:sp>
        <p:nvSpPr>
          <p:cNvPr id="7" name="Espace réservé de la date 3"/>
          <p:cNvSpPr>
            <a:spLocks noGrp="1"/>
          </p:cNvSpPr>
          <p:nvPr>
            <p:ph type="dt" sz="half" idx="18"/>
          </p:nvPr>
        </p:nvSpPr>
        <p:spPr>
          <a:xfrm>
            <a:off x="3273425" y="6483350"/>
            <a:ext cx="2560638" cy="236538"/>
          </a:xfrm>
        </p:spPr>
        <p:txBody>
          <a:bodyPr/>
          <a:lstStyle>
            <a:lvl1pPr>
              <a:defRPr/>
            </a:lvl1pPr>
          </a:lstStyle>
          <a:p>
            <a:pPr>
              <a:defRPr/>
            </a:pPr>
            <a:fld id="{A236808F-0CAB-4B60-8428-F1D358CC5211}" type="datetime1">
              <a:rPr lang="fr-FR">
                <a:solidFill>
                  <a:srgbClr val="000000">
                    <a:tint val="75000"/>
                  </a:srgbClr>
                </a:solidFill>
              </a:rPr>
              <a:pPr>
                <a:defRPr/>
              </a:pPr>
              <a:t>28/07/2017</a:t>
            </a:fld>
            <a:endParaRPr lang="en-CA">
              <a:solidFill>
                <a:srgbClr val="000000">
                  <a:tint val="75000"/>
                </a:srgbClr>
              </a:solidFill>
            </a:endParaRPr>
          </a:p>
        </p:txBody>
      </p:sp>
      <p:sp>
        <p:nvSpPr>
          <p:cNvPr id="8" name="Espace réservé du pied de page 4"/>
          <p:cNvSpPr>
            <a:spLocks noGrp="1"/>
          </p:cNvSpPr>
          <p:nvPr>
            <p:ph type="ftr" sz="quarter" idx="19"/>
          </p:nvPr>
        </p:nvSpPr>
        <p:spPr/>
        <p:txBody>
          <a:bodyPr/>
          <a:lstStyle>
            <a:lvl1pPr>
              <a:defRPr/>
            </a:lvl1pPr>
          </a:lstStyle>
          <a:p>
            <a:pPr>
              <a:defRPr/>
            </a:pPr>
            <a:r>
              <a:rPr lang="en-CA">
                <a:solidFill>
                  <a:srgbClr val="000000">
                    <a:tint val="75000"/>
                  </a:srgbClr>
                </a:solidFill>
              </a:rPr>
              <a:t>CROP</a:t>
            </a:r>
            <a:endParaRPr lang="en-CA" dirty="0">
              <a:solidFill>
                <a:srgbClr val="000000">
                  <a:tint val="75000"/>
                </a:srgbClr>
              </a:solidFill>
            </a:endParaRPr>
          </a:p>
        </p:txBody>
      </p:sp>
      <p:sp>
        <p:nvSpPr>
          <p:cNvPr id="10" name="Espace réservé du numéro de diapositive 5"/>
          <p:cNvSpPr>
            <a:spLocks noGrp="1"/>
          </p:cNvSpPr>
          <p:nvPr>
            <p:ph type="sldNum" sz="quarter" idx="20"/>
          </p:nvPr>
        </p:nvSpPr>
        <p:spPr/>
        <p:txBody>
          <a:bodyPr/>
          <a:lstStyle>
            <a:lvl1pPr>
              <a:defRPr/>
            </a:lvl1pPr>
          </a:lstStyle>
          <a:p>
            <a:pPr>
              <a:defRPr/>
            </a:pPr>
            <a:fld id="{59421A9A-1361-494E-B51F-F6CCFE726848}" type="slidenum">
              <a:rPr lang="en-CA">
                <a:solidFill>
                  <a:srgbClr val="000000">
                    <a:tint val="75000"/>
                  </a:srgbClr>
                </a:solidFill>
              </a:rPr>
              <a:pPr>
                <a:defRPr/>
              </a:pPr>
              <a:t>‹N°›</a:t>
            </a:fld>
            <a:endParaRPr lang="en-CA">
              <a:solidFill>
                <a:srgbClr val="000000">
                  <a:tint val="75000"/>
                </a:srgbClr>
              </a:solidFill>
            </a:endParaRPr>
          </a:p>
        </p:txBody>
      </p:sp>
    </p:spTree>
    <p:extLst>
      <p:ext uri="{BB962C8B-B14F-4D97-AF65-F5344CB8AC3E}">
        <p14:creationId xmlns:p14="http://schemas.microsoft.com/office/powerpoint/2010/main" val="353080640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4_Titre et contenu ">
    <p:spTree>
      <p:nvGrpSpPr>
        <p:cNvPr id="1" name=""/>
        <p:cNvGrpSpPr/>
        <p:nvPr/>
      </p:nvGrpSpPr>
      <p:grpSpPr>
        <a:xfrm>
          <a:off x="0" y="0"/>
          <a:ext cx="0" cy="0"/>
          <a:chOff x="0" y="0"/>
          <a:chExt cx="0" cy="0"/>
        </a:xfrm>
      </p:grpSpPr>
      <p:sp>
        <p:nvSpPr>
          <p:cNvPr id="4" name="Rectangle 3"/>
          <p:cNvSpPr/>
          <p:nvPr userDrawn="1"/>
        </p:nvSpPr>
        <p:spPr>
          <a:xfrm>
            <a:off x="558800" y="5456238"/>
            <a:ext cx="5313363" cy="555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cxnSp>
        <p:nvCxnSpPr>
          <p:cNvPr id="5" name="Connecteur droit 4"/>
          <p:cNvCxnSpPr/>
          <p:nvPr userDrawn="1"/>
        </p:nvCxnSpPr>
        <p:spPr>
          <a:xfrm>
            <a:off x="558800" y="6483350"/>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Rectangle 5"/>
          <p:cNvSpPr/>
          <p:nvPr userDrawn="1"/>
        </p:nvSpPr>
        <p:spPr>
          <a:xfrm>
            <a:off x="558800" y="1381125"/>
            <a:ext cx="5311775" cy="555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2" name="Titre 1"/>
          <p:cNvSpPr>
            <a:spLocks noGrp="1"/>
          </p:cNvSpPr>
          <p:nvPr>
            <p:ph type="title"/>
          </p:nvPr>
        </p:nvSpPr>
        <p:spPr/>
        <p:txBody>
          <a:bodyPr/>
          <a:lstStyle/>
          <a:p>
            <a:r>
              <a:rPr lang="fr-FR" smtClean="0"/>
              <a:t>Cliquez pour modifier le style du titre</a:t>
            </a:r>
            <a:endParaRPr lang="en-CA"/>
          </a:p>
        </p:txBody>
      </p:sp>
      <p:sp>
        <p:nvSpPr>
          <p:cNvPr id="9" name="Espace réservé du contenu 8"/>
          <p:cNvSpPr>
            <a:spLocks noGrp="1"/>
          </p:cNvSpPr>
          <p:nvPr>
            <p:ph sz="quarter" idx="14"/>
          </p:nvPr>
        </p:nvSpPr>
        <p:spPr>
          <a:xfrm>
            <a:off x="558800" y="1517269"/>
            <a:ext cx="8027988" cy="4935473"/>
          </a:xfrm>
        </p:spPr>
        <p:txBody>
          <a:bodyPr/>
          <a:lstStyle/>
          <a:p>
            <a:pPr lvl="0"/>
            <a:r>
              <a:rPr lang="fr-FR" dirty="0" smtClean="0"/>
              <a:t>Cliquez pour modifier</a:t>
            </a:r>
            <a:endParaRPr lang="en-CA" dirty="0"/>
          </a:p>
        </p:txBody>
      </p:sp>
      <p:sp>
        <p:nvSpPr>
          <p:cNvPr id="7" name="Espace réservé de la date 3"/>
          <p:cNvSpPr>
            <a:spLocks noGrp="1"/>
          </p:cNvSpPr>
          <p:nvPr>
            <p:ph type="dt" sz="half" idx="15"/>
          </p:nvPr>
        </p:nvSpPr>
        <p:spPr>
          <a:xfrm>
            <a:off x="3273425" y="6483350"/>
            <a:ext cx="2560638" cy="236538"/>
          </a:xfrm>
        </p:spPr>
        <p:txBody>
          <a:bodyPr/>
          <a:lstStyle>
            <a:lvl1pPr>
              <a:defRPr/>
            </a:lvl1pPr>
          </a:lstStyle>
          <a:p>
            <a:pPr>
              <a:defRPr/>
            </a:pPr>
            <a:fld id="{8C7C48A2-B684-4334-9055-21D168591955}" type="datetime1">
              <a:rPr lang="fr-FR">
                <a:solidFill>
                  <a:srgbClr val="000000">
                    <a:tint val="75000"/>
                  </a:srgbClr>
                </a:solidFill>
              </a:rPr>
              <a:pPr>
                <a:defRPr/>
              </a:pPr>
              <a:t>28/07/2017</a:t>
            </a:fld>
            <a:endParaRPr lang="en-CA">
              <a:solidFill>
                <a:srgbClr val="000000">
                  <a:tint val="75000"/>
                </a:srgbClr>
              </a:solidFill>
            </a:endParaRPr>
          </a:p>
        </p:txBody>
      </p:sp>
      <p:sp>
        <p:nvSpPr>
          <p:cNvPr id="8" name="Espace réservé du pied de page 4"/>
          <p:cNvSpPr>
            <a:spLocks noGrp="1"/>
          </p:cNvSpPr>
          <p:nvPr>
            <p:ph type="ftr" sz="quarter" idx="16"/>
          </p:nvPr>
        </p:nvSpPr>
        <p:spPr/>
        <p:txBody>
          <a:bodyPr/>
          <a:lstStyle>
            <a:lvl1pPr>
              <a:defRPr/>
            </a:lvl1pPr>
          </a:lstStyle>
          <a:p>
            <a:pPr>
              <a:defRPr/>
            </a:pPr>
            <a:r>
              <a:rPr lang="en-CA">
                <a:solidFill>
                  <a:srgbClr val="000000">
                    <a:tint val="75000"/>
                  </a:srgbClr>
                </a:solidFill>
              </a:rPr>
              <a:t>CROP</a:t>
            </a:r>
            <a:endParaRPr lang="en-CA" dirty="0">
              <a:solidFill>
                <a:srgbClr val="000000">
                  <a:tint val="75000"/>
                </a:srgbClr>
              </a:solidFill>
            </a:endParaRPr>
          </a:p>
        </p:txBody>
      </p:sp>
      <p:sp>
        <p:nvSpPr>
          <p:cNvPr id="10" name="Espace réservé du numéro de diapositive 5"/>
          <p:cNvSpPr>
            <a:spLocks noGrp="1"/>
          </p:cNvSpPr>
          <p:nvPr>
            <p:ph type="sldNum" sz="quarter" idx="17"/>
          </p:nvPr>
        </p:nvSpPr>
        <p:spPr/>
        <p:txBody>
          <a:bodyPr/>
          <a:lstStyle>
            <a:lvl1pPr>
              <a:defRPr/>
            </a:lvl1pPr>
          </a:lstStyle>
          <a:p>
            <a:pPr>
              <a:defRPr/>
            </a:pPr>
            <a:fld id="{9A692A55-FE7F-4E56-8351-1C8A1370F05B}" type="slidenum">
              <a:rPr lang="en-CA">
                <a:solidFill>
                  <a:srgbClr val="000000">
                    <a:tint val="75000"/>
                  </a:srgbClr>
                </a:solidFill>
              </a:rPr>
              <a:pPr>
                <a:defRPr/>
              </a:pPr>
              <a:t>‹N°›</a:t>
            </a:fld>
            <a:endParaRPr lang="en-CA">
              <a:solidFill>
                <a:srgbClr val="000000">
                  <a:tint val="75000"/>
                </a:srgbClr>
              </a:solidFill>
            </a:endParaRPr>
          </a:p>
        </p:txBody>
      </p:sp>
    </p:spTree>
    <p:extLst>
      <p:ext uri="{BB962C8B-B14F-4D97-AF65-F5344CB8AC3E}">
        <p14:creationId xmlns:p14="http://schemas.microsoft.com/office/powerpoint/2010/main" val="78305044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3_Titre et contenu ">
    <p:spTree>
      <p:nvGrpSpPr>
        <p:cNvPr id="1" name=""/>
        <p:cNvGrpSpPr/>
        <p:nvPr/>
      </p:nvGrpSpPr>
      <p:grpSpPr>
        <a:xfrm>
          <a:off x="0" y="0"/>
          <a:ext cx="0" cy="0"/>
          <a:chOff x="0" y="0"/>
          <a:chExt cx="0" cy="0"/>
        </a:xfrm>
      </p:grpSpPr>
      <p:cxnSp>
        <p:nvCxnSpPr>
          <p:cNvPr id="4" name="Connecteur droit 3"/>
          <p:cNvCxnSpPr/>
          <p:nvPr userDrawn="1"/>
        </p:nvCxnSpPr>
        <p:spPr>
          <a:xfrm>
            <a:off x="558800" y="6483350"/>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5" name="Rectangle 4"/>
          <p:cNvSpPr/>
          <p:nvPr userDrawn="1"/>
        </p:nvSpPr>
        <p:spPr>
          <a:xfrm>
            <a:off x="558800" y="1381125"/>
            <a:ext cx="5311775" cy="555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2" name="Titre 1"/>
          <p:cNvSpPr>
            <a:spLocks noGrp="1"/>
          </p:cNvSpPr>
          <p:nvPr>
            <p:ph type="title"/>
          </p:nvPr>
        </p:nvSpPr>
        <p:spPr/>
        <p:txBody>
          <a:bodyPr/>
          <a:lstStyle/>
          <a:p>
            <a:r>
              <a:rPr lang="fr-FR" smtClean="0"/>
              <a:t>Cliquez pour modifier le style du titre</a:t>
            </a:r>
            <a:endParaRPr lang="en-CA"/>
          </a:p>
        </p:txBody>
      </p:sp>
      <p:sp>
        <p:nvSpPr>
          <p:cNvPr id="9" name="Espace réservé du contenu 8"/>
          <p:cNvSpPr>
            <a:spLocks noGrp="1"/>
          </p:cNvSpPr>
          <p:nvPr>
            <p:ph sz="quarter" idx="14"/>
          </p:nvPr>
        </p:nvSpPr>
        <p:spPr>
          <a:xfrm>
            <a:off x="558800" y="1517270"/>
            <a:ext cx="5311774" cy="4938394"/>
          </a:xfrm>
        </p:spPr>
        <p:txBody>
          <a:bodyPr/>
          <a:lstStyle/>
          <a:p>
            <a:pPr lvl="0"/>
            <a:r>
              <a:rPr lang="fr-FR" dirty="0" smtClean="0"/>
              <a:t>Cliquez pour modifier</a:t>
            </a:r>
            <a:endParaRPr lang="en-CA" dirty="0"/>
          </a:p>
        </p:txBody>
      </p:sp>
      <p:sp>
        <p:nvSpPr>
          <p:cNvPr id="6" name="Espace réservé de la date 3"/>
          <p:cNvSpPr>
            <a:spLocks noGrp="1"/>
          </p:cNvSpPr>
          <p:nvPr>
            <p:ph type="dt" sz="half" idx="15"/>
          </p:nvPr>
        </p:nvSpPr>
        <p:spPr>
          <a:xfrm>
            <a:off x="3273425" y="6483350"/>
            <a:ext cx="2560638" cy="236538"/>
          </a:xfrm>
        </p:spPr>
        <p:txBody>
          <a:bodyPr/>
          <a:lstStyle>
            <a:lvl1pPr>
              <a:defRPr/>
            </a:lvl1pPr>
          </a:lstStyle>
          <a:p>
            <a:pPr>
              <a:defRPr/>
            </a:pPr>
            <a:fld id="{47FB7255-0154-48C1-81ED-5211C8DB8485}" type="datetime1">
              <a:rPr lang="fr-FR">
                <a:solidFill>
                  <a:srgbClr val="000000">
                    <a:tint val="75000"/>
                  </a:srgbClr>
                </a:solidFill>
              </a:rPr>
              <a:pPr>
                <a:defRPr/>
              </a:pPr>
              <a:t>28/07/2017</a:t>
            </a:fld>
            <a:endParaRPr lang="en-CA">
              <a:solidFill>
                <a:srgbClr val="000000">
                  <a:tint val="75000"/>
                </a:srgbClr>
              </a:solidFill>
            </a:endParaRPr>
          </a:p>
        </p:txBody>
      </p:sp>
      <p:sp>
        <p:nvSpPr>
          <p:cNvPr id="7" name="Espace réservé du pied de page 4"/>
          <p:cNvSpPr>
            <a:spLocks noGrp="1"/>
          </p:cNvSpPr>
          <p:nvPr>
            <p:ph type="ftr" sz="quarter" idx="16"/>
          </p:nvPr>
        </p:nvSpPr>
        <p:spPr/>
        <p:txBody>
          <a:bodyPr/>
          <a:lstStyle>
            <a:lvl1pPr>
              <a:defRPr/>
            </a:lvl1pPr>
          </a:lstStyle>
          <a:p>
            <a:pPr>
              <a:defRPr/>
            </a:pPr>
            <a:r>
              <a:rPr lang="en-CA">
                <a:solidFill>
                  <a:srgbClr val="000000">
                    <a:tint val="75000"/>
                  </a:srgbClr>
                </a:solidFill>
              </a:rPr>
              <a:t>CROP</a:t>
            </a:r>
            <a:endParaRPr lang="en-CA" dirty="0">
              <a:solidFill>
                <a:srgbClr val="000000">
                  <a:tint val="75000"/>
                </a:srgbClr>
              </a:solidFill>
            </a:endParaRPr>
          </a:p>
        </p:txBody>
      </p:sp>
      <p:sp>
        <p:nvSpPr>
          <p:cNvPr id="8" name="Espace réservé du numéro de diapositive 5"/>
          <p:cNvSpPr>
            <a:spLocks noGrp="1"/>
          </p:cNvSpPr>
          <p:nvPr>
            <p:ph type="sldNum" sz="quarter" idx="17"/>
          </p:nvPr>
        </p:nvSpPr>
        <p:spPr/>
        <p:txBody>
          <a:bodyPr/>
          <a:lstStyle>
            <a:lvl1pPr>
              <a:defRPr/>
            </a:lvl1pPr>
          </a:lstStyle>
          <a:p>
            <a:pPr>
              <a:defRPr/>
            </a:pPr>
            <a:fld id="{873E10C2-8D6C-46CA-9388-494BC69BCDDA}" type="slidenum">
              <a:rPr lang="en-CA">
                <a:solidFill>
                  <a:srgbClr val="000000">
                    <a:tint val="75000"/>
                  </a:srgbClr>
                </a:solidFill>
              </a:rPr>
              <a:pPr>
                <a:defRPr/>
              </a:pPr>
              <a:t>‹N°›</a:t>
            </a:fld>
            <a:endParaRPr lang="en-CA">
              <a:solidFill>
                <a:srgbClr val="000000">
                  <a:tint val="75000"/>
                </a:srgbClr>
              </a:solidFill>
            </a:endParaRPr>
          </a:p>
        </p:txBody>
      </p:sp>
    </p:spTree>
    <p:extLst>
      <p:ext uri="{BB962C8B-B14F-4D97-AF65-F5344CB8AC3E}">
        <p14:creationId xmlns:p14="http://schemas.microsoft.com/office/powerpoint/2010/main" val="303030824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2_Titre et contenu ">
    <p:spTree>
      <p:nvGrpSpPr>
        <p:cNvPr id="1" name=""/>
        <p:cNvGrpSpPr/>
        <p:nvPr/>
      </p:nvGrpSpPr>
      <p:grpSpPr>
        <a:xfrm>
          <a:off x="0" y="0"/>
          <a:ext cx="0" cy="0"/>
          <a:chOff x="0" y="0"/>
          <a:chExt cx="0" cy="0"/>
        </a:xfrm>
      </p:grpSpPr>
      <p:cxnSp>
        <p:nvCxnSpPr>
          <p:cNvPr id="4" name="Connecteur droit 3"/>
          <p:cNvCxnSpPr/>
          <p:nvPr userDrawn="1"/>
        </p:nvCxnSpPr>
        <p:spPr>
          <a:xfrm>
            <a:off x="558800" y="6483350"/>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5" name="Rectangle 4"/>
          <p:cNvSpPr/>
          <p:nvPr userDrawn="1"/>
        </p:nvSpPr>
        <p:spPr>
          <a:xfrm>
            <a:off x="558800" y="1381125"/>
            <a:ext cx="5311775" cy="555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2" name="Titre 1"/>
          <p:cNvSpPr>
            <a:spLocks noGrp="1"/>
          </p:cNvSpPr>
          <p:nvPr>
            <p:ph type="title"/>
          </p:nvPr>
        </p:nvSpPr>
        <p:spPr/>
        <p:txBody>
          <a:bodyPr/>
          <a:lstStyle/>
          <a:p>
            <a:r>
              <a:rPr lang="fr-FR" smtClean="0"/>
              <a:t>Cliquez pour modifier le style du titre</a:t>
            </a:r>
            <a:endParaRPr lang="en-CA"/>
          </a:p>
        </p:txBody>
      </p:sp>
      <p:sp>
        <p:nvSpPr>
          <p:cNvPr id="9" name="Espace réservé du contenu 8"/>
          <p:cNvSpPr>
            <a:spLocks noGrp="1"/>
          </p:cNvSpPr>
          <p:nvPr>
            <p:ph sz="quarter" idx="14"/>
          </p:nvPr>
        </p:nvSpPr>
        <p:spPr>
          <a:xfrm>
            <a:off x="558800" y="1517269"/>
            <a:ext cx="8027988" cy="4935473"/>
          </a:xfrm>
        </p:spPr>
        <p:txBody>
          <a:bodyPr/>
          <a:lstStyle/>
          <a:p>
            <a:pPr lvl="0"/>
            <a:r>
              <a:rPr lang="fr-FR" dirty="0" smtClean="0"/>
              <a:t>Cliquez pour modifier</a:t>
            </a:r>
            <a:endParaRPr lang="en-CA" dirty="0"/>
          </a:p>
        </p:txBody>
      </p:sp>
      <p:sp>
        <p:nvSpPr>
          <p:cNvPr id="6" name="Espace réservé de la date 3"/>
          <p:cNvSpPr>
            <a:spLocks noGrp="1"/>
          </p:cNvSpPr>
          <p:nvPr>
            <p:ph type="dt" sz="half" idx="15"/>
          </p:nvPr>
        </p:nvSpPr>
        <p:spPr>
          <a:xfrm>
            <a:off x="3273425" y="6483350"/>
            <a:ext cx="2560638" cy="236538"/>
          </a:xfrm>
        </p:spPr>
        <p:txBody>
          <a:bodyPr/>
          <a:lstStyle>
            <a:lvl1pPr>
              <a:defRPr/>
            </a:lvl1pPr>
          </a:lstStyle>
          <a:p>
            <a:pPr>
              <a:defRPr/>
            </a:pPr>
            <a:fld id="{FB4D4F87-869C-4C31-B12B-5D3F1A48F500}" type="datetime1">
              <a:rPr lang="fr-FR">
                <a:solidFill>
                  <a:srgbClr val="000000">
                    <a:tint val="75000"/>
                  </a:srgbClr>
                </a:solidFill>
              </a:rPr>
              <a:pPr>
                <a:defRPr/>
              </a:pPr>
              <a:t>28/07/2017</a:t>
            </a:fld>
            <a:endParaRPr lang="en-CA">
              <a:solidFill>
                <a:srgbClr val="000000">
                  <a:tint val="75000"/>
                </a:srgbClr>
              </a:solidFill>
            </a:endParaRPr>
          </a:p>
        </p:txBody>
      </p:sp>
      <p:sp>
        <p:nvSpPr>
          <p:cNvPr id="7" name="Espace réservé du pied de page 4"/>
          <p:cNvSpPr>
            <a:spLocks noGrp="1"/>
          </p:cNvSpPr>
          <p:nvPr>
            <p:ph type="ftr" sz="quarter" idx="16"/>
          </p:nvPr>
        </p:nvSpPr>
        <p:spPr/>
        <p:txBody>
          <a:bodyPr/>
          <a:lstStyle>
            <a:lvl1pPr>
              <a:defRPr/>
            </a:lvl1pPr>
          </a:lstStyle>
          <a:p>
            <a:pPr>
              <a:defRPr/>
            </a:pPr>
            <a:r>
              <a:rPr lang="en-CA">
                <a:solidFill>
                  <a:srgbClr val="000000">
                    <a:tint val="75000"/>
                  </a:srgbClr>
                </a:solidFill>
              </a:rPr>
              <a:t>CROP</a:t>
            </a:r>
            <a:endParaRPr lang="en-CA" dirty="0">
              <a:solidFill>
                <a:srgbClr val="000000">
                  <a:tint val="75000"/>
                </a:srgbClr>
              </a:solidFill>
            </a:endParaRPr>
          </a:p>
        </p:txBody>
      </p:sp>
      <p:sp>
        <p:nvSpPr>
          <p:cNvPr id="8" name="Espace réservé du numéro de diapositive 5"/>
          <p:cNvSpPr>
            <a:spLocks noGrp="1"/>
          </p:cNvSpPr>
          <p:nvPr>
            <p:ph type="sldNum" sz="quarter" idx="17"/>
          </p:nvPr>
        </p:nvSpPr>
        <p:spPr/>
        <p:txBody>
          <a:bodyPr/>
          <a:lstStyle>
            <a:lvl1pPr>
              <a:defRPr/>
            </a:lvl1pPr>
          </a:lstStyle>
          <a:p>
            <a:pPr>
              <a:defRPr/>
            </a:pPr>
            <a:fld id="{B316E863-1B2F-469E-B914-895DFC2AAD59}" type="slidenum">
              <a:rPr lang="en-CA">
                <a:solidFill>
                  <a:srgbClr val="000000">
                    <a:tint val="75000"/>
                  </a:srgbClr>
                </a:solidFill>
              </a:rPr>
              <a:pPr>
                <a:defRPr/>
              </a:pPr>
              <a:t>‹N°›</a:t>
            </a:fld>
            <a:endParaRPr lang="en-CA">
              <a:solidFill>
                <a:srgbClr val="000000">
                  <a:tint val="75000"/>
                </a:srgbClr>
              </a:solidFill>
            </a:endParaRPr>
          </a:p>
        </p:txBody>
      </p:sp>
    </p:spTree>
    <p:extLst>
      <p:ext uri="{BB962C8B-B14F-4D97-AF65-F5344CB8AC3E}">
        <p14:creationId xmlns:p14="http://schemas.microsoft.com/office/powerpoint/2010/main" val="140328342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5_Titre et contenu ">
    <p:spTree>
      <p:nvGrpSpPr>
        <p:cNvPr id="1" name=""/>
        <p:cNvGrpSpPr/>
        <p:nvPr/>
      </p:nvGrpSpPr>
      <p:grpSpPr>
        <a:xfrm>
          <a:off x="0" y="0"/>
          <a:ext cx="0" cy="0"/>
          <a:chOff x="0" y="0"/>
          <a:chExt cx="0" cy="0"/>
        </a:xfrm>
      </p:grpSpPr>
      <p:cxnSp>
        <p:nvCxnSpPr>
          <p:cNvPr id="5" name="Connecteur droit 4"/>
          <p:cNvCxnSpPr/>
          <p:nvPr userDrawn="1"/>
        </p:nvCxnSpPr>
        <p:spPr>
          <a:xfrm>
            <a:off x="558800" y="6483350"/>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p:txBody>
          <a:bodyPr/>
          <a:lstStyle/>
          <a:p>
            <a:r>
              <a:rPr lang="fr-FR" smtClean="0"/>
              <a:t>Cliquez pour modifier le style du titre</a:t>
            </a:r>
            <a:endParaRPr lang="en-CA"/>
          </a:p>
        </p:txBody>
      </p:sp>
      <p:sp>
        <p:nvSpPr>
          <p:cNvPr id="9" name="Espace réservé du contenu 8"/>
          <p:cNvSpPr>
            <a:spLocks noGrp="1"/>
          </p:cNvSpPr>
          <p:nvPr>
            <p:ph sz="quarter" idx="14"/>
          </p:nvPr>
        </p:nvSpPr>
        <p:spPr>
          <a:xfrm>
            <a:off x="3273424" y="2066544"/>
            <a:ext cx="5313363" cy="4386198"/>
          </a:xfrm>
        </p:spPr>
        <p:txBody>
          <a:bodyPr/>
          <a:lstStyle/>
          <a:p>
            <a:pPr lvl="0"/>
            <a:r>
              <a:rPr lang="fr-FR" dirty="0" smtClean="0"/>
              <a:t>Cliquez pour modifier</a:t>
            </a:r>
            <a:endParaRPr lang="en-CA" dirty="0"/>
          </a:p>
        </p:txBody>
      </p:sp>
      <p:sp>
        <p:nvSpPr>
          <p:cNvPr id="8" name="Espace réservé du contenu 8"/>
          <p:cNvSpPr>
            <a:spLocks noGrp="1"/>
          </p:cNvSpPr>
          <p:nvPr>
            <p:ph sz="quarter" idx="15"/>
          </p:nvPr>
        </p:nvSpPr>
        <p:spPr>
          <a:xfrm>
            <a:off x="558800" y="2066544"/>
            <a:ext cx="2595563" cy="4386198"/>
          </a:xfrm>
        </p:spPr>
        <p:txBody>
          <a:bodyPr/>
          <a:lstStyle/>
          <a:p>
            <a:pPr lvl="0"/>
            <a:r>
              <a:rPr lang="fr-FR" dirty="0" smtClean="0"/>
              <a:t>Cliquez pour modifier</a:t>
            </a:r>
            <a:endParaRPr lang="en-CA" dirty="0"/>
          </a:p>
        </p:txBody>
      </p:sp>
      <p:sp>
        <p:nvSpPr>
          <p:cNvPr id="6" name="Espace réservé de la date 3"/>
          <p:cNvSpPr>
            <a:spLocks noGrp="1"/>
          </p:cNvSpPr>
          <p:nvPr>
            <p:ph type="dt" sz="half" idx="16"/>
          </p:nvPr>
        </p:nvSpPr>
        <p:spPr>
          <a:xfrm>
            <a:off x="3273425" y="6483350"/>
            <a:ext cx="2560638" cy="236538"/>
          </a:xfrm>
        </p:spPr>
        <p:txBody>
          <a:bodyPr/>
          <a:lstStyle>
            <a:lvl1pPr>
              <a:defRPr/>
            </a:lvl1pPr>
          </a:lstStyle>
          <a:p>
            <a:pPr>
              <a:defRPr/>
            </a:pPr>
            <a:fld id="{CDC0847D-4DEA-4F4C-A5E3-83617928CA25}" type="datetime1">
              <a:rPr lang="fr-FR">
                <a:solidFill>
                  <a:srgbClr val="000000">
                    <a:tint val="75000"/>
                  </a:srgbClr>
                </a:solidFill>
              </a:rPr>
              <a:pPr>
                <a:defRPr/>
              </a:pPr>
              <a:t>28/07/2017</a:t>
            </a:fld>
            <a:endParaRPr lang="en-CA">
              <a:solidFill>
                <a:srgbClr val="000000">
                  <a:tint val="75000"/>
                </a:srgbClr>
              </a:solidFill>
            </a:endParaRPr>
          </a:p>
        </p:txBody>
      </p:sp>
      <p:sp>
        <p:nvSpPr>
          <p:cNvPr id="7" name="Espace réservé du pied de page 4"/>
          <p:cNvSpPr>
            <a:spLocks noGrp="1"/>
          </p:cNvSpPr>
          <p:nvPr>
            <p:ph type="ftr" sz="quarter" idx="17"/>
          </p:nvPr>
        </p:nvSpPr>
        <p:spPr/>
        <p:txBody>
          <a:bodyPr/>
          <a:lstStyle>
            <a:lvl1pPr>
              <a:defRPr/>
            </a:lvl1pPr>
          </a:lstStyle>
          <a:p>
            <a:pPr>
              <a:defRPr/>
            </a:pPr>
            <a:r>
              <a:rPr lang="en-CA">
                <a:solidFill>
                  <a:srgbClr val="000000">
                    <a:tint val="75000"/>
                  </a:srgbClr>
                </a:solidFill>
              </a:rPr>
              <a:t>CROP</a:t>
            </a:r>
            <a:endParaRPr lang="en-CA" dirty="0">
              <a:solidFill>
                <a:srgbClr val="000000">
                  <a:tint val="75000"/>
                </a:srgbClr>
              </a:solidFill>
            </a:endParaRPr>
          </a:p>
        </p:txBody>
      </p:sp>
      <p:sp>
        <p:nvSpPr>
          <p:cNvPr id="10" name="Espace réservé du numéro de diapositive 5"/>
          <p:cNvSpPr>
            <a:spLocks noGrp="1"/>
          </p:cNvSpPr>
          <p:nvPr>
            <p:ph type="sldNum" sz="quarter" idx="18"/>
          </p:nvPr>
        </p:nvSpPr>
        <p:spPr/>
        <p:txBody>
          <a:bodyPr/>
          <a:lstStyle>
            <a:lvl1pPr>
              <a:defRPr/>
            </a:lvl1pPr>
          </a:lstStyle>
          <a:p>
            <a:pPr>
              <a:defRPr/>
            </a:pPr>
            <a:fld id="{3D8B9254-79EA-4EC0-A470-FD5832EC00A2}" type="slidenum">
              <a:rPr lang="en-CA">
                <a:solidFill>
                  <a:srgbClr val="000000">
                    <a:tint val="75000"/>
                  </a:srgbClr>
                </a:solidFill>
              </a:rPr>
              <a:pPr>
                <a:defRPr/>
              </a:pPr>
              <a:t>‹N°›</a:t>
            </a:fld>
            <a:endParaRPr lang="en-CA">
              <a:solidFill>
                <a:srgbClr val="000000">
                  <a:tint val="75000"/>
                </a:srgbClr>
              </a:solidFill>
            </a:endParaRPr>
          </a:p>
        </p:txBody>
      </p:sp>
    </p:spTree>
    <p:extLst>
      <p:ext uri="{BB962C8B-B14F-4D97-AF65-F5344CB8AC3E}">
        <p14:creationId xmlns:p14="http://schemas.microsoft.com/office/powerpoint/2010/main" val="321505512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Titre et contenu 2">
    <p:spTree>
      <p:nvGrpSpPr>
        <p:cNvPr id="1" name=""/>
        <p:cNvGrpSpPr/>
        <p:nvPr/>
      </p:nvGrpSpPr>
      <p:grpSpPr>
        <a:xfrm>
          <a:off x="0" y="0"/>
          <a:ext cx="0" cy="0"/>
          <a:chOff x="0" y="0"/>
          <a:chExt cx="0" cy="0"/>
        </a:xfrm>
      </p:grpSpPr>
      <p:cxnSp>
        <p:nvCxnSpPr>
          <p:cNvPr id="4" name="Connecteur droit 3"/>
          <p:cNvCxnSpPr/>
          <p:nvPr userDrawn="1"/>
        </p:nvCxnSpPr>
        <p:spPr>
          <a:xfrm>
            <a:off x="558800" y="6483350"/>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5" name="Rectangle 4"/>
          <p:cNvSpPr/>
          <p:nvPr userDrawn="1"/>
        </p:nvSpPr>
        <p:spPr>
          <a:xfrm>
            <a:off x="558800" y="1381125"/>
            <a:ext cx="5311775" cy="555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2" name="Titre 1"/>
          <p:cNvSpPr>
            <a:spLocks noGrp="1"/>
          </p:cNvSpPr>
          <p:nvPr>
            <p:ph type="title"/>
          </p:nvPr>
        </p:nvSpPr>
        <p:spPr/>
        <p:txBody>
          <a:bodyPr/>
          <a:lstStyle/>
          <a:p>
            <a:r>
              <a:rPr lang="fr-FR" smtClean="0"/>
              <a:t>Cliquez pour modifier le style du titre</a:t>
            </a:r>
            <a:endParaRPr lang="en-CA"/>
          </a:p>
        </p:txBody>
      </p:sp>
      <p:sp>
        <p:nvSpPr>
          <p:cNvPr id="9" name="Espace réservé du contenu 8"/>
          <p:cNvSpPr>
            <a:spLocks noGrp="1"/>
          </p:cNvSpPr>
          <p:nvPr>
            <p:ph sz="quarter" idx="14"/>
          </p:nvPr>
        </p:nvSpPr>
        <p:spPr>
          <a:xfrm>
            <a:off x="558800" y="1517270"/>
            <a:ext cx="5311775" cy="4718938"/>
          </a:xfrm>
        </p:spPr>
        <p:txBody>
          <a:bodyPr/>
          <a:lstStyle/>
          <a:p>
            <a:pPr lvl="0"/>
            <a:r>
              <a:rPr lang="fr-FR" dirty="0" smtClean="0"/>
              <a:t>Cliquez pour modifier</a:t>
            </a:r>
            <a:endParaRPr lang="en-CA" dirty="0"/>
          </a:p>
        </p:txBody>
      </p:sp>
      <p:sp>
        <p:nvSpPr>
          <p:cNvPr id="6" name="Espace réservé de la date 3"/>
          <p:cNvSpPr>
            <a:spLocks noGrp="1"/>
          </p:cNvSpPr>
          <p:nvPr>
            <p:ph type="dt" sz="half" idx="15"/>
          </p:nvPr>
        </p:nvSpPr>
        <p:spPr>
          <a:xfrm>
            <a:off x="3273425" y="6483350"/>
            <a:ext cx="2560638" cy="236538"/>
          </a:xfrm>
        </p:spPr>
        <p:txBody>
          <a:bodyPr/>
          <a:lstStyle>
            <a:lvl1pPr>
              <a:defRPr/>
            </a:lvl1pPr>
          </a:lstStyle>
          <a:p>
            <a:pPr>
              <a:defRPr/>
            </a:pPr>
            <a:fld id="{4432D897-75C1-46D3-A200-2297DEE64761}" type="datetime1">
              <a:rPr lang="fr-FR">
                <a:solidFill>
                  <a:srgbClr val="000000">
                    <a:tint val="75000"/>
                  </a:srgbClr>
                </a:solidFill>
              </a:rPr>
              <a:pPr>
                <a:defRPr/>
              </a:pPr>
              <a:t>28/07/2017</a:t>
            </a:fld>
            <a:endParaRPr lang="en-CA">
              <a:solidFill>
                <a:srgbClr val="000000">
                  <a:tint val="75000"/>
                </a:srgbClr>
              </a:solidFill>
            </a:endParaRPr>
          </a:p>
        </p:txBody>
      </p:sp>
      <p:sp>
        <p:nvSpPr>
          <p:cNvPr id="7" name="Espace réservé du pied de page 4"/>
          <p:cNvSpPr>
            <a:spLocks noGrp="1"/>
          </p:cNvSpPr>
          <p:nvPr>
            <p:ph type="ftr" sz="quarter" idx="16"/>
          </p:nvPr>
        </p:nvSpPr>
        <p:spPr/>
        <p:txBody>
          <a:bodyPr/>
          <a:lstStyle>
            <a:lvl1pPr>
              <a:defRPr/>
            </a:lvl1pPr>
          </a:lstStyle>
          <a:p>
            <a:pPr>
              <a:defRPr/>
            </a:pPr>
            <a:r>
              <a:rPr lang="en-CA">
                <a:solidFill>
                  <a:srgbClr val="000000">
                    <a:tint val="75000"/>
                  </a:srgbClr>
                </a:solidFill>
              </a:rPr>
              <a:t>CROP</a:t>
            </a:r>
            <a:endParaRPr lang="en-CA" dirty="0">
              <a:solidFill>
                <a:srgbClr val="000000">
                  <a:tint val="75000"/>
                </a:srgbClr>
              </a:solidFill>
            </a:endParaRPr>
          </a:p>
        </p:txBody>
      </p:sp>
      <p:sp>
        <p:nvSpPr>
          <p:cNvPr id="8" name="Espace réservé du numéro de diapositive 5"/>
          <p:cNvSpPr>
            <a:spLocks noGrp="1"/>
          </p:cNvSpPr>
          <p:nvPr>
            <p:ph type="sldNum" sz="quarter" idx="17"/>
          </p:nvPr>
        </p:nvSpPr>
        <p:spPr/>
        <p:txBody>
          <a:bodyPr/>
          <a:lstStyle>
            <a:lvl1pPr>
              <a:defRPr/>
            </a:lvl1pPr>
          </a:lstStyle>
          <a:p>
            <a:pPr>
              <a:defRPr/>
            </a:pPr>
            <a:fld id="{05A9D8A3-30F5-4A22-84FE-D1933002669A}" type="slidenum">
              <a:rPr lang="en-CA">
                <a:solidFill>
                  <a:srgbClr val="000000">
                    <a:tint val="75000"/>
                  </a:srgbClr>
                </a:solidFill>
              </a:rPr>
              <a:pPr>
                <a:defRPr/>
              </a:pPr>
              <a:t>‹N°›</a:t>
            </a:fld>
            <a:endParaRPr lang="en-CA">
              <a:solidFill>
                <a:srgbClr val="000000">
                  <a:tint val="75000"/>
                </a:srgbClr>
              </a:solidFill>
            </a:endParaRPr>
          </a:p>
        </p:txBody>
      </p:sp>
    </p:spTree>
    <p:extLst>
      <p:ext uri="{BB962C8B-B14F-4D97-AF65-F5344CB8AC3E}">
        <p14:creationId xmlns:p14="http://schemas.microsoft.com/office/powerpoint/2010/main" val="298478919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3 colonnes photos">
    <p:spTree>
      <p:nvGrpSpPr>
        <p:cNvPr id="1" name=""/>
        <p:cNvGrpSpPr/>
        <p:nvPr/>
      </p:nvGrpSpPr>
      <p:grpSpPr>
        <a:xfrm>
          <a:off x="0" y="0"/>
          <a:ext cx="0" cy="0"/>
          <a:chOff x="0" y="0"/>
          <a:chExt cx="0" cy="0"/>
        </a:xfrm>
      </p:grpSpPr>
      <p:cxnSp>
        <p:nvCxnSpPr>
          <p:cNvPr id="6" name="Connecteur droit 5"/>
          <p:cNvCxnSpPr/>
          <p:nvPr userDrawn="1"/>
        </p:nvCxnSpPr>
        <p:spPr>
          <a:xfrm>
            <a:off x="558800" y="6483350"/>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Espace réservé pour une image  10"/>
          <p:cNvSpPr>
            <a:spLocks noGrp="1"/>
          </p:cNvSpPr>
          <p:nvPr>
            <p:ph type="pic" sz="quarter" idx="13"/>
          </p:nvPr>
        </p:nvSpPr>
        <p:spPr>
          <a:xfrm>
            <a:off x="5989638" y="2393949"/>
            <a:ext cx="2597150" cy="3062289"/>
          </a:xfrm>
        </p:spPr>
        <p:txBody>
          <a:bodyPr rtlCol="0">
            <a:normAutofit/>
          </a:bodyPr>
          <a:lstStyle>
            <a:lvl1pPr marL="0" indent="0">
              <a:buNone/>
              <a:defRPr/>
            </a:lvl1pPr>
          </a:lstStyle>
          <a:p>
            <a:pPr lvl="0"/>
            <a:endParaRPr lang="en-CA" noProof="0" dirty="0"/>
          </a:p>
        </p:txBody>
      </p:sp>
      <p:sp>
        <p:nvSpPr>
          <p:cNvPr id="13" name="Espace réservé pour une image  10"/>
          <p:cNvSpPr>
            <a:spLocks noGrp="1"/>
          </p:cNvSpPr>
          <p:nvPr>
            <p:ph type="pic" sz="quarter" idx="15"/>
          </p:nvPr>
        </p:nvSpPr>
        <p:spPr>
          <a:xfrm>
            <a:off x="558799" y="2393949"/>
            <a:ext cx="2595563" cy="3062289"/>
          </a:xfrm>
        </p:spPr>
        <p:txBody>
          <a:bodyPr rtlCol="0">
            <a:normAutofit/>
          </a:bodyPr>
          <a:lstStyle>
            <a:lvl1pPr marL="0" indent="0">
              <a:buNone/>
              <a:defRPr/>
            </a:lvl1pPr>
          </a:lstStyle>
          <a:p>
            <a:pPr lvl="0"/>
            <a:endParaRPr lang="en-CA" noProof="0" dirty="0"/>
          </a:p>
        </p:txBody>
      </p:sp>
      <p:sp>
        <p:nvSpPr>
          <p:cNvPr id="17" name="Espace réservé pour une image  10"/>
          <p:cNvSpPr>
            <a:spLocks noGrp="1"/>
          </p:cNvSpPr>
          <p:nvPr>
            <p:ph type="pic" sz="quarter" idx="17"/>
          </p:nvPr>
        </p:nvSpPr>
        <p:spPr>
          <a:xfrm>
            <a:off x="3276600" y="2393949"/>
            <a:ext cx="2597150" cy="3062289"/>
          </a:xfrm>
        </p:spPr>
        <p:txBody>
          <a:bodyPr rtlCol="0">
            <a:normAutofit/>
          </a:bodyPr>
          <a:lstStyle>
            <a:lvl1pPr marL="0" indent="0">
              <a:buNone/>
              <a:defRPr/>
            </a:lvl1pPr>
          </a:lstStyle>
          <a:p>
            <a:pPr lvl="0"/>
            <a:endParaRPr lang="en-CA" noProof="0" dirty="0"/>
          </a:p>
        </p:txBody>
      </p:sp>
      <p:sp>
        <p:nvSpPr>
          <p:cNvPr id="20" name="Espace réservé du titre 1"/>
          <p:cNvSpPr>
            <a:spLocks noGrp="1"/>
          </p:cNvSpPr>
          <p:nvPr>
            <p:ph type="title"/>
          </p:nvPr>
        </p:nvSpPr>
        <p:spPr>
          <a:xfrm>
            <a:off x="558800" y="373063"/>
            <a:ext cx="5311774" cy="1008062"/>
          </a:xfrm>
          <a:prstGeom prst="rect">
            <a:avLst/>
          </a:prstGeom>
        </p:spPr>
        <p:txBody>
          <a:bodyPr rtlCol="0">
            <a:normAutofit/>
          </a:bodyPr>
          <a:lstStyle/>
          <a:p>
            <a:r>
              <a:rPr lang="fr-FR" dirty="0" smtClean="0"/>
              <a:t>CLIQUEZ POUR MODIFIER LE STYLE DU TITRE</a:t>
            </a:r>
            <a:endParaRPr lang="en-CA" dirty="0"/>
          </a:p>
        </p:txBody>
      </p:sp>
      <p:sp>
        <p:nvSpPr>
          <p:cNvPr id="7" name="Espace réservé de la date 3"/>
          <p:cNvSpPr>
            <a:spLocks noGrp="1"/>
          </p:cNvSpPr>
          <p:nvPr>
            <p:ph type="dt" sz="half" idx="18"/>
          </p:nvPr>
        </p:nvSpPr>
        <p:spPr>
          <a:xfrm>
            <a:off x="3273425" y="6483350"/>
            <a:ext cx="2560638" cy="236538"/>
          </a:xfrm>
        </p:spPr>
        <p:txBody>
          <a:bodyPr/>
          <a:lstStyle>
            <a:lvl1pPr>
              <a:defRPr/>
            </a:lvl1pPr>
          </a:lstStyle>
          <a:p>
            <a:pPr>
              <a:defRPr/>
            </a:pPr>
            <a:fld id="{0112D1EE-AD43-4E8B-A468-A147AEF9F8C9}" type="datetime1">
              <a:rPr lang="fr-FR">
                <a:solidFill>
                  <a:srgbClr val="000000">
                    <a:tint val="75000"/>
                  </a:srgbClr>
                </a:solidFill>
              </a:rPr>
              <a:pPr>
                <a:defRPr/>
              </a:pPr>
              <a:t>28/07/2017</a:t>
            </a:fld>
            <a:endParaRPr lang="en-CA">
              <a:solidFill>
                <a:srgbClr val="000000">
                  <a:tint val="75000"/>
                </a:srgbClr>
              </a:solidFill>
            </a:endParaRPr>
          </a:p>
        </p:txBody>
      </p:sp>
      <p:sp>
        <p:nvSpPr>
          <p:cNvPr id="8" name="Espace réservé du pied de page 4"/>
          <p:cNvSpPr>
            <a:spLocks noGrp="1"/>
          </p:cNvSpPr>
          <p:nvPr>
            <p:ph type="ftr" sz="quarter" idx="19"/>
          </p:nvPr>
        </p:nvSpPr>
        <p:spPr/>
        <p:txBody>
          <a:bodyPr/>
          <a:lstStyle>
            <a:lvl1pPr>
              <a:defRPr/>
            </a:lvl1pPr>
          </a:lstStyle>
          <a:p>
            <a:pPr>
              <a:defRPr/>
            </a:pPr>
            <a:r>
              <a:rPr lang="en-CA">
                <a:solidFill>
                  <a:srgbClr val="000000">
                    <a:tint val="75000"/>
                  </a:srgbClr>
                </a:solidFill>
              </a:rPr>
              <a:t>CROP</a:t>
            </a:r>
          </a:p>
        </p:txBody>
      </p:sp>
      <p:sp>
        <p:nvSpPr>
          <p:cNvPr id="9" name="Espace réservé du numéro de diapositive 5"/>
          <p:cNvSpPr>
            <a:spLocks noGrp="1"/>
          </p:cNvSpPr>
          <p:nvPr>
            <p:ph type="sldNum" sz="quarter" idx="20"/>
          </p:nvPr>
        </p:nvSpPr>
        <p:spPr/>
        <p:txBody>
          <a:bodyPr/>
          <a:lstStyle>
            <a:lvl1pPr>
              <a:defRPr/>
            </a:lvl1pPr>
          </a:lstStyle>
          <a:p>
            <a:pPr>
              <a:defRPr/>
            </a:pPr>
            <a:fld id="{29349D3F-7252-41FF-B3F5-651D88B25827}" type="slidenum">
              <a:rPr lang="en-CA">
                <a:solidFill>
                  <a:srgbClr val="000000">
                    <a:tint val="75000"/>
                  </a:srgbClr>
                </a:solidFill>
              </a:rPr>
              <a:pPr>
                <a:defRPr/>
              </a:pPr>
              <a:t>‹N°›</a:t>
            </a:fld>
            <a:endParaRPr lang="en-CA">
              <a:solidFill>
                <a:srgbClr val="000000">
                  <a:tint val="75000"/>
                </a:srgbClr>
              </a:solidFill>
            </a:endParaRPr>
          </a:p>
        </p:txBody>
      </p:sp>
    </p:spTree>
    <p:extLst>
      <p:ext uri="{BB962C8B-B14F-4D97-AF65-F5344CB8AC3E}">
        <p14:creationId xmlns:p14="http://schemas.microsoft.com/office/powerpoint/2010/main" val="180219662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1_3 colonnes photos">
    <p:spTree>
      <p:nvGrpSpPr>
        <p:cNvPr id="1" name=""/>
        <p:cNvGrpSpPr/>
        <p:nvPr/>
      </p:nvGrpSpPr>
      <p:grpSpPr>
        <a:xfrm>
          <a:off x="0" y="0"/>
          <a:ext cx="0" cy="0"/>
          <a:chOff x="0" y="0"/>
          <a:chExt cx="0" cy="0"/>
        </a:xfrm>
      </p:grpSpPr>
      <p:cxnSp>
        <p:nvCxnSpPr>
          <p:cNvPr id="6" name="Connecteur droit 5"/>
          <p:cNvCxnSpPr/>
          <p:nvPr userDrawn="1"/>
        </p:nvCxnSpPr>
        <p:spPr>
          <a:xfrm>
            <a:off x="558800" y="6483350"/>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Forme en L 6"/>
          <p:cNvSpPr/>
          <p:nvPr userDrawn="1"/>
        </p:nvSpPr>
        <p:spPr>
          <a:xfrm rot="5400000">
            <a:off x="3273425" y="373063"/>
            <a:ext cx="230187" cy="230188"/>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8" name="Forme en L 7"/>
          <p:cNvSpPr/>
          <p:nvPr userDrawn="1"/>
        </p:nvSpPr>
        <p:spPr>
          <a:xfrm rot="5400000" flipH="1" flipV="1">
            <a:off x="8355013" y="1993900"/>
            <a:ext cx="230188" cy="230187"/>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11" name="Espace réservé pour une image  10"/>
          <p:cNvSpPr>
            <a:spLocks noGrp="1"/>
          </p:cNvSpPr>
          <p:nvPr>
            <p:ph type="pic" sz="quarter" idx="13"/>
          </p:nvPr>
        </p:nvSpPr>
        <p:spPr>
          <a:xfrm>
            <a:off x="5989638" y="2393949"/>
            <a:ext cx="2597150" cy="3062289"/>
          </a:xfrm>
        </p:spPr>
        <p:txBody>
          <a:bodyPr rtlCol="0">
            <a:normAutofit/>
          </a:bodyPr>
          <a:lstStyle>
            <a:lvl1pPr marL="0" indent="0">
              <a:buNone/>
              <a:defRPr/>
            </a:lvl1pPr>
          </a:lstStyle>
          <a:p>
            <a:pPr lvl="0"/>
            <a:endParaRPr lang="en-CA" noProof="0" dirty="0"/>
          </a:p>
        </p:txBody>
      </p:sp>
      <p:sp>
        <p:nvSpPr>
          <p:cNvPr id="13" name="Espace réservé pour une image  10"/>
          <p:cNvSpPr>
            <a:spLocks noGrp="1"/>
          </p:cNvSpPr>
          <p:nvPr>
            <p:ph type="pic" sz="quarter" idx="15"/>
          </p:nvPr>
        </p:nvSpPr>
        <p:spPr>
          <a:xfrm>
            <a:off x="558799" y="2393949"/>
            <a:ext cx="2595563" cy="3062289"/>
          </a:xfrm>
        </p:spPr>
        <p:txBody>
          <a:bodyPr rtlCol="0">
            <a:normAutofit/>
          </a:bodyPr>
          <a:lstStyle>
            <a:lvl1pPr marL="0" indent="0">
              <a:buNone/>
              <a:defRPr/>
            </a:lvl1pPr>
          </a:lstStyle>
          <a:p>
            <a:pPr lvl="0"/>
            <a:endParaRPr lang="en-CA" noProof="0" dirty="0"/>
          </a:p>
        </p:txBody>
      </p:sp>
      <p:sp>
        <p:nvSpPr>
          <p:cNvPr id="17" name="Espace réservé pour une image  10"/>
          <p:cNvSpPr>
            <a:spLocks noGrp="1"/>
          </p:cNvSpPr>
          <p:nvPr>
            <p:ph type="pic" sz="quarter" idx="17"/>
          </p:nvPr>
        </p:nvSpPr>
        <p:spPr>
          <a:xfrm>
            <a:off x="3276600" y="2393949"/>
            <a:ext cx="2597150" cy="3062289"/>
          </a:xfrm>
        </p:spPr>
        <p:txBody>
          <a:bodyPr rtlCol="0">
            <a:normAutofit/>
          </a:bodyPr>
          <a:lstStyle>
            <a:lvl1pPr marL="0" indent="0">
              <a:buNone/>
              <a:defRPr/>
            </a:lvl1pPr>
          </a:lstStyle>
          <a:p>
            <a:pPr lvl="0"/>
            <a:endParaRPr lang="en-CA" noProof="0" dirty="0"/>
          </a:p>
        </p:txBody>
      </p:sp>
      <p:sp>
        <p:nvSpPr>
          <p:cNvPr id="20" name="Espace réservé du titre 1"/>
          <p:cNvSpPr>
            <a:spLocks noGrp="1"/>
          </p:cNvSpPr>
          <p:nvPr>
            <p:ph type="title"/>
          </p:nvPr>
        </p:nvSpPr>
        <p:spPr>
          <a:xfrm>
            <a:off x="3273424" y="603342"/>
            <a:ext cx="5311776" cy="1390049"/>
          </a:xfrm>
          <a:prstGeom prst="rect">
            <a:avLst/>
          </a:prstGeom>
        </p:spPr>
        <p:txBody>
          <a:bodyPr rtlCol="0">
            <a:normAutofit/>
          </a:bodyPr>
          <a:lstStyle/>
          <a:p>
            <a:r>
              <a:rPr lang="fr-FR" dirty="0" smtClean="0"/>
              <a:t>CLIQUEZ POUR MODIFIER LE STYLE DU TITRE</a:t>
            </a:r>
            <a:endParaRPr lang="en-CA" dirty="0"/>
          </a:p>
        </p:txBody>
      </p:sp>
      <p:sp>
        <p:nvSpPr>
          <p:cNvPr id="9" name="Espace réservé de la date 3"/>
          <p:cNvSpPr>
            <a:spLocks noGrp="1"/>
          </p:cNvSpPr>
          <p:nvPr>
            <p:ph type="dt" sz="half" idx="18"/>
          </p:nvPr>
        </p:nvSpPr>
        <p:spPr>
          <a:xfrm>
            <a:off x="3273425" y="6483350"/>
            <a:ext cx="2560638" cy="236538"/>
          </a:xfrm>
        </p:spPr>
        <p:txBody>
          <a:bodyPr/>
          <a:lstStyle>
            <a:lvl1pPr>
              <a:defRPr/>
            </a:lvl1pPr>
          </a:lstStyle>
          <a:p>
            <a:pPr>
              <a:defRPr/>
            </a:pPr>
            <a:fld id="{7A0914D3-8006-493A-9584-0C19D0265DD0}" type="datetime1">
              <a:rPr lang="fr-FR">
                <a:solidFill>
                  <a:srgbClr val="000000">
                    <a:tint val="75000"/>
                  </a:srgbClr>
                </a:solidFill>
              </a:rPr>
              <a:pPr>
                <a:defRPr/>
              </a:pPr>
              <a:t>28/07/2017</a:t>
            </a:fld>
            <a:endParaRPr lang="en-CA">
              <a:solidFill>
                <a:srgbClr val="000000">
                  <a:tint val="75000"/>
                </a:srgbClr>
              </a:solidFill>
            </a:endParaRPr>
          </a:p>
        </p:txBody>
      </p:sp>
      <p:sp>
        <p:nvSpPr>
          <p:cNvPr id="10" name="Espace réservé du pied de page 4"/>
          <p:cNvSpPr>
            <a:spLocks noGrp="1"/>
          </p:cNvSpPr>
          <p:nvPr>
            <p:ph type="ftr" sz="quarter" idx="19"/>
          </p:nvPr>
        </p:nvSpPr>
        <p:spPr/>
        <p:txBody>
          <a:bodyPr/>
          <a:lstStyle>
            <a:lvl1pPr>
              <a:defRPr/>
            </a:lvl1pPr>
          </a:lstStyle>
          <a:p>
            <a:pPr>
              <a:defRPr/>
            </a:pPr>
            <a:r>
              <a:rPr lang="en-CA">
                <a:solidFill>
                  <a:srgbClr val="000000">
                    <a:tint val="75000"/>
                  </a:srgbClr>
                </a:solidFill>
              </a:rPr>
              <a:t>CROP</a:t>
            </a:r>
          </a:p>
        </p:txBody>
      </p:sp>
      <p:sp>
        <p:nvSpPr>
          <p:cNvPr id="12" name="Espace réservé du numéro de diapositive 5"/>
          <p:cNvSpPr>
            <a:spLocks noGrp="1"/>
          </p:cNvSpPr>
          <p:nvPr>
            <p:ph type="sldNum" sz="quarter" idx="20"/>
          </p:nvPr>
        </p:nvSpPr>
        <p:spPr/>
        <p:txBody>
          <a:bodyPr/>
          <a:lstStyle>
            <a:lvl1pPr>
              <a:defRPr/>
            </a:lvl1pPr>
          </a:lstStyle>
          <a:p>
            <a:pPr>
              <a:defRPr/>
            </a:pPr>
            <a:fld id="{C031D394-562F-4FAE-91B2-03E3C9D05EDF}" type="slidenum">
              <a:rPr lang="en-CA">
                <a:solidFill>
                  <a:srgbClr val="000000">
                    <a:tint val="75000"/>
                  </a:srgbClr>
                </a:solidFill>
              </a:rPr>
              <a:pPr>
                <a:defRPr/>
              </a:pPr>
              <a:t>‹N°›</a:t>
            </a:fld>
            <a:endParaRPr lang="en-CA">
              <a:solidFill>
                <a:srgbClr val="000000">
                  <a:tint val="75000"/>
                </a:srgbClr>
              </a:solidFill>
            </a:endParaRPr>
          </a:p>
        </p:txBody>
      </p:sp>
    </p:spTree>
    <p:extLst>
      <p:ext uri="{BB962C8B-B14F-4D97-AF65-F5344CB8AC3E}">
        <p14:creationId xmlns:p14="http://schemas.microsoft.com/office/powerpoint/2010/main" val="26141755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Texte 3 photos">
    <p:spTree>
      <p:nvGrpSpPr>
        <p:cNvPr id="1" name=""/>
        <p:cNvGrpSpPr/>
        <p:nvPr/>
      </p:nvGrpSpPr>
      <p:grpSpPr>
        <a:xfrm>
          <a:off x="0" y="0"/>
          <a:ext cx="0" cy="0"/>
          <a:chOff x="0" y="0"/>
          <a:chExt cx="0" cy="0"/>
        </a:xfrm>
      </p:grpSpPr>
      <p:sp>
        <p:nvSpPr>
          <p:cNvPr id="9" name="Rectangle 8"/>
          <p:cNvSpPr/>
          <p:nvPr userDrawn="1"/>
        </p:nvSpPr>
        <p:spPr>
          <a:xfrm>
            <a:off x="5989638" y="4543425"/>
            <a:ext cx="2597150" cy="555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10" name="Rectangle 9"/>
          <p:cNvSpPr/>
          <p:nvPr userDrawn="1"/>
        </p:nvSpPr>
        <p:spPr>
          <a:xfrm>
            <a:off x="558800" y="4543425"/>
            <a:ext cx="2597150" cy="555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12" name="Rectangle 11"/>
          <p:cNvSpPr/>
          <p:nvPr userDrawn="1"/>
        </p:nvSpPr>
        <p:spPr>
          <a:xfrm>
            <a:off x="3273425" y="4543425"/>
            <a:ext cx="2600325" cy="555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cxnSp>
        <p:nvCxnSpPr>
          <p:cNvPr id="14" name="Connecteur droit 13"/>
          <p:cNvCxnSpPr/>
          <p:nvPr userDrawn="1"/>
        </p:nvCxnSpPr>
        <p:spPr>
          <a:xfrm>
            <a:off x="558800" y="6483350"/>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Espace réservé pour une image  10"/>
          <p:cNvSpPr>
            <a:spLocks noGrp="1"/>
          </p:cNvSpPr>
          <p:nvPr>
            <p:ph type="pic" sz="quarter" idx="13"/>
          </p:nvPr>
        </p:nvSpPr>
        <p:spPr>
          <a:xfrm>
            <a:off x="5989638" y="2393950"/>
            <a:ext cx="2597150" cy="2028825"/>
          </a:xfrm>
        </p:spPr>
        <p:txBody>
          <a:bodyPr rtlCol="0">
            <a:normAutofit/>
          </a:bodyPr>
          <a:lstStyle>
            <a:lvl1pPr marL="0" indent="0">
              <a:buNone/>
              <a:defRPr/>
            </a:lvl1pPr>
          </a:lstStyle>
          <a:p>
            <a:pPr lvl="0"/>
            <a:endParaRPr lang="en-CA" noProof="0" dirty="0"/>
          </a:p>
        </p:txBody>
      </p:sp>
      <p:sp>
        <p:nvSpPr>
          <p:cNvPr id="13" name="Espace réservé pour une image  10"/>
          <p:cNvSpPr>
            <a:spLocks noGrp="1"/>
          </p:cNvSpPr>
          <p:nvPr>
            <p:ph type="pic" sz="quarter" idx="15"/>
          </p:nvPr>
        </p:nvSpPr>
        <p:spPr>
          <a:xfrm>
            <a:off x="558799" y="2393950"/>
            <a:ext cx="2595563" cy="2028825"/>
          </a:xfrm>
        </p:spPr>
        <p:txBody>
          <a:bodyPr rtlCol="0">
            <a:normAutofit/>
          </a:bodyPr>
          <a:lstStyle>
            <a:lvl1pPr marL="0" indent="0">
              <a:buNone/>
              <a:defRPr/>
            </a:lvl1pPr>
          </a:lstStyle>
          <a:p>
            <a:pPr lvl="0"/>
            <a:endParaRPr lang="en-CA" noProof="0" dirty="0"/>
          </a:p>
        </p:txBody>
      </p:sp>
      <p:sp>
        <p:nvSpPr>
          <p:cNvPr id="17" name="Espace réservé pour une image  10"/>
          <p:cNvSpPr>
            <a:spLocks noGrp="1"/>
          </p:cNvSpPr>
          <p:nvPr>
            <p:ph type="pic" sz="quarter" idx="17"/>
          </p:nvPr>
        </p:nvSpPr>
        <p:spPr>
          <a:xfrm>
            <a:off x="3276600" y="2393950"/>
            <a:ext cx="2597150" cy="2028825"/>
          </a:xfrm>
        </p:spPr>
        <p:txBody>
          <a:bodyPr rtlCol="0">
            <a:normAutofit/>
          </a:bodyPr>
          <a:lstStyle>
            <a:lvl1pPr marL="0" indent="0">
              <a:buNone/>
              <a:defRPr/>
            </a:lvl1pPr>
          </a:lstStyle>
          <a:p>
            <a:pPr lvl="0"/>
            <a:endParaRPr lang="en-CA" noProof="0" dirty="0"/>
          </a:p>
        </p:txBody>
      </p:sp>
      <p:sp>
        <p:nvSpPr>
          <p:cNvPr id="25" name="Espace réservé du texte 24"/>
          <p:cNvSpPr>
            <a:spLocks noGrp="1"/>
          </p:cNvSpPr>
          <p:nvPr>
            <p:ph type="body" sz="quarter" idx="18"/>
          </p:nvPr>
        </p:nvSpPr>
        <p:spPr>
          <a:xfrm>
            <a:off x="558799" y="4680962"/>
            <a:ext cx="2595563" cy="1868487"/>
          </a:xfrm>
        </p:spPr>
        <p:txBody>
          <a:bodyPr>
            <a:normAutofit/>
          </a:bodyPr>
          <a:lstStyle>
            <a:lvl1pPr>
              <a:lnSpc>
                <a:spcPts val="1500"/>
              </a:lnSpc>
              <a:defRPr sz="1200" b="0">
                <a:solidFill>
                  <a:schemeClr val="tx2"/>
                </a:solidFill>
              </a:defRPr>
            </a:lvl1pPr>
            <a:lvl2pPr>
              <a:lnSpc>
                <a:spcPts val="1500"/>
              </a:lnSpc>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6" name="Espace réservé du texte 24"/>
          <p:cNvSpPr>
            <a:spLocks noGrp="1"/>
          </p:cNvSpPr>
          <p:nvPr>
            <p:ph type="body" sz="quarter" idx="19"/>
          </p:nvPr>
        </p:nvSpPr>
        <p:spPr>
          <a:xfrm>
            <a:off x="3273424" y="4680962"/>
            <a:ext cx="2595563" cy="1868487"/>
          </a:xfrm>
        </p:spPr>
        <p:txBody>
          <a:bodyPr>
            <a:normAutofit/>
          </a:bodyPr>
          <a:lstStyle>
            <a:lvl1pPr>
              <a:lnSpc>
                <a:spcPts val="1500"/>
              </a:lnSpc>
              <a:defRPr sz="1200" b="0">
                <a:solidFill>
                  <a:schemeClr val="tx2"/>
                </a:solidFill>
              </a:defRPr>
            </a:lvl1pPr>
            <a:lvl2pPr>
              <a:lnSpc>
                <a:spcPts val="1500"/>
              </a:lnSpc>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7" name="Espace réservé du texte 24"/>
          <p:cNvSpPr>
            <a:spLocks noGrp="1"/>
          </p:cNvSpPr>
          <p:nvPr>
            <p:ph type="body" sz="quarter" idx="20"/>
          </p:nvPr>
        </p:nvSpPr>
        <p:spPr>
          <a:xfrm>
            <a:off x="5991226" y="4680962"/>
            <a:ext cx="2595563" cy="1868487"/>
          </a:xfrm>
        </p:spPr>
        <p:txBody>
          <a:bodyPr>
            <a:normAutofit/>
          </a:bodyPr>
          <a:lstStyle>
            <a:lvl1pPr>
              <a:lnSpc>
                <a:spcPts val="1500"/>
              </a:lnSpc>
              <a:defRPr sz="1200" b="0">
                <a:solidFill>
                  <a:schemeClr val="tx2"/>
                </a:solidFill>
              </a:defRPr>
            </a:lvl1pPr>
            <a:lvl2pPr>
              <a:lnSpc>
                <a:spcPts val="1500"/>
              </a:lnSpc>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0" name="Espace réservé du titre 1"/>
          <p:cNvSpPr>
            <a:spLocks noGrp="1"/>
          </p:cNvSpPr>
          <p:nvPr>
            <p:ph type="title"/>
          </p:nvPr>
        </p:nvSpPr>
        <p:spPr>
          <a:xfrm>
            <a:off x="558800" y="373063"/>
            <a:ext cx="5311774" cy="1008062"/>
          </a:xfrm>
          <a:prstGeom prst="rect">
            <a:avLst/>
          </a:prstGeom>
        </p:spPr>
        <p:txBody>
          <a:bodyPr rtlCol="0">
            <a:normAutofit/>
          </a:bodyPr>
          <a:lstStyle/>
          <a:p>
            <a:r>
              <a:rPr lang="fr-FR" dirty="0" smtClean="0"/>
              <a:t>CLIQUEZ POUR MODIFIER LE STYLE DU TITRE</a:t>
            </a:r>
            <a:endParaRPr lang="en-CA" dirty="0"/>
          </a:p>
        </p:txBody>
      </p:sp>
      <p:sp>
        <p:nvSpPr>
          <p:cNvPr id="15" name="Espace réservé de la date 3"/>
          <p:cNvSpPr>
            <a:spLocks noGrp="1"/>
          </p:cNvSpPr>
          <p:nvPr>
            <p:ph type="dt" sz="half" idx="21"/>
          </p:nvPr>
        </p:nvSpPr>
        <p:spPr>
          <a:xfrm>
            <a:off x="3273425" y="6483350"/>
            <a:ext cx="2560638" cy="236538"/>
          </a:xfrm>
        </p:spPr>
        <p:txBody>
          <a:bodyPr/>
          <a:lstStyle>
            <a:lvl1pPr>
              <a:defRPr/>
            </a:lvl1pPr>
          </a:lstStyle>
          <a:p>
            <a:pPr>
              <a:defRPr/>
            </a:pPr>
            <a:fld id="{F625822A-A3B3-4A37-90F8-2DF45208E7B2}" type="datetime1">
              <a:rPr lang="fr-FR">
                <a:solidFill>
                  <a:srgbClr val="000000">
                    <a:tint val="75000"/>
                  </a:srgbClr>
                </a:solidFill>
              </a:rPr>
              <a:pPr>
                <a:defRPr/>
              </a:pPr>
              <a:t>28/07/2017</a:t>
            </a:fld>
            <a:endParaRPr lang="en-CA">
              <a:solidFill>
                <a:srgbClr val="000000">
                  <a:tint val="75000"/>
                </a:srgbClr>
              </a:solidFill>
            </a:endParaRPr>
          </a:p>
        </p:txBody>
      </p:sp>
      <p:sp>
        <p:nvSpPr>
          <p:cNvPr id="16" name="Espace réservé du pied de page 4"/>
          <p:cNvSpPr>
            <a:spLocks noGrp="1"/>
          </p:cNvSpPr>
          <p:nvPr>
            <p:ph type="ftr" sz="quarter" idx="22"/>
          </p:nvPr>
        </p:nvSpPr>
        <p:spPr/>
        <p:txBody>
          <a:bodyPr/>
          <a:lstStyle>
            <a:lvl1pPr>
              <a:defRPr/>
            </a:lvl1pPr>
          </a:lstStyle>
          <a:p>
            <a:pPr>
              <a:defRPr/>
            </a:pPr>
            <a:r>
              <a:rPr lang="en-CA">
                <a:solidFill>
                  <a:srgbClr val="000000">
                    <a:tint val="75000"/>
                  </a:srgbClr>
                </a:solidFill>
              </a:rPr>
              <a:t>CROP</a:t>
            </a:r>
          </a:p>
        </p:txBody>
      </p:sp>
      <p:sp>
        <p:nvSpPr>
          <p:cNvPr id="18" name="Espace réservé du numéro de diapositive 5"/>
          <p:cNvSpPr>
            <a:spLocks noGrp="1"/>
          </p:cNvSpPr>
          <p:nvPr>
            <p:ph type="sldNum" sz="quarter" idx="23"/>
          </p:nvPr>
        </p:nvSpPr>
        <p:spPr/>
        <p:txBody>
          <a:bodyPr/>
          <a:lstStyle>
            <a:lvl1pPr>
              <a:defRPr/>
            </a:lvl1pPr>
          </a:lstStyle>
          <a:p>
            <a:pPr>
              <a:defRPr/>
            </a:pPr>
            <a:fld id="{EEB7E273-3A73-496D-A751-74C961D97E42}" type="slidenum">
              <a:rPr lang="en-CA">
                <a:solidFill>
                  <a:srgbClr val="000000">
                    <a:tint val="75000"/>
                  </a:srgbClr>
                </a:solidFill>
              </a:rPr>
              <a:pPr>
                <a:defRPr/>
              </a:pPr>
              <a:t>‹N°›</a:t>
            </a:fld>
            <a:endParaRPr lang="en-CA">
              <a:solidFill>
                <a:srgbClr val="000000">
                  <a:tint val="75000"/>
                </a:srgbClr>
              </a:solidFill>
            </a:endParaRPr>
          </a:p>
        </p:txBody>
      </p:sp>
    </p:spTree>
    <p:extLst>
      <p:ext uri="{BB962C8B-B14F-4D97-AF65-F5344CB8AC3E}">
        <p14:creationId xmlns:p14="http://schemas.microsoft.com/office/powerpoint/2010/main" val="127000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4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28/07/2017</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‹N°›</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69"/>
            <a:ext cx="8027988" cy="4935473"/>
          </a:xfrm>
        </p:spPr>
        <p:txBody>
          <a:bodyPr/>
          <a:lstStyle/>
          <a:p>
            <a:pPr lvl="0"/>
            <a:r>
              <a:rPr lang="fr-FR" dirty="0" smtClean="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58799" y="1381125"/>
            <a:ext cx="5311775" cy="5486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72060708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1_Texte 3 photos">
    <p:spTree>
      <p:nvGrpSpPr>
        <p:cNvPr id="1" name=""/>
        <p:cNvGrpSpPr/>
        <p:nvPr/>
      </p:nvGrpSpPr>
      <p:grpSpPr>
        <a:xfrm>
          <a:off x="0" y="0"/>
          <a:ext cx="0" cy="0"/>
          <a:chOff x="0" y="0"/>
          <a:chExt cx="0" cy="0"/>
        </a:xfrm>
      </p:grpSpPr>
      <p:sp>
        <p:nvSpPr>
          <p:cNvPr id="10" name="Rectangle 9"/>
          <p:cNvSpPr/>
          <p:nvPr userDrawn="1"/>
        </p:nvSpPr>
        <p:spPr>
          <a:xfrm>
            <a:off x="5989638" y="3530600"/>
            <a:ext cx="2597150" cy="555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12" name="Rectangle 11"/>
          <p:cNvSpPr/>
          <p:nvPr userDrawn="1"/>
        </p:nvSpPr>
        <p:spPr>
          <a:xfrm>
            <a:off x="558800" y="3530600"/>
            <a:ext cx="2597150" cy="555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14" name="Rectangle 13"/>
          <p:cNvSpPr/>
          <p:nvPr userDrawn="1"/>
        </p:nvSpPr>
        <p:spPr>
          <a:xfrm>
            <a:off x="3273425" y="3530600"/>
            <a:ext cx="2600325" cy="555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cxnSp>
        <p:nvCxnSpPr>
          <p:cNvPr id="15" name="Connecteur droit 14"/>
          <p:cNvCxnSpPr/>
          <p:nvPr userDrawn="1"/>
        </p:nvCxnSpPr>
        <p:spPr>
          <a:xfrm>
            <a:off x="558800" y="6483350"/>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6" name="Rectangle 15"/>
          <p:cNvSpPr/>
          <p:nvPr userDrawn="1"/>
        </p:nvSpPr>
        <p:spPr>
          <a:xfrm>
            <a:off x="558800" y="5456238"/>
            <a:ext cx="8027988" cy="460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18" name="Rectangle 17"/>
          <p:cNvSpPr/>
          <p:nvPr userDrawn="1"/>
        </p:nvSpPr>
        <p:spPr>
          <a:xfrm>
            <a:off x="558800" y="1381125"/>
            <a:ext cx="5311775" cy="555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11" name="Espace réservé pour une image  10"/>
          <p:cNvSpPr>
            <a:spLocks noGrp="1"/>
          </p:cNvSpPr>
          <p:nvPr>
            <p:ph type="pic" sz="quarter" idx="13"/>
          </p:nvPr>
        </p:nvSpPr>
        <p:spPr>
          <a:xfrm>
            <a:off x="5989638" y="1465015"/>
            <a:ext cx="2597150" cy="2028825"/>
          </a:xfrm>
        </p:spPr>
        <p:txBody>
          <a:bodyPr rtlCol="0">
            <a:normAutofit/>
          </a:bodyPr>
          <a:lstStyle>
            <a:lvl1pPr marL="0" indent="0">
              <a:buNone/>
              <a:defRPr/>
            </a:lvl1pPr>
          </a:lstStyle>
          <a:p>
            <a:pPr lvl="0"/>
            <a:endParaRPr lang="en-CA" noProof="0" dirty="0"/>
          </a:p>
        </p:txBody>
      </p:sp>
      <p:sp>
        <p:nvSpPr>
          <p:cNvPr id="13" name="Espace réservé pour une image  10"/>
          <p:cNvSpPr>
            <a:spLocks noGrp="1"/>
          </p:cNvSpPr>
          <p:nvPr>
            <p:ph type="pic" sz="quarter" idx="15"/>
          </p:nvPr>
        </p:nvSpPr>
        <p:spPr>
          <a:xfrm>
            <a:off x="558799" y="1465015"/>
            <a:ext cx="2595563" cy="2028825"/>
          </a:xfrm>
        </p:spPr>
        <p:txBody>
          <a:bodyPr rtlCol="0">
            <a:normAutofit/>
          </a:bodyPr>
          <a:lstStyle>
            <a:lvl1pPr marL="0" indent="0">
              <a:buNone/>
              <a:defRPr/>
            </a:lvl1pPr>
          </a:lstStyle>
          <a:p>
            <a:pPr lvl="0"/>
            <a:endParaRPr lang="en-CA" noProof="0" dirty="0"/>
          </a:p>
        </p:txBody>
      </p:sp>
      <p:sp>
        <p:nvSpPr>
          <p:cNvPr id="17" name="Espace réservé pour une image  10"/>
          <p:cNvSpPr>
            <a:spLocks noGrp="1"/>
          </p:cNvSpPr>
          <p:nvPr>
            <p:ph type="pic" sz="quarter" idx="17"/>
          </p:nvPr>
        </p:nvSpPr>
        <p:spPr>
          <a:xfrm>
            <a:off x="3276600" y="1465015"/>
            <a:ext cx="2597150" cy="2028825"/>
          </a:xfrm>
        </p:spPr>
        <p:txBody>
          <a:bodyPr rtlCol="0">
            <a:normAutofit/>
          </a:bodyPr>
          <a:lstStyle>
            <a:lvl1pPr marL="0" indent="0">
              <a:buNone/>
              <a:defRPr/>
            </a:lvl1pPr>
          </a:lstStyle>
          <a:p>
            <a:pPr lvl="0"/>
            <a:endParaRPr lang="en-CA" noProof="0" dirty="0"/>
          </a:p>
        </p:txBody>
      </p:sp>
      <p:sp>
        <p:nvSpPr>
          <p:cNvPr id="25" name="Espace réservé du texte 24"/>
          <p:cNvSpPr>
            <a:spLocks noGrp="1"/>
          </p:cNvSpPr>
          <p:nvPr>
            <p:ph type="body" sz="quarter" idx="18"/>
          </p:nvPr>
        </p:nvSpPr>
        <p:spPr>
          <a:xfrm>
            <a:off x="558799" y="3668137"/>
            <a:ext cx="2595563" cy="1788101"/>
          </a:xfrm>
        </p:spPr>
        <p:txBody>
          <a:bodyPr>
            <a:normAutofit/>
          </a:bodyPr>
          <a:lstStyle>
            <a:lvl1pPr>
              <a:lnSpc>
                <a:spcPts val="1500"/>
              </a:lnSpc>
              <a:spcBef>
                <a:spcPts val="1200"/>
              </a:spcBef>
              <a:defRPr sz="1200" b="0">
                <a:solidFill>
                  <a:schemeClr val="tx2"/>
                </a:solidFill>
              </a:defRPr>
            </a:lvl1pPr>
            <a:lvl2pPr>
              <a:lnSpc>
                <a:spcPts val="1500"/>
              </a:lnSpc>
              <a:spcBef>
                <a:spcPts val="800"/>
              </a:spcBef>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6" name="Espace réservé du texte 24"/>
          <p:cNvSpPr>
            <a:spLocks noGrp="1"/>
          </p:cNvSpPr>
          <p:nvPr>
            <p:ph type="body" sz="quarter" idx="19"/>
          </p:nvPr>
        </p:nvSpPr>
        <p:spPr>
          <a:xfrm>
            <a:off x="3273424" y="3668137"/>
            <a:ext cx="2595563" cy="1788101"/>
          </a:xfrm>
        </p:spPr>
        <p:txBody>
          <a:bodyPr>
            <a:normAutofit/>
          </a:bodyPr>
          <a:lstStyle>
            <a:lvl1pPr>
              <a:lnSpc>
                <a:spcPts val="1500"/>
              </a:lnSpc>
              <a:spcBef>
                <a:spcPts val="1200"/>
              </a:spcBef>
              <a:defRPr sz="1200" b="0">
                <a:solidFill>
                  <a:schemeClr val="tx2"/>
                </a:solidFill>
              </a:defRPr>
            </a:lvl1pPr>
            <a:lvl2pPr>
              <a:lnSpc>
                <a:spcPts val="1500"/>
              </a:lnSpc>
              <a:spcBef>
                <a:spcPts val="800"/>
              </a:spcBef>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7" name="Espace réservé du texte 24"/>
          <p:cNvSpPr>
            <a:spLocks noGrp="1"/>
          </p:cNvSpPr>
          <p:nvPr>
            <p:ph type="body" sz="quarter" idx="20"/>
          </p:nvPr>
        </p:nvSpPr>
        <p:spPr>
          <a:xfrm>
            <a:off x="5991226" y="3668137"/>
            <a:ext cx="2595563" cy="1788101"/>
          </a:xfrm>
        </p:spPr>
        <p:txBody>
          <a:bodyPr>
            <a:normAutofit/>
          </a:bodyPr>
          <a:lstStyle>
            <a:lvl1pPr>
              <a:lnSpc>
                <a:spcPts val="1500"/>
              </a:lnSpc>
              <a:spcBef>
                <a:spcPts val="1200"/>
              </a:spcBef>
              <a:defRPr sz="1200" b="0">
                <a:solidFill>
                  <a:schemeClr val="tx2"/>
                </a:solidFill>
              </a:defRPr>
            </a:lvl1pPr>
            <a:lvl2pPr>
              <a:lnSpc>
                <a:spcPts val="1500"/>
              </a:lnSpc>
              <a:spcBef>
                <a:spcPts val="800"/>
              </a:spcBef>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0" name="Espace réservé du titre 1"/>
          <p:cNvSpPr>
            <a:spLocks noGrp="1"/>
          </p:cNvSpPr>
          <p:nvPr>
            <p:ph type="title"/>
          </p:nvPr>
        </p:nvSpPr>
        <p:spPr>
          <a:xfrm>
            <a:off x="558800" y="373063"/>
            <a:ext cx="5311774" cy="1008062"/>
          </a:xfrm>
          <a:prstGeom prst="rect">
            <a:avLst/>
          </a:prstGeom>
        </p:spPr>
        <p:txBody>
          <a:bodyPr rtlCol="0">
            <a:normAutofit/>
          </a:bodyPr>
          <a:lstStyle>
            <a:lvl1pPr>
              <a:defRPr baseline="0"/>
            </a:lvl1pPr>
          </a:lstStyle>
          <a:p>
            <a:r>
              <a:rPr lang="fr-FR" smtClean="0"/>
              <a:t>Modifiez le style du titre</a:t>
            </a:r>
            <a:endParaRPr lang="en-CA" dirty="0"/>
          </a:p>
        </p:txBody>
      </p:sp>
      <p:sp>
        <p:nvSpPr>
          <p:cNvPr id="21" name="Espace réservé du texte 13"/>
          <p:cNvSpPr>
            <a:spLocks noGrp="1"/>
          </p:cNvSpPr>
          <p:nvPr>
            <p:ph type="body" sz="quarter" idx="21"/>
          </p:nvPr>
        </p:nvSpPr>
        <p:spPr>
          <a:xfrm>
            <a:off x="558800" y="5566093"/>
            <a:ext cx="8027988" cy="914082"/>
          </a:xfrm>
        </p:spPr>
        <p:txBody>
          <a:bodyPr>
            <a:normAutofit/>
          </a:bodyPr>
          <a:lstStyle>
            <a:lvl1pPr marL="0" indent="0">
              <a:lnSpc>
                <a:spcPts val="1500"/>
              </a:lnSpc>
              <a:buNone/>
              <a:defRPr sz="1200" b="0"/>
            </a:lvl1pPr>
          </a:lstStyle>
          <a:p>
            <a:pPr lvl="0"/>
            <a:r>
              <a:rPr lang="fr-FR" dirty="0" smtClean="0"/>
              <a:t>Cliquez pour modifier les styles du</a:t>
            </a:r>
            <a:endParaRPr lang="en-CA" dirty="0"/>
          </a:p>
        </p:txBody>
      </p:sp>
      <p:sp>
        <p:nvSpPr>
          <p:cNvPr id="19" name="Espace réservé de la date 3"/>
          <p:cNvSpPr>
            <a:spLocks noGrp="1"/>
          </p:cNvSpPr>
          <p:nvPr>
            <p:ph type="dt" sz="half" idx="22"/>
          </p:nvPr>
        </p:nvSpPr>
        <p:spPr>
          <a:xfrm>
            <a:off x="3273425" y="6483350"/>
            <a:ext cx="2560638" cy="236538"/>
          </a:xfrm>
        </p:spPr>
        <p:txBody>
          <a:bodyPr/>
          <a:lstStyle>
            <a:lvl1pPr>
              <a:defRPr/>
            </a:lvl1pPr>
          </a:lstStyle>
          <a:p>
            <a:pPr>
              <a:defRPr/>
            </a:pPr>
            <a:fld id="{770425FE-0FEF-4909-BECC-E555E2C26DAA}" type="datetime1">
              <a:rPr lang="fr-FR">
                <a:solidFill>
                  <a:srgbClr val="000000">
                    <a:tint val="75000"/>
                  </a:srgbClr>
                </a:solidFill>
              </a:rPr>
              <a:pPr>
                <a:defRPr/>
              </a:pPr>
              <a:t>28/07/2017</a:t>
            </a:fld>
            <a:endParaRPr lang="en-CA">
              <a:solidFill>
                <a:srgbClr val="000000">
                  <a:tint val="75000"/>
                </a:srgbClr>
              </a:solidFill>
            </a:endParaRPr>
          </a:p>
        </p:txBody>
      </p:sp>
      <p:sp>
        <p:nvSpPr>
          <p:cNvPr id="22" name="Espace réservé du pied de page 4"/>
          <p:cNvSpPr>
            <a:spLocks noGrp="1"/>
          </p:cNvSpPr>
          <p:nvPr>
            <p:ph type="ftr" sz="quarter" idx="23"/>
          </p:nvPr>
        </p:nvSpPr>
        <p:spPr/>
        <p:txBody>
          <a:bodyPr/>
          <a:lstStyle>
            <a:lvl1pPr>
              <a:defRPr/>
            </a:lvl1pPr>
          </a:lstStyle>
          <a:p>
            <a:pPr>
              <a:defRPr/>
            </a:pPr>
            <a:r>
              <a:rPr lang="en-CA">
                <a:solidFill>
                  <a:srgbClr val="000000">
                    <a:tint val="75000"/>
                  </a:srgbClr>
                </a:solidFill>
              </a:rPr>
              <a:t>CROP</a:t>
            </a:r>
          </a:p>
        </p:txBody>
      </p:sp>
      <p:sp>
        <p:nvSpPr>
          <p:cNvPr id="23" name="Espace réservé du numéro de diapositive 5"/>
          <p:cNvSpPr>
            <a:spLocks noGrp="1"/>
          </p:cNvSpPr>
          <p:nvPr>
            <p:ph type="sldNum" sz="quarter" idx="24"/>
          </p:nvPr>
        </p:nvSpPr>
        <p:spPr/>
        <p:txBody>
          <a:bodyPr/>
          <a:lstStyle>
            <a:lvl1pPr>
              <a:defRPr/>
            </a:lvl1pPr>
          </a:lstStyle>
          <a:p>
            <a:pPr>
              <a:defRPr/>
            </a:pPr>
            <a:fld id="{92C2B125-9FAE-4C81-BE56-41F046F7A52A}" type="slidenum">
              <a:rPr lang="en-CA">
                <a:solidFill>
                  <a:srgbClr val="000000">
                    <a:tint val="75000"/>
                  </a:srgbClr>
                </a:solidFill>
              </a:rPr>
              <a:pPr>
                <a:defRPr/>
              </a:pPr>
              <a:t>‹N°›</a:t>
            </a:fld>
            <a:endParaRPr lang="en-CA">
              <a:solidFill>
                <a:srgbClr val="000000">
                  <a:tint val="75000"/>
                </a:srgbClr>
              </a:solidFill>
            </a:endParaRPr>
          </a:p>
        </p:txBody>
      </p:sp>
    </p:spTree>
    <p:extLst>
      <p:ext uri="{BB962C8B-B14F-4D97-AF65-F5344CB8AC3E}">
        <p14:creationId xmlns:p14="http://schemas.microsoft.com/office/powerpoint/2010/main" val="331243296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re et contenu tableau">
    <p:spTree>
      <p:nvGrpSpPr>
        <p:cNvPr id="1" name=""/>
        <p:cNvGrpSpPr/>
        <p:nvPr/>
      </p:nvGrpSpPr>
      <p:grpSpPr>
        <a:xfrm>
          <a:off x="0" y="0"/>
          <a:ext cx="0" cy="0"/>
          <a:chOff x="0" y="0"/>
          <a:chExt cx="0" cy="0"/>
        </a:xfrm>
      </p:grpSpPr>
      <p:sp>
        <p:nvSpPr>
          <p:cNvPr id="6" name="Rectangle 5"/>
          <p:cNvSpPr/>
          <p:nvPr userDrawn="1"/>
        </p:nvSpPr>
        <p:spPr>
          <a:xfrm>
            <a:off x="558800" y="5456238"/>
            <a:ext cx="4654468" cy="460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2" name="Titre 1"/>
          <p:cNvSpPr>
            <a:spLocks noGrp="1"/>
          </p:cNvSpPr>
          <p:nvPr>
            <p:ph type="title"/>
          </p:nvPr>
        </p:nvSpPr>
        <p:spPr/>
        <p:txBody>
          <a:bodyPr/>
          <a:lstStyle/>
          <a:p>
            <a:r>
              <a:rPr lang="fr-FR" smtClean="0"/>
              <a:t>Cliquez pour modifier le style du titre</a:t>
            </a:r>
            <a:endParaRPr lang="en-CA"/>
          </a:p>
        </p:txBody>
      </p:sp>
      <p:sp>
        <p:nvSpPr>
          <p:cNvPr id="15" name="Espace réservé du tableau 14"/>
          <p:cNvSpPr>
            <a:spLocks noGrp="1"/>
          </p:cNvSpPr>
          <p:nvPr>
            <p:ph type="tbl" sz="quarter" idx="16"/>
          </p:nvPr>
        </p:nvSpPr>
        <p:spPr>
          <a:xfrm>
            <a:off x="558799" y="3409949"/>
            <a:ext cx="8027989" cy="2046289"/>
          </a:xfrm>
        </p:spPr>
        <p:txBody>
          <a:bodyPr rtlCol="0">
            <a:normAutofit/>
          </a:bodyPr>
          <a:lstStyle>
            <a:lvl1pPr>
              <a:defRPr sz="1200"/>
            </a:lvl1pPr>
          </a:lstStyle>
          <a:p>
            <a:pPr lvl="0"/>
            <a:endParaRPr lang="en-CA" noProof="0"/>
          </a:p>
        </p:txBody>
      </p:sp>
      <p:sp>
        <p:nvSpPr>
          <p:cNvPr id="14" name="Espace réservé du texte 13"/>
          <p:cNvSpPr>
            <a:spLocks noGrp="1"/>
          </p:cNvSpPr>
          <p:nvPr>
            <p:ph type="body" sz="quarter" idx="21"/>
          </p:nvPr>
        </p:nvSpPr>
        <p:spPr>
          <a:xfrm>
            <a:off x="558800" y="5566093"/>
            <a:ext cx="8027988" cy="914082"/>
          </a:xfrm>
        </p:spPr>
        <p:txBody>
          <a:bodyPr>
            <a:normAutofit/>
          </a:bodyPr>
          <a:lstStyle>
            <a:lvl1pPr marL="0" indent="0">
              <a:lnSpc>
                <a:spcPts val="1500"/>
              </a:lnSpc>
              <a:buNone/>
              <a:defRPr sz="1200" b="0"/>
            </a:lvl1pPr>
          </a:lstStyle>
          <a:p>
            <a:pPr lvl="0"/>
            <a:r>
              <a:rPr lang="fr-FR" dirty="0" smtClean="0"/>
              <a:t>Cliquez pour modifier les styles du</a:t>
            </a:r>
            <a:endParaRPr lang="en-CA" dirty="0"/>
          </a:p>
        </p:txBody>
      </p:sp>
      <p:sp>
        <p:nvSpPr>
          <p:cNvPr id="20" name="Espace réservé du texte 19"/>
          <p:cNvSpPr>
            <a:spLocks noGrp="1"/>
          </p:cNvSpPr>
          <p:nvPr>
            <p:ph type="body" sz="quarter" idx="22"/>
          </p:nvPr>
        </p:nvSpPr>
        <p:spPr>
          <a:xfrm>
            <a:off x="558800" y="1517206"/>
            <a:ext cx="5311774" cy="1865311"/>
          </a:xfrm>
        </p:spPr>
        <p:txBody>
          <a:bodyPr/>
          <a:lstStyle/>
          <a:p>
            <a:pPr lvl="0"/>
            <a:r>
              <a:rPr lang="fr-FR" dirty="0" smtClean="0"/>
              <a:t>Cliquez pour modifier les styles du texte du masque</a:t>
            </a:r>
          </a:p>
          <a:p>
            <a:pPr lvl="1"/>
            <a:r>
              <a:rPr lang="fr-FR" dirty="0" smtClean="0"/>
              <a:t>Deuxième niveau</a:t>
            </a:r>
          </a:p>
        </p:txBody>
      </p:sp>
      <p:sp>
        <p:nvSpPr>
          <p:cNvPr id="7" name="Espace réservé de la date 3"/>
          <p:cNvSpPr>
            <a:spLocks noGrp="1"/>
          </p:cNvSpPr>
          <p:nvPr>
            <p:ph type="dt" sz="half" idx="23"/>
          </p:nvPr>
        </p:nvSpPr>
        <p:spPr>
          <a:xfrm>
            <a:off x="3273425" y="6483350"/>
            <a:ext cx="2560638" cy="236538"/>
          </a:xfrm>
        </p:spPr>
        <p:txBody>
          <a:bodyPr/>
          <a:lstStyle>
            <a:lvl1pPr>
              <a:defRPr/>
            </a:lvl1pPr>
          </a:lstStyle>
          <a:p>
            <a:pPr>
              <a:defRPr/>
            </a:pPr>
            <a:fld id="{00610C0C-348E-40EC-80D6-32AFED06E123}" type="datetime1">
              <a:rPr lang="fr-FR">
                <a:solidFill>
                  <a:srgbClr val="000000">
                    <a:tint val="75000"/>
                  </a:srgbClr>
                </a:solidFill>
              </a:rPr>
              <a:pPr>
                <a:defRPr/>
              </a:pPr>
              <a:t>28/07/2017</a:t>
            </a:fld>
            <a:endParaRPr lang="en-CA">
              <a:solidFill>
                <a:srgbClr val="000000">
                  <a:tint val="75000"/>
                </a:srgbClr>
              </a:solidFill>
            </a:endParaRPr>
          </a:p>
        </p:txBody>
      </p:sp>
      <p:sp>
        <p:nvSpPr>
          <p:cNvPr id="8" name="Espace réservé du pied de page 4"/>
          <p:cNvSpPr>
            <a:spLocks noGrp="1"/>
          </p:cNvSpPr>
          <p:nvPr>
            <p:ph type="ftr" sz="quarter" idx="24"/>
          </p:nvPr>
        </p:nvSpPr>
        <p:spPr/>
        <p:txBody>
          <a:bodyPr/>
          <a:lstStyle>
            <a:lvl1pPr>
              <a:defRPr/>
            </a:lvl1pPr>
          </a:lstStyle>
          <a:p>
            <a:pPr>
              <a:defRPr/>
            </a:pPr>
            <a:r>
              <a:rPr lang="en-CA">
                <a:solidFill>
                  <a:srgbClr val="000000">
                    <a:tint val="75000"/>
                  </a:srgbClr>
                </a:solidFill>
              </a:rPr>
              <a:t>CROP</a:t>
            </a:r>
            <a:endParaRPr lang="en-CA" dirty="0">
              <a:solidFill>
                <a:srgbClr val="000000">
                  <a:tint val="75000"/>
                </a:srgbClr>
              </a:solidFill>
            </a:endParaRPr>
          </a:p>
        </p:txBody>
      </p:sp>
      <p:sp>
        <p:nvSpPr>
          <p:cNvPr id="9" name="Espace réservé du numéro de diapositive 5"/>
          <p:cNvSpPr>
            <a:spLocks noGrp="1"/>
          </p:cNvSpPr>
          <p:nvPr>
            <p:ph type="sldNum" sz="quarter" idx="25"/>
          </p:nvPr>
        </p:nvSpPr>
        <p:spPr/>
        <p:txBody>
          <a:bodyPr/>
          <a:lstStyle>
            <a:lvl1pPr>
              <a:defRPr/>
            </a:lvl1pPr>
          </a:lstStyle>
          <a:p>
            <a:pPr>
              <a:defRPr/>
            </a:pPr>
            <a:fld id="{6353B879-F73A-4585-B671-DA499A2D6736}" type="slidenum">
              <a:rPr lang="en-CA">
                <a:solidFill>
                  <a:srgbClr val="000000">
                    <a:tint val="75000"/>
                  </a:srgbClr>
                </a:solidFill>
              </a:rPr>
              <a:pPr>
                <a:defRPr/>
              </a:pPr>
              <a:t>‹N°›</a:t>
            </a:fld>
            <a:endParaRPr lang="en-CA">
              <a:solidFill>
                <a:srgbClr val="000000">
                  <a:tint val="75000"/>
                </a:srgbClr>
              </a:solidFill>
            </a:endParaRPr>
          </a:p>
        </p:txBody>
      </p:sp>
    </p:spTree>
    <p:extLst>
      <p:ext uri="{BB962C8B-B14F-4D97-AF65-F5344CB8AC3E}">
        <p14:creationId xmlns:p14="http://schemas.microsoft.com/office/powerpoint/2010/main" val="232147370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Titre et contenu tableau">
    <p:spTree>
      <p:nvGrpSpPr>
        <p:cNvPr id="1" name=""/>
        <p:cNvGrpSpPr/>
        <p:nvPr/>
      </p:nvGrpSpPr>
      <p:grpSpPr>
        <a:xfrm>
          <a:off x="0" y="0"/>
          <a:ext cx="0" cy="0"/>
          <a:chOff x="0" y="0"/>
          <a:chExt cx="0" cy="0"/>
        </a:xfrm>
      </p:grpSpPr>
      <p:sp>
        <p:nvSpPr>
          <p:cNvPr id="6" name="Rectangle 5"/>
          <p:cNvSpPr/>
          <p:nvPr userDrawn="1"/>
        </p:nvSpPr>
        <p:spPr>
          <a:xfrm>
            <a:off x="558800" y="4430713"/>
            <a:ext cx="8027988" cy="460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2" name="Titre 1"/>
          <p:cNvSpPr>
            <a:spLocks noGrp="1"/>
          </p:cNvSpPr>
          <p:nvPr>
            <p:ph type="title"/>
          </p:nvPr>
        </p:nvSpPr>
        <p:spPr/>
        <p:txBody>
          <a:bodyPr/>
          <a:lstStyle/>
          <a:p>
            <a:r>
              <a:rPr lang="fr-FR" smtClean="0"/>
              <a:t>Cliquez pour modifier le style du titre</a:t>
            </a:r>
            <a:endParaRPr lang="en-CA"/>
          </a:p>
        </p:txBody>
      </p:sp>
      <p:sp>
        <p:nvSpPr>
          <p:cNvPr id="15" name="Espace réservé du tableau 14"/>
          <p:cNvSpPr>
            <a:spLocks noGrp="1"/>
          </p:cNvSpPr>
          <p:nvPr>
            <p:ph type="tbl" sz="quarter" idx="16"/>
          </p:nvPr>
        </p:nvSpPr>
        <p:spPr>
          <a:xfrm>
            <a:off x="558799" y="2587752"/>
            <a:ext cx="8027989" cy="1852487"/>
          </a:xfrm>
        </p:spPr>
        <p:txBody>
          <a:bodyPr rtlCol="0">
            <a:normAutofit/>
          </a:bodyPr>
          <a:lstStyle>
            <a:lvl1pPr>
              <a:defRPr sz="1200"/>
            </a:lvl1pPr>
          </a:lstStyle>
          <a:p>
            <a:pPr lvl="0"/>
            <a:endParaRPr lang="en-CA" noProof="0"/>
          </a:p>
        </p:txBody>
      </p:sp>
      <p:sp>
        <p:nvSpPr>
          <p:cNvPr id="12" name="Espace réservé du texte 7"/>
          <p:cNvSpPr>
            <a:spLocks noGrp="1"/>
          </p:cNvSpPr>
          <p:nvPr>
            <p:ph type="body" sz="quarter" idx="18"/>
          </p:nvPr>
        </p:nvSpPr>
        <p:spPr>
          <a:xfrm>
            <a:off x="558799" y="1518285"/>
            <a:ext cx="5311775" cy="1023747"/>
          </a:xfrm>
        </p:spPr>
        <p:txBody>
          <a:bodyPr/>
          <a:lstStyle>
            <a:lvl2pPr>
              <a:spcBef>
                <a:spcPts val="800"/>
              </a:spcBef>
              <a:defRPr/>
            </a:lvl2pPr>
            <a:lvl3pPr>
              <a:spcBef>
                <a:spcPts val="1400"/>
              </a:spcBef>
              <a:defRPr/>
            </a:lvl3pPr>
            <a:lvl4pPr>
              <a:spcBef>
                <a:spcPts val="800"/>
              </a:spcBef>
              <a:defRPr/>
            </a:lvl4pPr>
          </a:lstStyle>
          <a:p>
            <a:pPr lvl="0"/>
            <a:r>
              <a:rPr lang="fr-FR" dirty="0" smtClean="0"/>
              <a:t>Cliquez pour modifier les styles du texte du masque</a:t>
            </a:r>
          </a:p>
          <a:p>
            <a:pPr lvl="1"/>
            <a:r>
              <a:rPr lang="fr-FR" dirty="0" smtClean="0"/>
              <a:t>Deuxième niveau</a:t>
            </a:r>
          </a:p>
        </p:txBody>
      </p:sp>
      <p:sp>
        <p:nvSpPr>
          <p:cNvPr id="14" name="Espace réservé du texte 13"/>
          <p:cNvSpPr>
            <a:spLocks noGrp="1"/>
          </p:cNvSpPr>
          <p:nvPr>
            <p:ph type="body" sz="quarter" idx="21"/>
          </p:nvPr>
        </p:nvSpPr>
        <p:spPr>
          <a:xfrm>
            <a:off x="558800" y="4540568"/>
            <a:ext cx="8027988" cy="1942528"/>
          </a:xfrm>
        </p:spPr>
        <p:txBody>
          <a:bodyPr>
            <a:normAutofit/>
          </a:bodyPr>
          <a:lstStyle>
            <a:lvl1pPr marL="0" indent="0">
              <a:lnSpc>
                <a:spcPts val="1500"/>
              </a:lnSpc>
              <a:buNone/>
              <a:defRPr sz="1200" b="0"/>
            </a:lvl1pPr>
          </a:lstStyle>
          <a:p>
            <a:pPr lvl="0"/>
            <a:r>
              <a:rPr lang="fr-FR" dirty="0" smtClean="0"/>
              <a:t>Cliquez pour modifier les styles du</a:t>
            </a:r>
            <a:endParaRPr lang="en-CA" dirty="0"/>
          </a:p>
        </p:txBody>
      </p:sp>
      <p:sp>
        <p:nvSpPr>
          <p:cNvPr id="7" name="Espace réservé de la date 3"/>
          <p:cNvSpPr>
            <a:spLocks noGrp="1"/>
          </p:cNvSpPr>
          <p:nvPr>
            <p:ph type="dt" sz="half" idx="22"/>
          </p:nvPr>
        </p:nvSpPr>
        <p:spPr>
          <a:xfrm>
            <a:off x="3273425" y="6483350"/>
            <a:ext cx="2560638" cy="236538"/>
          </a:xfrm>
        </p:spPr>
        <p:txBody>
          <a:bodyPr/>
          <a:lstStyle>
            <a:lvl1pPr>
              <a:defRPr/>
            </a:lvl1pPr>
          </a:lstStyle>
          <a:p>
            <a:pPr>
              <a:defRPr/>
            </a:pPr>
            <a:fld id="{294D4E05-E00F-4F1E-A668-4395DE4DF048}" type="datetime1">
              <a:rPr lang="fr-FR">
                <a:solidFill>
                  <a:srgbClr val="000000">
                    <a:tint val="75000"/>
                  </a:srgbClr>
                </a:solidFill>
              </a:rPr>
              <a:pPr>
                <a:defRPr/>
              </a:pPr>
              <a:t>28/07/2017</a:t>
            </a:fld>
            <a:endParaRPr lang="en-CA">
              <a:solidFill>
                <a:srgbClr val="000000">
                  <a:tint val="75000"/>
                </a:srgbClr>
              </a:solidFill>
            </a:endParaRPr>
          </a:p>
        </p:txBody>
      </p:sp>
      <p:sp>
        <p:nvSpPr>
          <p:cNvPr id="8" name="Espace réservé du pied de page 4"/>
          <p:cNvSpPr>
            <a:spLocks noGrp="1"/>
          </p:cNvSpPr>
          <p:nvPr>
            <p:ph type="ftr" sz="quarter" idx="23"/>
          </p:nvPr>
        </p:nvSpPr>
        <p:spPr/>
        <p:txBody>
          <a:bodyPr/>
          <a:lstStyle>
            <a:lvl1pPr>
              <a:defRPr/>
            </a:lvl1pPr>
          </a:lstStyle>
          <a:p>
            <a:pPr>
              <a:defRPr/>
            </a:pPr>
            <a:r>
              <a:rPr lang="en-CA">
                <a:solidFill>
                  <a:srgbClr val="000000">
                    <a:tint val="75000"/>
                  </a:srgbClr>
                </a:solidFill>
              </a:rPr>
              <a:t>CROP</a:t>
            </a:r>
            <a:endParaRPr lang="en-CA" dirty="0">
              <a:solidFill>
                <a:srgbClr val="000000">
                  <a:tint val="75000"/>
                </a:srgbClr>
              </a:solidFill>
            </a:endParaRPr>
          </a:p>
        </p:txBody>
      </p:sp>
      <p:sp>
        <p:nvSpPr>
          <p:cNvPr id="9" name="Espace réservé du numéro de diapositive 5"/>
          <p:cNvSpPr>
            <a:spLocks noGrp="1"/>
          </p:cNvSpPr>
          <p:nvPr>
            <p:ph type="sldNum" sz="quarter" idx="24"/>
          </p:nvPr>
        </p:nvSpPr>
        <p:spPr/>
        <p:txBody>
          <a:bodyPr/>
          <a:lstStyle>
            <a:lvl1pPr>
              <a:defRPr/>
            </a:lvl1pPr>
          </a:lstStyle>
          <a:p>
            <a:pPr>
              <a:defRPr/>
            </a:pPr>
            <a:fld id="{AEF1D900-EE8E-4908-9F73-37C5D7EE04B4}" type="slidenum">
              <a:rPr lang="en-CA">
                <a:solidFill>
                  <a:srgbClr val="000000">
                    <a:tint val="75000"/>
                  </a:srgbClr>
                </a:solidFill>
              </a:rPr>
              <a:pPr>
                <a:defRPr/>
              </a:pPr>
              <a:t>‹N°›</a:t>
            </a:fld>
            <a:endParaRPr lang="en-CA">
              <a:solidFill>
                <a:srgbClr val="000000">
                  <a:tint val="75000"/>
                </a:srgbClr>
              </a:solidFill>
            </a:endParaRPr>
          </a:p>
        </p:txBody>
      </p:sp>
    </p:spTree>
    <p:extLst>
      <p:ext uri="{BB962C8B-B14F-4D97-AF65-F5344CB8AC3E}">
        <p14:creationId xmlns:p14="http://schemas.microsoft.com/office/powerpoint/2010/main" val="109067717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re contenu et légende">
    <p:spTree>
      <p:nvGrpSpPr>
        <p:cNvPr id="1" name=""/>
        <p:cNvGrpSpPr/>
        <p:nvPr/>
      </p:nvGrpSpPr>
      <p:grpSpPr>
        <a:xfrm>
          <a:off x="0" y="0"/>
          <a:ext cx="0" cy="0"/>
          <a:chOff x="0" y="0"/>
          <a:chExt cx="0" cy="0"/>
        </a:xfrm>
      </p:grpSpPr>
      <p:sp>
        <p:nvSpPr>
          <p:cNvPr id="5" name="Rectangle 4"/>
          <p:cNvSpPr/>
          <p:nvPr userDrawn="1"/>
        </p:nvSpPr>
        <p:spPr>
          <a:xfrm>
            <a:off x="5989638" y="4430713"/>
            <a:ext cx="2597150" cy="555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2" name="Titre 1"/>
          <p:cNvSpPr>
            <a:spLocks noGrp="1"/>
          </p:cNvSpPr>
          <p:nvPr>
            <p:ph type="title"/>
          </p:nvPr>
        </p:nvSpPr>
        <p:spPr/>
        <p:txBody>
          <a:bodyPr/>
          <a:lstStyle/>
          <a:p>
            <a:r>
              <a:rPr lang="fr-FR" dirty="0" smtClean="0"/>
              <a:t>Cliquez pour modifier le style du titre</a:t>
            </a:r>
            <a:endParaRPr lang="en-CA" dirty="0"/>
          </a:p>
        </p:txBody>
      </p:sp>
      <p:sp>
        <p:nvSpPr>
          <p:cNvPr id="8" name="Espace réservé du texte 7"/>
          <p:cNvSpPr>
            <a:spLocks noGrp="1"/>
          </p:cNvSpPr>
          <p:nvPr>
            <p:ph type="body" sz="quarter" idx="13"/>
          </p:nvPr>
        </p:nvSpPr>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11" name="Espace réservé du texte 13"/>
          <p:cNvSpPr>
            <a:spLocks noGrp="1"/>
          </p:cNvSpPr>
          <p:nvPr>
            <p:ph type="body" sz="quarter" idx="15"/>
          </p:nvPr>
        </p:nvSpPr>
        <p:spPr>
          <a:xfrm>
            <a:off x="5989637" y="4540568"/>
            <a:ext cx="2597151" cy="1869758"/>
          </a:xfrm>
        </p:spPr>
        <p:txBody>
          <a:bodyPr>
            <a:normAutofit/>
          </a:bodyPr>
          <a:lstStyle>
            <a:lvl1pPr marL="0" indent="0">
              <a:lnSpc>
                <a:spcPts val="1500"/>
              </a:lnSpc>
              <a:spcBef>
                <a:spcPts val="800"/>
              </a:spcBef>
              <a:buNone/>
              <a:defRPr sz="1200" b="0"/>
            </a:lvl1pPr>
          </a:lstStyle>
          <a:p>
            <a:pPr lvl="0"/>
            <a:r>
              <a:rPr lang="fr-FR" dirty="0" smtClean="0"/>
              <a:t>Cliquez pour modifier les styles du</a:t>
            </a:r>
            <a:endParaRPr lang="en-CA" dirty="0"/>
          </a:p>
        </p:txBody>
      </p:sp>
      <p:sp>
        <p:nvSpPr>
          <p:cNvPr id="6" name="Espace réservé de la date 3"/>
          <p:cNvSpPr>
            <a:spLocks noGrp="1"/>
          </p:cNvSpPr>
          <p:nvPr>
            <p:ph type="dt" sz="half" idx="16"/>
          </p:nvPr>
        </p:nvSpPr>
        <p:spPr>
          <a:xfrm>
            <a:off x="3273425" y="6483350"/>
            <a:ext cx="2560638" cy="236538"/>
          </a:xfrm>
        </p:spPr>
        <p:txBody>
          <a:bodyPr/>
          <a:lstStyle>
            <a:lvl1pPr>
              <a:defRPr/>
            </a:lvl1pPr>
          </a:lstStyle>
          <a:p>
            <a:pPr>
              <a:defRPr/>
            </a:pPr>
            <a:fld id="{4DD31DA5-773E-4B5E-9ACD-7D4DC81FF50B}" type="datetime1">
              <a:rPr lang="fr-FR">
                <a:solidFill>
                  <a:srgbClr val="000000">
                    <a:tint val="75000"/>
                  </a:srgbClr>
                </a:solidFill>
              </a:rPr>
              <a:pPr>
                <a:defRPr/>
              </a:pPr>
              <a:t>28/07/2017</a:t>
            </a:fld>
            <a:endParaRPr lang="en-CA">
              <a:solidFill>
                <a:srgbClr val="000000">
                  <a:tint val="75000"/>
                </a:srgbClr>
              </a:solidFill>
            </a:endParaRPr>
          </a:p>
        </p:txBody>
      </p:sp>
      <p:sp>
        <p:nvSpPr>
          <p:cNvPr id="7" name="Espace réservé du pied de page 4"/>
          <p:cNvSpPr>
            <a:spLocks noGrp="1"/>
          </p:cNvSpPr>
          <p:nvPr>
            <p:ph type="ftr" sz="quarter" idx="17"/>
          </p:nvPr>
        </p:nvSpPr>
        <p:spPr/>
        <p:txBody>
          <a:bodyPr/>
          <a:lstStyle>
            <a:lvl1pPr>
              <a:defRPr/>
            </a:lvl1pPr>
          </a:lstStyle>
          <a:p>
            <a:pPr>
              <a:defRPr/>
            </a:pPr>
            <a:r>
              <a:rPr lang="en-CA">
                <a:solidFill>
                  <a:srgbClr val="000000">
                    <a:tint val="75000"/>
                  </a:srgbClr>
                </a:solidFill>
              </a:rPr>
              <a:t>CROP</a:t>
            </a:r>
            <a:endParaRPr lang="en-CA" dirty="0">
              <a:solidFill>
                <a:srgbClr val="000000">
                  <a:tint val="75000"/>
                </a:srgbClr>
              </a:solidFill>
            </a:endParaRPr>
          </a:p>
        </p:txBody>
      </p:sp>
      <p:sp>
        <p:nvSpPr>
          <p:cNvPr id="9" name="Espace réservé du numéro de diapositive 5"/>
          <p:cNvSpPr>
            <a:spLocks noGrp="1"/>
          </p:cNvSpPr>
          <p:nvPr>
            <p:ph type="sldNum" sz="quarter" idx="18"/>
          </p:nvPr>
        </p:nvSpPr>
        <p:spPr/>
        <p:txBody>
          <a:bodyPr/>
          <a:lstStyle>
            <a:lvl1pPr>
              <a:defRPr/>
            </a:lvl1pPr>
          </a:lstStyle>
          <a:p>
            <a:pPr>
              <a:defRPr/>
            </a:pPr>
            <a:fld id="{C3CFEB26-CD8F-4E86-8571-C6A9A0001D10}" type="slidenum">
              <a:rPr lang="en-CA">
                <a:solidFill>
                  <a:srgbClr val="000000">
                    <a:tint val="75000"/>
                  </a:srgbClr>
                </a:solidFill>
              </a:rPr>
              <a:pPr>
                <a:defRPr/>
              </a:pPr>
              <a:t>‹N°›</a:t>
            </a:fld>
            <a:endParaRPr lang="en-CA">
              <a:solidFill>
                <a:srgbClr val="000000">
                  <a:tint val="75000"/>
                </a:srgbClr>
              </a:solidFill>
            </a:endParaRPr>
          </a:p>
        </p:txBody>
      </p:sp>
    </p:spTree>
    <p:extLst>
      <p:ext uri="{BB962C8B-B14F-4D97-AF65-F5344CB8AC3E}">
        <p14:creationId xmlns:p14="http://schemas.microsoft.com/office/powerpoint/2010/main" val="332407252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1_Titre et contenu 2">
    <p:spTree>
      <p:nvGrpSpPr>
        <p:cNvPr id="1" name=""/>
        <p:cNvGrpSpPr/>
        <p:nvPr/>
      </p:nvGrpSpPr>
      <p:grpSpPr>
        <a:xfrm>
          <a:off x="0" y="0"/>
          <a:ext cx="0" cy="0"/>
          <a:chOff x="0" y="0"/>
          <a:chExt cx="0" cy="0"/>
        </a:xfrm>
      </p:grpSpPr>
      <p:cxnSp>
        <p:nvCxnSpPr>
          <p:cNvPr id="5" name="Connecteur droit 4"/>
          <p:cNvCxnSpPr/>
          <p:nvPr userDrawn="1"/>
        </p:nvCxnSpPr>
        <p:spPr>
          <a:xfrm>
            <a:off x="558800" y="6483350"/>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Rectangle 5"/>
          <p:cNvSpPr/>
          <p:nvPr userDrawn="1"/>
        </p:nvSpPr>
        <p:spPr>
          <a:xfrm>
            <a:off x="5989638" y="4430713"/>
            <a:ext cx="2597150" cy="555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7" name="Rectangle 6"/>
          <p:cNvSpPr/>
          <p:nvPr userDrawn="1"/>
        </p:nvSpPr>
        <p:spPr>
          <a:xfrm>
            <a:off x="558800" y="2243138"/>
            <a:ext cx="5311775" cy="53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8" name="Rectangle 7"/>
          <p:cNvSpPr/>
          <p:nvPr userDrawn="1"/>
        </p:nvSpPr>
        <p:spPr>
          <a:xfrm>
            <a:off x="558800" y="1381125"/>
            <a:ext cx="5311775" cy="555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2" name="Titre 1"/>
          <p:cNvSpPr>
            <a:spLocks noGrp="1"/>
          </p:cNvSpPr>
          <p:nvPr>
            <p:ph type="title"/>
          </p:nvPr>
        </p:nvSpPr>
        <p:spPr/>
        <p:txBody>
          <a:bodyPr/>
          <a:lstStyle/>
          <a:p>
            <a:r>
              <a:rPr lang="fr-FR" smtClean="0"/>
              <a:t>Cliquez pour modifier le style du titre</a:t>
            </a:r>
            <a:endParaRPr lang="en-CA"/>
          </a:p>
        </p:txBody>
      </p:sp>
      <p:sp>
        <p:nvSpPr>
          <p:cNvPr id="9" name="Espace réservé du contenu 8"/>
          <p:cNvSpPr>
            <a:spLocks noGrp="1"/>
          </p:cNvSpPr>
          <p:nvPr>
            <p:ph sz="quarter" idx="14"/>
          </p:nvPr>
        </p:nvSpPr>
        <p:spPr>
          <a:xfrm>
            <a:off x="558800" y="1517270"/>
            <a:ext cx="5311775" cy="4893056"/>
          </a:xfrm>
        </p:spPr>
        <p:txBody>
          <a:bodyPr/>
          <a:lstStyle/>
          <a:p>
            <a:pPr lvl="0"/>
            <a:r>
              <a:rPr lang="fr-FR" dirty="0" smtClean="0"/>
              <a:t>Cliquez pour modifier</a:t>
            </a:r>
            <a:endParaRPr lang="en-CA" dirty="0"/>
          </a:p>
        </p:txBody>
      </p:sp>
      <p:sp>
        <p:nvSpPr>
          <p:cNvPr id="10" name="Espace réservé du texte 13"/>
          <p:cNvSpPr>
            <a:spLocks noGrp="1"/>
          </p:cNvSpPr>
          <p:nvPr>
            <p:ph type="body" sz="quarter" idx="15"/>
          </p:nvPr>
        </p:nvSpPr>
        <p:spPr>
          <a:xfrm>
            <a:off x="5989637" y="4540568"/>
            <a:ext cx="2597151" cy="1869758"/>
          </a:xfrm>
        </p:spPr>
        <p:txBody>
          <a:bodyPr>
            <a:normAutofit/>
          </a:bodyPr>
          <a:lstStyle>
            <a:lvl1pPr marL="0" indent="0">
              <a:lnSpc>
                <a:spcPts val="1500"/>
              </a:lnSpc>
              <a:spcBef>
                <a:spcPts val="600"/>
              </a:spcBef>
              <a:buNone/>
              <a:defRPr sz="1200" b="0"/>
            </a:lvl1pPr>
          </a:lstStyle>
          <a:p>
            <a:pPr lvl="0"/>
            <a:r>
              <a:rPr lang="fr-FR" dirty="0" smtClean="0"/>
              <a:t>Cliquez pour modifier les styles du</a:t>
            </a:r>
            <a:endParaRPr lang="en-CA" dirty="0"/>
          </a:p>
        </p:txBody>
      </p:sp>
      <p:sp>
        <p:nvSpPr>
          <p:cNvPr id="11" name="Espace réservé de la date 3"/>
          <p:cNvSpPr>
            <a:spLocks noGrp="1"/>
          </p:cNvSpPr>
          <p:nvPr>
            <p:ph type="dt" sz="half" idx="16"/>
          </p:nvPr>
        </p:nvSpPr>
        <p:spPr>
          <a:xfrm>
            <a:off x="3273425" y="6483350"/>
            <a:ext cx="2560638" cy="236538"/>
          </a:xfrm>
        </p:spPr>
        <p:txBody>
          <a:bodyPr/>
          <a:lstStyle>
            <a:lvl1pPr>
              <a:defRPr/>
            </a:lvl1pPr>
          </a:lstStyle>
          <a:p>
            <a:pPr>
              <a:defRPr/>
            </a:pPr>
            <a:fld id="{3F2FB77E-D7EC-4666-AC26-9335DC3684E4}" type="datetime1">
              <a:rPr lang="fr-FR">
                <a:solidFill>
                  <a:srgbClr val="000000">
                    <a:tint val="75000"/>
                  </a:srgbClr>
                </a:solidFill>
              </a:rPr>
              <a:pPr>
                <a:defRPr/>
              </a:pPr>
              <a:t>28/07/2017</a:t>
            </a:fld>
            <a:endParaRPr lang="en-CA">
              <a:solidFill>
                <a:srgbClr val="000000">
                  <a:tint val="75000"/>
                </a:srgbClr>
              </a:solidFill>
            </a:endParaRPr>
          </a:p>
        </p:txBody>
      </p:sp>
      <p:sp>
        <p:nvSpPr>
          <p:cNvPr id="12" name="Espace réservé du pied de page 4"/>
          <p:cNvSpPr>
            <a:spLocks noGrp="1"/>
          </p:cNvSpPr>
          <p:nvPr>
            <p:ph type="ftr" sz="quarter" idx="17"/>
          </p:nvPr>
        </p:nvSpPr>
        <p:spPr/>
        <p:txBody>
          <a:bodyPr/>
          <a:lstStyle>
            <a:lvl1pPr>
              <a:defRPr/>
            </a:lvl1pPr>
          </a:lstStyle>
          <a:p>
            <a:pPr>
              <a:defRPr/>
            </a:pPr>
            <a:r>
              <a:rPr lang="en-CA">
                <a:solidFill>
                  <a:srgbClr val="000000">
                    <a:tint val="75000"/>
                  </a:srgbClr>
                </a:solidFill>
              </a:rPr>
              <a:t>CROP</a:t>
            </a:r>
            <a:endParaRPr lang="en-CA" dirty="0">
              <a:solidFill>
                <a:srgbClr val="000000">
                  <a:tint val="75000"/>
                </a:srgbClr>
              </a:solidFill>
            </a:endParaRPr>
          </a:p>
        </p:txBody>
      </p:sp>
      <p:sp>
        <p:nvSpPr>
          <p:cNvPr id="13" name="Espace réservé du numéro de diapositive 5"/>
          <p:cNvSpPr>
            <a:spLocks noGrp="1"/>
          </p:cNvSpPr>
          <p:nvPr>
            <p:ph type="sldNum" sz="quarter" idx="18"/>
          </p:nvPr>
        </p:nvSpPr>
        <p:spPr/>
        <p:txBody>
          <a:bodyPr/>
          <a:lstStyle>
            <a:lvl1pPr>
              <a:defRPr/>
            </a:lvl1pPr>
          </a:lstStyle>
          <a:p>
            <a:pPr>
              <a:defRPr/>
            </a:pPr>
            <a:fld id="{A4C908BE-42F0-4C34-9FA4-6F257292ACB7}" type="slidenum">
              <a:rPr lang="en-CA">
                <a:solidFill>
                  <a:srgbClr val="000000">
                    <a:tint val="75000"/>
                  </a:srgbClr>
                </a:solidFill>
              </a:rPr>
              <a:pPr>
                <a:defRPr/>
              </a:pPr>
              <a:t>‹N°›</a:t>
            </a:fld>
            <a:endParaRPr lang="en-CA">
              <a:solidFill>
                <a:srgbClr val="000000">
                  <a:tint val="75000"/>
                </a:srgbClr>
              </a:solidFill>
            </a:endParaRPr>
          </a:p>
        </p:txBody>
      </p:sp>
    </p:spTree>
    <p:extLst>
      <p:ext uri="{BB962C8B-B14F-4D97-AF65-F5344CB8AC3E}">
        <p14:creationId xmlns:p14="http://schemas.microsoft.com/office/powerpoint/2010/main" val="92299131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re et contenu tableau 2">
    <p:spTree>
      <p:nvGrpSpPr>
        <p:cNvPr id="1" name=""/>
        <p:cNvGrpSpPr/>
        <p:nvPr/>
      </p:nvGrpSpPr>
      <p:grpSpPr>
        <a:xfrm>
          <a:off x="0" y="0"/>
          <a:ext cx="0" cy="0"/>
          <a:chOff x="0" y="0"/>
          <a:chExt cx="0" cy="0"/>
        </a:xfrm>
      </p:grpSpPr>
      <p:sp>
        <p:nvSpPr>
          <p:cNvPr id="7" name="Rectangle 6"/>
          <p:cNvSpPr/>
          <p:nvPr userDrawn="1"/>
        </p:nvSpPr>
        <p:spPr>
          <a:xfrm>
            <a:off x="3273425" y="5824538"/>
            <a:ext cx="5313363" cy="555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2" name="Titre 1"/>
          <p:cNvSpPr>
            <a:spLocks noGrp="1"/>
          </p:cNvSpPr>
          <p:nvPr>
            <p:ph type="title"/>
          </p:nvPr>
        </p:nvSpPr>
        <p:spPr/>
        <p:txBody>
          <a:bodyPr/>
          <a:lstStyle/>
          <a:p>
            <a:r>
              <a:rPr lang="fr-FR" smtClean="0"/>
              <a:t>Cliquez pour modifier le style du titre</a:t>
            </a:r>
            <a:endParaRPr lang="en-CA"/>
          </a:p>
        </p:txBody>
      </p:sp>
      <p:sp>
        <p:nvSpPr>
          <p:cNvPr id="3" name="Espace réservé du contenu 2"/>
          <p:cNvSpPr>
            <a:spLocks noGrp="1"/>
          </p:cNvSpPr>
          <p:nvPr>
            <p:ph idx="1"/>
          </p:nvPr>
        </p:nvSpPr>
        <p:spPr>
          <a:xfrm>
            <a:off x="558800" y="2386013"/>
            <a:ext cx="5311775" cy="933259"/>
          </a:xfrm>
        </p:spPr>
        <p:txBody>
          <a:bodyPr/>
          <a:lstStyle>
            <a:lvl1pPr>
              <a:lnSpc>
                <a:spcPts val="1800"/>
              </a:lnSpc>
              <a:spcBef>
                <a:spcPts val="600"/>
              </a:spcBef>
              <a:defRPr b="0"/>
            </a:lvl1pPr>
          </a:lstStyle>
          <a:p>
            <a:pPr lvl="0"/>
            <a:r>
              <a:rPr lang="fr-FR" dirty="0" smtClean="0"/>
              <a:t>Cliquez pour modifier les styles du texte du masque</a:t>
            </a:r>
          </a:p>
          <a:p>
            <a:pPr lvl="0"/>
            <a:endParaRPr lang="fr-FR" dirty="0" smtClean="0"/>
          </a:p>
        </p:txBody>
      </p:sp>
      <p:sp>
        <p:nvSpPr>
          <p:cNvPr id="15" name="Espace réservé du tableau 14"/>
          <p:cNvSpPr>
            <a:spLocks noGrp="1"/>
          </p:cNvSpPr>
          <p:nvPr>
            <p:ph type="tbl" sz="quarter" idx="16"/>
          </p:nvPr>
        </p:nvSpPr>
        <p:spPr>
          <a:xfrm>
            <a:off x="558801" y="3319273"/>
            <a:ext cx="8027988" cy="2377440"/>
          </a:xfrm>
        </p:spPr>
        <p:txBody>
          <a:bodyPr rtlCol="0">
            <a:normAutofit/>
          </a:bodyPr>
          <a:lstStyle>
            <a:lvl1pPr>
              <a:defRPr sz="1200"/>
            </a:lvl1pPr>
          </a:lstStyle>
          <a:p>
            <a:pPr lvl="0"/>
            <a:endParaRPr lang="en-CA" noProof="0"/>
          </a:p>
        </p:txBody>
      </p:sp>
      <p:sp>
        <p:nvSpPr>
          <p:cNvPr id="17" name="Espace réservé du texte 13"/>
          <p:cNvSpPr>
            <a:spLocks noGrp="1"/>
          </p:cNvSpPr>
          <p:nvPr>
            <p:ph type="body" sz="quarter" idx="17"/>
          </p:nvPr>
        </p:nvSpPr>
        <p:spPr>
          <a:xfrm>
            <a:off x="3273425" y="5907807"/>
            <a:ext cx="5313364" cy="465561"/>
          </a:xfrm>
        </p:spPr>
        <p:txBody>
          <a:bodyPr>
            <a:normAutofit/>
          </a:bodyPr>
          <a:lstStyle>
            <a:lvl1pPr marL="0" indent="0">
              <a:lnSpc>
                <a:spcPts val="1300"/>
              </a:lnSpc>
              <a:spcBef>
                <a:spcPts val="600"/>
              </a:spcBef>
              <a:buNone/>
              <a:defRPr sz="1200" b="0"/>
            </a:lvl1pPr>
          </a:lstStyle>
          <a:p>
            <a:pPr lvl="0"/>
            <a:r>
              <a:rPr lang="fr-FR" dirty="0" smtClean="0"/>
              <a:t>Cliquez pour modifier les styles du</a:t>
            </a:r>
          </a:p>
        </p:txBody>
      </p:sp>
      <p:sp>
        <p:nvSpPr>
          <p:cNvPr id="11" name="Espace réservé pour une image  10"/>
          <p:cNvSpPr>
            <a:spLocks noGrp="1"/>
          </p:cNvSpPr>
          <p:nvPr>
            <p:ph type="pic" sz="quarter" idx="13"/>
          </p:nvPr>
        </p:nvSpPr>
        <p:spPr>
          <a:xfrm>
            <a:off x="5989637" y="173038"/>
            <a:ext cx="2597151" cy="2127978"/>
          </a:xfrm>
        </p:spPr>
        <p:txBody>
          <a:bodyPr rtlCol="0">
            <a:normAutofit/>
          </a:bodyPr>
          <a:lstStyle>
            <a:lvl1pPr marL="0" indent="0">
              <a:buNone/>
              <a:defRPr/>
            </a:lvl1pPr>
          </a:lstStyle>
          <a:p>
            <a:pPr lvl="0"/>
            <a:endParaRPr lang="en-CA" noProof="0" dirty="0"/>
          </a:p>
        </p:txBody>
      </p:sp>
      <p:sp>
        <p:nvSpPr>
          <p:cNvPr id="8" name="Espace réservé de la date 3"/>
          <p:cNvSpPr>
            <a:spLocks noGrp="1"/>
          </p:cNvSpPr>
          <p:nvPr>
            <p:ph type="dt" sz="half" idx="18"/>
          </p:nvPr>
        </p:nvSpPr>
        <p:spPr>
          <a:xfrm>
            <a:off x="3273425" y="6483350"/>
            <a:ext cx="2560638" cy="236538"/>
          </a:xfrm>
        </p:spPr>
        <p:txBody>
          <a:bodyPr/>
          <a:lstStyle>
            <a:lvl1pPr>
              <a:defRPr/>
            </a:lvl1pPr>
          </a:lstStyle>
          <a:p>
            <a:pPr>
              <a:defRPr/>
            </a:pPr>
            <a:fld id="{FCBC6C1C-FBC5-4AA6-9BA3-2BD95CDC803B}" type="datetime1">
              <a:rPr lang="fr-FR">
                <a:solidFill>
                  <a:srgbClr val="000000">
                    <a:tint val="75000"/>
                  </a:srgbClr>
                </a:solidFill>
              </a:rPr>
              <a:pPr>
                <a:defRPr/>
              </a:pPr>
              <a:t>28/07/2017</a:t>
            </a:fld>
            <a:endParaRPr lang="en-CA">
              <a:solidFill>
                <a:srgbClr val="000000">
                  <a:tint val="75000"/>
                </a:srgbClr>
              </a:solidFill>
            </a:endParaRPr>
          </a:p>
        </p:txBody>
      </p:sp>
      <p:sp>
        <p:nvSpPr>
          <p:cNvPr id="9" name="Espace réservé du pied de page 4"/>
          <p:cNvSpPr>
            <a:spLocks noGrp="1"/>
          </p:cNvSpPr>
          <p:nvPr>
            <p:ph type="ftr" sz="quarter" idx="19"/>
          </p:nvPr>
        </p:nvSpPr>
        <p:spPr/>
        <p:txBody>
          <a:bodyPr/>
          <a:lstStyle>
            <a:lvl1pPr>
              <a:defRPr/>
            </a:lvl1pPr>
          </a:lstStyle>
          <a:p>
            <a:pPr>
              <a:defRPr/>
            </a:pPr>
            <a:r>
              <a:rPr lang="en-CA">
                <a:solidFill>
                  <a:srgbClr val="000000">
                    <a:tint val="75000"/>
                  </a:srgbClr>
                </a:solidFill>
              </a:rPr>
              <a:t>CROP</a:t>
            </a:r>
            <a:endParaRPr lang="en-CA" dirty="0">
              <a:solidFill>
                <a:srgbClr val="000000">
                  <a:tint val="75000"/>
                </a:srgbClr>
              </a:solidFill>
            </a:endParaRPr>
          </a:p>
        </p:txBody>
      </p:sp>
      <p:sp>
        <p:nvSpPr>
          <p:cNvPr id="10" name="Espace réservé du numéro de diapositive 5"/>
          <p:cNvSpPr>
            <a:spLocks noGrp="1"/>
          </p:cNvSpPr>
          <p:nvPr>
            <p:ph type="sldNum" sz="quarter" idx="20"/>
          </p:nvPr>
        </p:nvSpPr>
        <p:spPr/>
        <p:txBody>
          <a:bodyPr/>
          <a:lstStyle>
            <a:lvl1pPr>
              <a:defRPr/>
            </a:lvl1pPr>
          </a:lstStyle>
          <a:p>
            <a:pPr>
              <a:defRPr/>
            </a:pPr>
            <a:fld id="{9A605FAF-AC9F-427D-A96D-24E7B973741C}" type="slidenum">
              <a:rPr lang="en-CA">
                <a:solidFill>
                  <a:srgbClr val="000000">
                    <a:tint val="75000"/>
                  </a:srgbClr>
                </a:solidFill>
              </a:rPr>
              <a:pPr>
                <a:defRPr/>
              </a:pPr>
              <a:t>‹N°›</a:t>
            </a:fld>
            <a:endParaRPr lang="en-CA">
              <a:solidFill>
                <a:srgbClr val="000000">
                  <a:tint val="75000"/>
                </a:srgbClr>
              </a:solidFill>
            </a:endParaRPr>
          </a:p>
        </p:txBody>
      </p:sp>
    </p:spTree>
    <p:extLst>
      <p:ext uri="{BB962C8B-B14F-4D97-AF65-F5344CB8AC3E}">
        <p14:creationId xmlns:p14="http://schemas.microsoft.com/office/powerpoint/2010/main" val="188316763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Titre et contenu tableau Grand">
    <p:spTree>
      <p:nvGrpSpPr>
        <p:cNvPr id="1" name=""/>
        <p:cNvGrpSpPr/>
        <p:nvPr/>
      </p:nvGrpSpPr>
      <p:grpSpPr>
        <a:xfrm>
          <a:off x="0" y="0"/>
          <a:ext cx="0" cy="0"/>
          <a:chOff x="0" y="0"/>
          <a:chExt cx="0" cy="0"/>
        </a:xfrm>
      </p:grpSpPr>
      <p:cxnSp>
        <p:nvCxnSpPr>
          <p:cNvPr id="4" name="Connecteur droit 3"/>
          <p:cNvCxnSpPr/>
          <p:nvPr userDrawn="1"/>
        </p:nvCxnSpPr>
        <p:spPr>
          <a:xfrm>
            <a:off x="558800" y="6483350"/>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5" name="Forme en L 4"/>
          <p:cNvSpPr/>
          <p:nvPr userDrawn="1"/>
        </p:nvSpPr>
        <p:spPr>
          <a:xfrm rot="5400000">
            <a:off x="558800" y="174625"/>
            <a:ext cx="230188" cy="230188"/>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6" name="Forme en L 5"/>
          <p:cNvSpPr/>
          <p:nvPr userDrawn="1"/>
        </p:nvSpPr>
        <p:spPr>
          <a:xfrm rot="5400000" flipH="1" flipV="1">
            <a:off x="5640388" y="1993900"/>
            <a:ext cx="230188" cy="230187"/>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2" name="Titre 1"/>
          <p:cNvSpPr>
            <a:spLocks noGrp="1"/>
          </p:cNvSpPr>
          <p:nvPr>
            <p:ph type="title"/>
          </p:nvPr>
        </p:nvSpPr>
        <p:spPr/>
        <p:txBody>
          <a:bodyPr/>
          <a:lstStyle/>
          <a:p>
            <a:r>
              <a:rPr lang="fr-FR" smtClean="0"/>
              <a:t>Cliquez pour modifier le style du titre</a:t>
            </a:r>
            <a:endParaRPr lang="en-CA"/>
          </a:p>
        </p:txBody>
      </p:sp>
      <p:sp>
        <p:nvSpPr>
          <p:cNvPr id="15" name="Espace réservé du tableau 14"/>
          <p:cNvSpPr>
            <a:spLocks noGrp="1"/>
          </p:cNvSpPr>
          <p:nvPr>
            <p:ph type="tbl" sz="quarter" idx="16"/>
          </p:nvPr>
        </p:nvSpPr>
        <p:spPr>
          <a:xfrm>
            <a:off x="558799" y="2386012"/>
            <a:ext cx="8027989" cy="4097083"/>
          </a:xfrm>
        </p:spPr>
        <p:txBody>
          <a:bodyPr rtlCol="0">
            <a:normAutofit/>
          </a:bodyPr>
          <a:lstStyle>
            <a:lvl1pPr>
              <a:defRPr sz="1200"/>
            </a:lvl1pPr>
          </a:lstStyle>
          <a:p>
            <a:pPr lvl="0"/>
            <a:endParaRPr lang="en-CA" noProof="0"/>
          </a:p>
        </p:txBody>
      </p:sp>
      <p:sp>
        <p:nvSpPr>
          <p:cNvPr id="7" name="Espace réservé de la date 3"/>
          <p:cNvSpPr>
            <a:spLocks noGrp="1"/>
          </p:cNvSpPr>
          <p:nvPr>
            <p:ph type="dt" sz="half" idx="17"/>
          </p:nvPr>
        </p:nvSpPr>
        <p:spPr>
          <a:xfrm>
            <a:off x="3273425" y="6483350"/>
            <a:ext cx="2560638" cy="236538"/>
          </a:xfrm>
        </p:spPr>
        <p:txBody>
          <a:bodyPr/>
          <a:lstStyle>
            <a:lvl1pPr>
              <a:defRPr/>
            </a:lvl1pPr>
          </a:lstStyle>
          <a:p>
            <a:pPr>
              <a:defRPr/>
            </a:pPr>
            <a:fld id="{709EE6F9-FBA1-4654-BA72-25CF5FE43E91}" type="datetime1">
              <a:rPr lang="fr-FR">
                <a:solidFill>
                  <a:srgbClr val="000000">
                    <a:tint val="75000"/>
                  </a:srgbClr>
                </a:solidFill>
              </a:rPr>
              <a:pPr>
                <a:defRPr/>
              </a:pPr>
              <a:t>28/07/2017</a:t>
            </a:fld>
            <a:endParaRPr lang="en-CA">
              <a:solidFill>
                <a:srgbClr val="000000">
                  <a:tint val="75000"/>
                </a:srgbClr>
              </a:solidFill>
            </a:endParaRPr>
          </a:p>
        </p:txBody>
      </p:sp>
      <p:sp>
        <p:nvSpPr>
          <p:cNvPr id="8" name="Espace réservé du pied de page 4"/>
          <p:cNvSpPr>
            <a:spLocks noGrp="1"/>
          </p:cNvSpPr>
          <p:nvPr>
            <p:ph type="ftr" sz="quarter" idx="18"/>
          </p:nvPr>
        </p:nvSpPr>
        <p:spPr/>
        <p:txBody>
          <a:bodyPr/>
          <a:lstStyle>
            <a:lvl1pPr>
              <a:defRPr/>
            </a:lvl1pPr>
          </a:lstStyle>
          <a:p>
            <a:pPr>
              <a:defRPr/>
            </a:pPr>
            <a:r>
              <a:rPr lang="en-CA">
                <a:solidFill>
                  <a:srgbClr val="000000">
                    <a:tint val="75000"/>
                  </a:srgbClr>
                </a:solidFill>
              </a:rPr>
              <a:t>CROP</a:t>
            </a:r>
            <a:endParaRPr lang="en-CA" dirty="0">
              <a:solidFill>
                <a:srgbClr val="000000">
                  <a:tint val="75000"/>
                </a:srgbClr>
              </a:solidFill>
            </a:endParaRPr>
          </a:p>
        </p:txBody>
      </p:sp>
      <p:sp>
        <p:nvSpPr>
          <p:cNvPr id="9" name="Espace réservé du numéro de diapositive 5"/>
          <p:cNvSpPr>
            <a:spLocks noGrp="1"/>
          </p:cNvSpPr>
          <p:nvPr>
            <p:ph type="sldNum" sz="quarter" idx="19"/>
          </p:nvPr>
        </p:nvSpPr>
        <p:spPr/>
        <p:txBody>
          <a:bodyPr/>
          <a:lstStyle>
            <a:lvl1pPr>
              <a:defRPr/>
            </a:lvl1pPr>
          </a:lstStyle>
          <a:p>
            <a:pPr>
              <a:defRPr/>
            </a:pPr>
            <a:fld id="{BEAE9DD5-72EA-4055-B9A0-D125A9C3AE89}" type="slidenum">
              <a:rPr lang="en-CA">
                <a:solidFill>
                  <a:srgbClr val="000000">
                    <a:tint val="75000"/>
                  </a:srgbClr>
                </a:solidFill>
              </a:rPr>
              <a:pPr>
                <a:defRPr/>
              </a:pPr>
              <a:t>‹N°›</a:t>
            </a:fld>
            <a:endParaRPr lang="en-CA">
              <a:solidFill>
                <a:srgbClr val="000000">
                  <a:tint val="75000"/>
                </a:srgbClr>
              </a:solidFill>
            </a:endParaRPr>
          </a:p>
        </p:txBody>
      </p:sp>
    </p:spTree>
    <p:extLst>
      <p:ext uri="{BB962C8B-B14F-4D97-AF65-F5344CB8AC3E}">
        <p14:creationId xmlns:p14="http://schemas.microsoft.com/office/powerpoint/2010/main" val="345410078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exte 1 photo">
    <p:spTree>
      <p:nvGrpSpPr>
        <p:cNvPr id="1" name=""/>
        <p:cNvGrpSpPr/>
        <p:nvPr/>
      </p:nvGrpSpPr>
      <p:grpSpPr>
        <a:xfrm>
          <a:off x="0" y="0"/>
          <a:ext cx="0" cy="0"/>
          <a:chOff x="0" y="0"/>
          <a:chExt cx="0" cy="0"/>
        </a:xfrm>
      </p:grpSpPr>
      <p:sp>
        <p:nvSpPr>
          <p:cNvPr id="6" name="Rectangle 5"/>
          <p:cNvSpPr/>
          <p:nvPr userDrawn="1"/>
        </p:nvSpPr>
        <p:spPr>
          <a:xfrm>
            <a:off x="5989638" y="4559300"/>
            <a:ext cx="2597150" cy="555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11" name="Espace réservé pour une image  10"/>
          <p:cNvSpPr>
            <a:spLocks noGrp="1"/>
          </p:cNvSpPr>
          <p:nvPr>
            <p:ph type="pic" sz="quarter" idx="13"/>
          </p:nvPr>
        </p:nvSpPr>
        <p:spPr>
          <a:xfrm>
            <a:off x="5989637" y="2291275"/>
            <a:ext cx="2597151" cy="2127978"/>
          </a:xfrm>
        </p:spPr>
        <p:txBody>
          <a:bodyPr rtlCol="0">
            <a:normAutofit/>
          </a:bodyPr>
          <a:lstStyle>
            <a:lvl1pPr marL="0" indent="0">
              <a:buNone/>
              <a:defRPr/>
            </a:lvl1pPr>
          </a:lstStyle>
          <a:p>
            <a:pPr lvl="0"/>
            <a:endParaRPr lang="en-CA" noProof="0" dirty="0"/>
          </a:p>
        </p:txBody>
      </p:sp>
      <p:sp>
        <p:nvSpPr>
          <p:cNvPr id="14" name="Espace réservé du texte 13"/>
          <p:cNvSpPr>
            <a:spLocks noGrp="1"/>
          </p:cNvSpPr>
          <p:nvPr>
            <p:ph type="body" sz="quarter" idx="14"/>
          </p:nvPr>
        </p:nvSpPr>
        <p:spPr>
          <a:xfrm>
            <a:off x="5989637" y="4668842"/>
            <a:ext cx="2597151" cy="1686238"/>
          </a:xfrm>
        </p:spPr>
        <p:txBody>
          <a:bodyPr>
            <a:normAutofit/>
          </a:bodyPr>
          <a:lstStyle>
            <a:lvl1pPr marL="0" indent="0">
              <a:lnSpc>
                <a:spcPts val="1500"/>
              </a:lnSpc>
              <a:spcBef>
                <a:spcPts val="800"/>
              </a:spcBef>
              <a:buNone/>
              <a:defRPr sz="1200" b="0"/>
            </a:lvl1pPr>
          </a:lstStyle>
          <a:p>
            <a:pPr lvl="0"/>
            <a:r>
              <a:rPr lang="fr-FR" dirty="0" smtClean="0"/>
              <a:t>Cliquez pour modifier les styles du</a:t>
            </a:r>
            <a:endParaRPr lang="en-CA" dirty="0"/>
          </a:p>
        </p:txBody>
      </p:sp>
      <p:sp>
        <p:nvSpPr>
          <p:cNvPr id="18" name="Espace réservé du titre 1"/>
          <p:cNvSpPr>
            <a:spLocks noGrp="1"/>
          </p:cNvSpPr>
          <p:nvPr>
            <p:ph type="title"/>
          </p:nvPr>
        </p:nvSpPr>
        <p:spPr>
          <a:xfrm>
            <a:off x="558800" y="404334"/>
            <a:ext cx="5311775" cy="1589058"/>
          </a:xfrm>
          <a:prstGeom prst="rect">
            <a:avLst/>
          </a:prstGeom>
        </p:spPr>
        <p:txBody>
          <a:bodyPr rtlCol="0">
            <a:normAutofit/>
          </a:bodyPr>
          <a:lstStyle/>
          <a:p>
            <a:r>
              <a:rPr lang="fr-FR" dirty="0" smtClean="0"/>
              <a:t>Cliquez pour modifier le style du titre</a:t>
            </a:r>
            <a:endParaRPr lang="en-CA" dirty="0"/>
          </a:p>
        </p:txBody>
      </p:sp>
      <p:sp>
        <p:nvSpPr>
          <p:cNvPr id="17" name="Espace réservé du texte 16"/>
          <p:cNvSpPr>
            <a:spLocks noGrp="1"/>
          </p:cNvSpPr>
          <p:nvPr>
            <p:ph type="body" sz="quarter" idx="15"/>
          </p:nvPr>
        </p:nvSpPr>
        <p:spPr>
          <a:xfrm>
            <a:off x="558800" y="2386012"/>
            <a:ext cx="5311775" cy="4097083"/>
          </a:xfrm>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7" name="Espace réservé de la date 3"/>
          <p:cNvSpPr>
            <a:spLocks noGrp="1"/>
          </p:cNvSpPr>
          <p:nvPr>
            <p:ph type="dt" sz="half" idx="16"/>
          </p:nvPr>
        </p:nvSpPr>
        <p:spPr>
          <a:xfrm>
            <a:off x="3273425" y="6483350"/>
            <a:ext cx="2560638" cy="236538"/>
          </a:xfrm>
        </p:spPr>
        <p:txBody>
          <a:bodyPr/>
          <a:lstStyle>
            <a:lvl1pPr>
              <a:defRPr/>
            </a:lvl1pPr>
          </a:lstStyle>
          <a:p>
            <a:pPr>
              <a:defRPr/>
            </a:pPr>
            <a:fld id="{C0DFE617-5C14-4B24-9501-27B4EB357146}" type="datetime1">
              <a:rPr lang="fr-FR">
                <a:solidFill>
                  <a:srgbClr val="000000">
                    <a:tint val="75000"/>
                  </a:srgbClr>
                </a:solidFill>
              </a:rPr>
              <a:pPr>
                <a:defRPr/>
              </a:pPr>
              <a:t>28/07/2017</a:t>
            </a:fld>
            <a:endParaRPr lang="en-CA">
              <a:solidFill>
                <a:srgbClr val="000000">
                  <a:tint val="75000"/>
                </a:srgbClr>
              </a:solidFill>
            </a:endParaRPr>
          </a:p>
        </p:txBody>
      </p:sp>
      <p:sp>
        <p:nvSpPr>
          <p:cNvPr id="8" name="Espace réservé du pied de page 4"/>
          <p:cNvSpPr>
            <a:spLocks noGrp="1"/>
          </p:cNvSpPr>
          <p:nvPr>
            <p:ph type="ftr" sz="quarter" idx="17"/>
          </p:nvPr>
        </p:nvSpPr>
        <p:spPr/>
        <p:txBody>
          <a:bodyPr/>
          <a:lstStyle>
            <a:lvl1pPr>
              <a:defRPr/>
            </a:lvl1pPr>
          </a:lstStyle>
          <a:p>
            <a:pPr>
              <a:defRPr/>
            </a:pPr>
            <a:r>
              <a:rPr lang="en-CA">
                <a:solidFill>
                  <a:srgbClr val="000000">
                    <a:tint val="75000"/>
                  </a:srgbClr>
                </a:solidFill>
              </a:rPr>
              <a:t>CROP</a:t>
            </a:r>
          </a:p>
        </p:txBody>
      </p:sp>
      <p:sp>
        <p:nvSpPr>
          <p:cNvPr id="9" name="Espace réservé du numéro de diapositive 5"/>
          <p:cNvSpPr>
            <a:spLocks noGrp="1"/>
          </p:cNvSpPr>
          <p:nvPr>
            <p:ph type="sldNum" sz="quarter" idx="18"/>
          </p:nvPr>
        </p:nvSpPr>
        <p:spPr/>
        <p:txBody>
          <a:bodyPr/>
          <a:lstStyle>
            <a:lvl1pPr>
              <a:defRPr/>
            </a:lvl1pPr>
          </a:lstStyle>
          <a:p>
            <a:pPr>
              <a:defRPr/>
            </a:pPr>
            <a:fld id="{327656BC-DBDB-4C1C-A305-6D8B9C7971C1}" type="slidenum">
              <a:rPr lang="en-CA">
                <a:solidFill>
                  <a:srgbClr val="000000">
                    <a:tint val="75000"/>
                  </a:srgbClr>
                </a:solidFill>
              </a:rPr>
              <a:pPr>
                <a:defRPr/>
              </a:pPr>
              <a:t>‹N°›</a:t>
            </a:fld>
            <a:endParaRPr lang="en-CA">
              <a:solidFill>
                <a:srgbClr val="000000">
                  <a:tint val="75000"/>
                </a:srgbClr>
              </a:solidFill>
            </a:endParaRPr>
          </a:p>
        </p:txBody>
      </p:sp>
    </p:spTree>
    <p:extLst>
      <p:ext uri="{BB962C8B-B14F-4D97-AF65-F5344CB8AC3E}">
        <p14:creationId xmlns:p14="http://schemas.microsoft.com/office/powerpoint/2010/main" val="89347614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Three-column">
    <p:spTree>
      <p:nvGrpSpPr>
        <p:cNvPr id="1" name=""/>
        <p:cNvGrpSpPr/>
        <p:nvPr/>
      </p:nvGrpSpPr>
      <p:grpSpPr>
        <a:xfrm>
          <a:off x="0" y="0"/>
          <a:ext cx="0" cy="0"/>
          <a:chOff x="0" y="0"/>
          <a:chExt cx="0" cy="0"/>
        </a:xfrm>
      </p:grpSpPr>
      <p:sp>
        <p:nvSpPr>
          <p:cNvPr id="11" name="Rectangle 10"/>
          <p:cNvSpPr/>
          <p:nvPr userDrawn="1"/>
        </p:nvSpPr>
        <p:spPr>
          <a:xfrm>
            <a:off x="5989638" y="4175125"/>
            <a:ext cx="2597150" cy="53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12" name="Rectangle 11"/>
          <p:cNvSpPr/>
          <p:nvPr userDrawn="1"/>
        </p:nvSpPr>
        <p:spPr>
          <a:xfrm>
            <a:off x="558800" y="4175125"/>
            <a:ext cx="2597150" cy="53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13" name="Rectangle 12"/>
          <p:cNvSpPr/>
          <p:nvPr userDrawn="1"/>
        </p:nvSpPr>
        <p:spPr>
          <a:xfrm>
            <a:off x="3273425" y="4175125"/>
            <a:ext cx="2600325" cy="53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cxnSp>
        <p:nvCxnSpPr>
          <p:cNvPr id="15" name="Connecteur droit 14"/>
          <p:cNvCxnSpPr/>
          <p:nvPr userDrawn="1"/>
        </p:nvCxnSpPr>
        <p:spPr>
          <a:xfrm>
            <a:off x="558800" y="6483350"/>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Rectangle 16"/>
          <p:cNvSpPr/>
          <p:nvPr userDrawn="1"/>
        </p:nvSpPr>
        <p:spPr>
          <a:xfrm>
            <a:off x="5989638" y="1335088"/>
            <a:ext cx="2597150" cy="555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18" name="Rectangle 17"/>
          <p:cNvSpPr/>
          <p:nvPr userDrawn="1"/>
        </p:nvSpPr>
        <p:spPr>
          <a:xfrm>
            <a:off x="558800" y="1335088"/>
            <a:ext cx="2597150" cy="555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19" name="Rectangle 18"/>
          <p:cNvSpPr/>
          <p:nvPr userDrawn="1"/>
        </p:nvSpPr>
        <p:spPr>
          <a:xfrm>
            <a:off x="3273425" y="1335088"/>
            <a:ext cx="2600325" cy="555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14" name="Espace réservé du texte 13"/>
          <p:cNvSpPr>
            <a:spLocks noGrp="1"/>
          </p:cNvSpPr>
          <p:nvPr>
            <p:ph type="body" sz="quarter" idx="14"/>
          </p:nvPr>
        </p:nvSpPr>
        <p:spPr>
          <a:xfrm>
            <a:off x="5989637" y="4257362"/>
            <a:ext cx="2597151" cy="2225734"/>
          </a:xfrm>
        </p:spPr>
        <p:txBody>
          <a:bodyPr>
            <a:normAutofit/>
          </a:bodyPr>
          <a:lstStyle>
            <a:lvl1pPr marL="0" indent="0">
              <a:lnSpc>
                <a:spcPts val="1500"/>
              </a:lnSpc>
              <a:spcBef>
                <a:spcPts val="0"/>
              </a:spcBef>
              <a:buNone/>
              <a:defRPr sz="1200" b="0"/>
            </a:lvl1pPr>
          </a:lstStyle>
          <a:p>
            <a:pPr lvl="0"/>
            <a:r>
              <a:rPr lang="fr-FR" dirty="0" smtClean="0"/>
              <a:t>Cliquez pour modifier les styles du</a:t>
            </a:r>
            <a:endParaRPr lang="en-CA" dirty="0"/>
          </a:p>
        </p:txBody>
      </p:sp>
      <p:sp>
        <p:nvSpPr>
          <p:cNvPr id="16" name="Espace réservé du texte 13"/>
          <p:cNvSpPr>
            <a:spLocks noGrp="1"/>
          </p:cNvSpPr>
          <p:nvPr>
            <p:ph type="body" sz="quarter" idx="16"/>
          </p:nvPr>
        </p:nvSpPr>
        <p:spPr>
          <a:xfrm>
            <a:off x="558799" y="4257362"/>
            <a:ext cx="2595563" cy="2225734"/>
          </a:xfrm>
        </p:spPr>
        <p:txBody>
          <a:bodyPr>
            <a:normAutofit/>
          </a:bodyPr>
          <a:lstStyle>
            <a:lvl1pPr marL="0" indent="0">
              <a:lnSpc>
                <a:spcPts val="1500"/>
              </a:lnSpc>
              <a:spcBef>
                <a:spcPts val="0"/>
              </a:spcBef>
              <a:buNone/>
              <a:defRPr sz="1200" b="0">
                <a:solidFill>
                  <a:schemeClr val="tx2"/>
                </a:solidFill>
              </a:defRPr>
            </a:lvl1pPr>
          </a:lstStyle>
          <a:p>
            <a:pPr lvl="0"/>
            <a:r>
              <a:rPr lang="fr-FR" dirty="0" smtClean="0"/>
              <a:t>Cliquez pour modifier les styles du</a:t>
            </a:r>
            <a:endParaRPr lang="en-CA" dirty="0"/>
          </a:p>
        </p:txBody>
      </p:sp>
      <p:sp>
        <p:nvSpPr>
          <p:cNvPr id="20" name="Espace réservé du texte 13"/>
          <p:cNvSpPr>
            <a:spLocks noGrp="1"/>
          </p:cNvSpPr>
          <p:nvPr>
            <p:ph type="body" sz="quarter" idx="18"/>
          </p:nvPr>
        </p:nvSpPr>
        <p:spPr>
          <a:xfrm>
            <a:off x="3276599" y="4257362"/>
            <a:ext cx="2597151" cy="2225734"/>
          </a:xfrm>
        </p:spPr>
        <p:txBody>
          <a:bodyPr>
            <a:normAutofit/>
          </a:bodyPr>
          <a:lstStyle>
            <a:lvl1pPr marL="0" indent="0">
              <a:lnSpc>
                <a:spcPts val="1500"/>
              </a:lnSpc>
              <a:spcBef>
                <a:spcPts val="0"/>
              </a:spcBef>
              <a:buNone/>
              <a:defRPr sz="1200" b="0"/>
            </a:lvl1pPr>
          </a:lstStyle>
          <a:p>
            <a:pPr lvl="0"/>
            <a:r>
              <a:rPr lang="fr-FR" dirty="0" smtClean="0"/>
              <a:t>Cliquez pour modifier les styles du</a:t>
            </a:r>
            <a:endParaRPr lang="en-CA" dirty="0"/>
          </a:p>
        </p:txBody>
      </p:sp>
      <p:sp>
        <p:nvSpPr>
          <p:cNvPr id="27" name="Espace réservé du texte 13"/>
          <p:cNvSpPr>
            <a:spLocks noGrp="1"/>
          </p:cNvSpPr>
          <p:nvPr>
            <p:ph type="body" sz="quarter" idx="19"/>
          </p:nvPr>
        </p:nvSpPr>
        <p:spPr>
          <a:xfrm>
            <a:off x="5989637" y="1409026"/>
            <a:ext cx="2597151" cy="2742350"/>
          </a:xfrm>
        </p:spPr>
        <p:txBody>
          <a:bodyPr>
            <a:normAutofit/>
          </a:bodyPr>
          <a:lstStyle>
            <a:lvl1pPr marL="0" indent="0">
              <a:lnSpc>
                <a:spcPts val="1500"/>
              </a:lnSpc>
              <a:spcBef>
                <a:spcPts val="0"/>
              </a:spcBef>
              <a:buNone/>
              <a:defRPr sz="1200" b="0"/>
            </a:lvl1pPr>
          </a:lstStyle>
          <a:p>
            <a:pPr lvl="0"/>
            <a:r>
              <a:rPr lang="fr-FR" dirty="0" smtClean="0"/>
              <a:t>Cliquez pour modifier les styles du</a:t>
            </a:r>
            <a:endParaRPr lang="en-CA" dirty="0"/>
          </a:p>
        </p:txBody>
      </p:sp>
      <p:sp>
        <p:nvSpPr>
          <p:cNvPr id="28" name="Espace réservé du texte 13"/>
          <p:cNvSpPr>
            <a:spLocks noGrp="1"/>
          </p:cNvSpPr>
          <p:nvPr>
            <p:ph type="body" sz="quarter" idx="20"/>
          </p:nvPr>
        </p:nvSpPr>
        <p:spPr>
          <a:xfrm>
            <a:off x="558799" y="1409026"/>
            <a:ext cx="2595563" cy="2742350"/>
          </a:xfrm>
        </p:spPr>
        <p:txBody>
          <a:bodyPr>
            <a:normAutofit/>
          </a:bodyPr>
          <a:lstStyle>
            <a:lvl1pPr marL="0" indent="0">
              <a:lnSpc>
                <a:spcPts val="1500"/>
              </a:lnSpc>
              <a:spcBef>
                <a:spcPts val="0"/>
              </a:spcBef>
              <a:buNone/>
              <a:defRPr sz="1200" b="0">
                <a:solidFill>
                  <a:schemeClr val="tx2"/>
                </a:solidFill>
              </a:defRPr>
            </a:lvl1pPr>
          </a:lstStyle>
          <a:p>
            <a:pPr lvl="0"/>
            <a:r>
              <a:rPr lang="fr-FR" dirty="0" smtClean="0"/>
              <a:t>Cliquez pour modifier les styles du</a:t>
            </a:r>
            <a:endParaRPr lang="en-CA" dirty="0"/>
          </a:p>
        </p:txBody>
      </p:sp>
      <p:sp>
        <p:nvSpPr>
          <p:cNvPr id="29" name="Espace réservé du texte 13"/>
          <p:cNvSpPr>
            <a:spLocks noGrp="1"/>
          </p:cNvSpPr>
          <p:nvPr>
            <p:ph type="body" sz="quarter" idx="21"/>
          </p:nvPr>
        </p:nvSpPr>
        <p:spPr>
          <a:xfrm>
            <a:off x="3276599" y="1409026"/>
            <a:ext cx="2597151" cy="2742350"/>
          </a:xfrm>
        </p:spPr>
        <p:txBody>
          <a:bodyPr>
            <a:normAutofit/>
          </a:bodyPr>
          <a:lstStyle>
            <a:lvl1pPr marL="0" indent="0">
              <a:lnSpc>
                <a:spcPts val="1500"/>
              </a:lnSpc>
              <a:spcBef>
                <a:spcPts val="0"/>
              </a:spcBef>
              <a:buNone/>
              <a:defRPr sz="1200" b="0"/>
            </a:lvl1pPr>
          </a:lstStyle>
          <a:p>
            <a:pPr lvl="0"/>
            <a:r>
              <a:rPr lang="fr-FR" dirty="0" smtClean="0"/>
              <a:t>Cliquez pour modifier les styles du</a:t>
            </a:r>
            <a:endParaRPr lang="en-CA" dirty="0"/>
          </a:p>
        </p:txBody>
      </p:sp>
      <p:sp>
        <p:nvSpPr>
          <p:cNvPr id="30" name="Espace réservé du texte 13"/>
          <p:cNvSpPr>
            <a:spLocks noGrp="1"/>
          </p:cNvSpPr>
          <p:nvPr>
            <p:ph type="body" sz="quarter" idx="22"/>
          </p:nvPr>
        </p:nvSpPr>
        <p:spPr>
          <a:xfrm>
            <a:off x="5989637" y="1060704"/>
            <a:ext cx="2597151" cy="274320"/>
          </a:xfrm>
        </p:spPr>
        <p:txBody>
          <a:bodyPr>
            <a:noAutofit/>
          </a:bodyPr>
          <a:lstStyle>
            <a:lvl1pPr marL="0" marR="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sz="1600" b="1">
                <a:latin typeface="Arial Narrow" pitchFamily="34" charset="0"/>
              </a:defRPr>
            </a:lvl1pPr>
          </a:lstStyle>
          <a:p>
            <a:pPr lvl="0"/>
            <a:r>
              <a:rPr lang="fr-FR" smtClean="0"/>
              <a:t>Modifiez les styles du texte du masque</a:t>
            </a:r>
          </a:p>
          <a:p>
            <a:pPr lvl="1"/>
            <a:r>
              <a:rPr lang="fr-FR" smtClean="0"/>
              <a:t>Deuxième niveau</a:t>
            </a:r>
          </a:p>
        </p:txBody>
      </p:sp>
      <p:sp>
        <p:nvSpPr>
          <p:cNvPr id="31" name="Espace réservé du texte 13"/>
          <p:cNvSpPr>
            <a:spLocks noGrp="1"/>
          </p:cNvSpPr>
          <p:nvPr>
            <p:ph type="body" sz="quarter" idx="23"/>
          </p:nvPr>
        </p:nvSpPr>
        <p:spPr>
          <a:xfrm>
            <a:off x="558799" y="1060704"/>
            <a:ext cx="2595563" cy="274320"/>
          </a:xfrm>
        </p:spPr>
        <p:txBody>
          <a:bodyPr>
            <a:noAutofit/>
          </a:bodyPr>
          <a:lstStyle>
            <a:lvl1pPr marL="0" indent="0">
              <a:lnSpc>
                <a:spcPts val="2000"/>
              </a:lnSpc>
              <a:buNone/>
              <a:defRPr sz="1600" b="1">
                <a:solidFill>
                  <a:schemeClr val="bg2"/>
                </a:solidFill>
                <a:latin typeface="Arial Narrow" pitchFamily="34" charset="0"/>
              </a:defRPr>
            </a:lvl1pPr>
          </a:lstStyle>
          <a:p>
            <a:pPr lvl="0"/>
            <a:r>
              <a:rPr lang="fr-FR" smtClean="0"/>
              <a:t>Modifiez les styles du texte du masque</a:t>
            </a:r>
          </a:p>
        </p:txBody>
      </p:sp>
      <p:sp>
        <p:nvSpPr>
          <p:cNvPr id="32" name="Espace réservé du texte 13"/>
          <p:cNvSpPr>
            <a:spLocks noGrp="1"/>
          </p:cNvSpPr>
          <p:nvPr>
            <p:ph type="body" sz="quarter" idx="24"/>
          </p:nvPr>
        </p:nvSpPr>
        <p:spPr>
          <a:xfrm>
            <a:off x="3276599" y="1060704"/>
            <a:ext cx="2597151" cy="274320"/>
          </a:xfrm>
        </p:spPr>
        <p:txBody>
          <a:bodyPr>
            <a:noAutofit/>
          </a:bodyPr>
          <a:lstStyle>
            <a:lvl1pPr marL="0" marR="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sz="1600" b="1">
                <a:latin typeface="Arial Narrow" pitchFamily="34" charset="0"/>
              </a:defRPr>
            </a:lvl1pPr>
          </a:lstStyle>
          <a:p>
            <a:pPr lvl="0"/>
            <a:r>
              <a:rPr lang="fr-FR" smtClean="0"/>
              <a:t>Modifiez les styles du texte du masque</a:t>
            </a:r>
          </a:p>
          <a:p>
            <a:pPr lvl="1"/>
            <a:r>
              <a:rPr lang="fr-FR" smtClean="0"/>
              <a:t>Deuxième niveau</a:t>
            </a:r>
          </a:p>
        </p:txBody>
      </p:sp>
      <p:sp>
        <p:nvSpPr>
          <p:cNvPr id="21" name="Espace réservé de la date 3"/>
          <p:cNvSpPr>
            <a:spLocks noGrp="1"/>
          </p:cNvSpPr>
          <p:nvPr>
            <p:ph type="dt" sz="half" idx="25"/>
          </p:nvPr>
        </p:nvSpPr>
        <p:spPr>
          <a:xfrm>
            <a:off x="3273425" y="6483350"/>
            <a:ext cx="2560638" cy="236538"/>
          </a:xfrm>
        </p:spPr>
        <p:txBody>
          <a:bodyPr/>
          <a:lstStyle>
            <a:lvl1pPr>
              <a:defRPr/>
            </a:lvl1pPr>
          </a:lstStyle>
          <a:p>
            <a:pPr>
              <a:defRPr/>
            </a:pPr>
            <a:fld id="{B649E4B0-F4CF-4465-B7D8-95E54FA6B35A}" type="datetime1">
              <a:rPr lang="fr-FR">
                <a:solidFill>
                  <a:srgbClr val="000000">
                    <a:tint val="75000"/>
                  </a:srgbClr>
                </a:solidFill>
              </a:rPr>
              <a:pPr>
                <a:defRPr/>
              </a:pPr>
              <a:t>28/07/2017</a:t>
            </a:fld>
            <a:endParaRPr lang="en-CA">
              <a:solidFill>
                <a:srgbClr val="000000">
                  <a:tint val="75000"/>
                </a:srgbClr>
              </a:solidFill>
            </a:endParaRPr>
          </a:p>
        </p:txBody>
      </p:sp>
      <p:sp>
        <p:nvSpPr>
          <p:cNvPr id="22" name="Espace réservé du pied de page 4"/>
          <p:cNvSpPr>
            <a:spLocks noGrp="1"/>
          </p:cNvSpPr>
          <p:nvPr>
            <p:ph type="ftr" sz="quarter" idx="26"/>
          </p:nvPr>
        </p:nvSpPr>
        <p:spPr/>
        <p:txBody>
          <a:bodyPr/>
          <a:lstStyle>
            <a:lvl1pPr>
              <a:defRPr/>
            </a:lvl1pPr>
          </a:lstStyle>
          <a:p>
            <a:pPr>
              <a:defRPr/>
            </a:pPr>
            <a:r>
              <a:rPr lang="en-CA">
                <a:solidFill>
                  <a:srgbClr val="000000">
                    <a:tint val="75000"/>
                  </a:srgbClr>
                </a:solidFill>
              </a:rPr>
              <a:t>CROP</a:t>
            </a:r>
          </a:p>
        </p:txBody>
      </p:sp>
      <p:sp>
        <p:nvSpPr>
          <p:cNvPr id="23" name="Espace réservé du numéro de diapositive 5"/>
          <p:cNvSpPr>
            <a:spLocks noGrp="1"/>
          </p:cNvSpPr>
          <p:nvPr>
            <p:ph type="sldNum" sz="quarter" idx="27"/>
          </p:nvPr>
        </p:nvSpPr>
        <p:spPr/>
        <p:txBody>
          <a:bodyPr/>
          <a:lstStyle>
            <a:lvl1pPr>
              <a:defRPr/>
            </a:lvl1pPr>
          </a:lstStyle>
          <a:p>
            <a:pPr>
              <a:defRPr/>
            </a:pPr>
            <a:fld id="{AF9A1818-D36C-4678-B81D-4647E66F1472}" type="slidenum">
              <a:rPr lang="en-CA">
                <a:solidFill>
                  <a:srgbClr val="000000">
                    <a:tint val="75000"/>
                  </a:srgbClr>
                </a:solidFill>
              </a:rPr>
              <a:pPr>
                <a:defRPr/>
              </a:pPr>
              <a:t>‹N°›</a:t>
            </a:fld>
            <a:endParaRPr lang="en-CA">
              <a:solidFill>
                <a:srgbClr val="000000">
                  <a:tint val="75000"/>
                </a:srgbClr>
              </a:solidFill>
            </a:endParaRPr>
          </a:p>
        </p:txBody>
      </p:sp>
    </p:spTree>
    <p:extLst>
      <p:ext uri="{BB962C8B-B14F-4D97-AF65-F5344CB8AC3E}">
        <p14:creationId xmlns:p14="http://schemas.microsoft.com/office/powerpoint/2010/main" val="218352490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Three-column title">
    <p:spTree>
      <p:nvGrpSpPr>
        <p:cNvPr id="1" name=""/>
        <p:cNvGrpSpPr/>
        <p:nvPr/>
      </p:nvGrpSpPr>
      <p:grpSpPr>
        <a:xfrm>
          <a:off x="0" y="0"/>
          <a:ext cx="0" cy="0"/>
          <a:chOff x="0" y="0"/>
          <a:chExt cx="0" cy="0"/>
        </a:xfrm>
      </p:grpSpPr>
      <p:sp>
        <p:nvSpPr>
          <p:cNvPr id="12" name="Rectangle 11"/>
          <p:cNvSpPr/>
          <p:nvPr userDrawn="1"/>
        </p:nvSpPr>
        <p:spPr>
          <a:xfrm>
            <a:off x="5989638" y="4595813"/>
            <a:ext cx="2597150" cy="53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13" name="Rectangle 12"/>
          <p:cNvSpPr/>
          <p:nvPr userDrawn="1"/>
        </p:nvSpPr>
        <p:spPr>
          <a:xfrm>
            <a:off x="558800" y="4595813"/>
            <a:ext cx="2597150" cy="53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15" name="Rectangle 14"/>
          <p:cNvSpPr/>
          <p:nvPr userDrawn="1"/>
        </p:nvSpPr>
        <p:spPr>
          <a:xfrm>
            <a:off x="3273425" y="4595813"/>
            <a:ext cx="2600325" cy="53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cxnSp>
        <p:nvCxnSpPr>
          <p:cNvPr id="17" name="Connecteur droit 16"/>
          <p:cNvCxnSpPr/>
          <p:nvPr userDrawn="1"/>
        </p:nvCxnSpPr>
        <p:spPr>
          <a:xfrm>
            <a:off x="558800" y="6483350"/>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8" name="Forme en L 17"/>
          <p:cNvSpPr/>
          <p:nvPr userDrawn="1"/>
        </p:nvSpPr>
        <p:spPr>
          <a:xfrm rot="5400000">
            <a:off x="558800" y="174625"/>
            <a:ext cx="230188" cy="230188"/>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19" name="Rectangle 18"/>
          <p:cNvSpPr/>
          <p:nvPr userDrawn="1"/>
        </p:nvSpPr>
        <p:spPr>
          <a:xfrm>
            <a:off x="5989638" y="2879725"/>
            <a:ext cx="2597150" cy="555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22" name="Rectangle 21"/>
          <p:cNvSpPr/>
          <p:nvPr userDrawn="1"/>
        </p:nvSpPr>
        <p:spPr>
          <a:xfrm>
            <a:off x="558800" y="2879725"/>
            <a:ext cx="2597150" cy="555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23" name="Rectangle 22"/>
          <p:cNvSpPr/>
          <p:nvPr userDrawn="1"/>
        </p:nvSpPr>
        <p:spPr>
          <a:xfrm>
            <a:off x="3273425" y="2879725"/>
            <a:ext cx="2600325" cy="555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24" name="Forme en L 23"/>
          <p:cNvSpPr/>
          <p:nvPr userDrawn="1"/>
        </p:nvSpPr>
        <p:spPr>
          <a:xfrm rot="5400000" flipH="1" flipV="1">
            <a:off x="5640388" y="1993900"/>
            <a:ext cx="230188" cy="230187"/>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14" name="Espace réservé du texte 13"/>
          <p:cNvSpPr>
            <a:spLocks noGrp="1"/>
          </p:cNvSpPr>
          <p:nvPr>
            <p:ph type="body" sz="quarter" idx="14"/>
          </p:nvPr>
        </p:nvSpPr>
        <p:spPr>
          <a:xfrm>
            <a:off x="5989637" y="4677986"/>
            <a:ext cx="2597151" cy="1805110"/>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16" name="Espace réservé du texte 13"/>
          <p:cNvSpPr>
            <a:spLocks noGrp="1"/>
          </p:cNvSpPr>
          <p:nvPr>
            <p:ph type="body" sz="quarter" idx="16"/>
          </p:nvPr>
        </p:nvSpPr>
        <p:spPr>
          <a:xfrm>
            <a:off x="558800" y="4677986"/>
            <a:ext cx="2595563" cy="1805110"/>
          </a:xfrm>
        </p:spPr>
        <p:txBody>
          <a:bodyPr>
            <a:normAutofit/>
          </a:bodyPr>
          <a:lstStyle>
            <a:lvl1pPr marL="0" indent="0">
              <a:lnSpc>
                <a:spcPts val="1300"/>
              </a:lnSpc>
              <a:spcBef>
                <a:spcPts val="0"/>
              </a:spcBef>
              <a:buNone/>
              <a:defRPr sz="1200" b="0">
                <a:solidFill>
                  <a:schemeClr val="tx2"/>
                </a:solidFill>
              </a:defRPr>
            </a:lvl1pPr>
          </a:lstStyle>
          <a:p>
            <a:pPr lvl="0"/>
            <a:r>
              <a:rPr lang="fr-FR" dirty="0" smtClean="0"/>
              <a:t>Cliquez pour modifier les styles du</a:t>
            </a:r>
            <a:endParaRPr lang="en-CA" dirty="0"/>
          </a:p>
        </p:txBody>
      </p:sp>
      <p:sp>
        <p:nvSpPr>
          <p:cNvPr id="20" name="Espace réservé du texte 13"/>
          <p:cNvSpPr>
            <a:spLocks noGrp="1"/>
          </p:cNvSpPr>
          <p:nvPr>
            <p:ph type="body" sz="quarter" idx="18"/>
          </p:nvPr>
        </p:nvSpPr>
        <p:spPr>
          <a:xfrm>
            <a:off x="3276600" y="4677986"/>
            <a:ext cx="2597151" cy="1805110"/>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21" name="Espace réservé du titre 1"/>
          <p:cNvSpPr>
            <a:spLocks noGrp="1"/>
          </p:cNvSpPr>
          <p:nvPr>
            <p:ph type="title"/>
          </p:nvPr>
        </p:nvSpPr>
        <p:spPr>
          <a:xfrm>
            <a:off x="558800" y="404334"/>
            <a:ext cx="5311774" cy="1589058"/>
          </a:xfrm>
          <a:prstGeom prst="rect">
            <a:avLst/>
          </a:prstGeom>
        </p:spPr>
        <p:txBody>
          <a:bodyPr rtlCol="0">
            <a:normAutofit/>
          </a:bodyPr>
          <a:lstStyle/>
          <a:p>
            <a:r>
              <a:rPr lang="fr-FR" dirty="0" smtClean="0"/>
              <a:t>Cliquez pour modifier le style du titre</a:t>
            </a:r>
            <a:endParaRPr lang="en-CA" dirty="0"/>
          </a:p>
        </p:txBody>
      </p:sp>
      <p:sp>
        <p:nvSpPr>
          <p:cNvPr id="35" name="Espace réservé du texte 13"/>
          <p:cNvSpPr>
            <a:spLocks noGrp="1"/>
          </p:cNvSpPr>
          <p:nvPr>
            <p:ph type="body" sz="quarter" idx="19"/>
          </p:nvPr>
        </p:nvSpPr>
        <p:spPr>
          <a:xfrm>
            <a:off x="5989637" y="2962784"/>
            <a:ext cx="2597151" cy="1632778"/>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37" name="Espace réservé du texte 13"/>
          <p:cNvSpPr>
            <a:spLocks noGrp="1"/>
          </p:cNvSpPr>
          <p:nvPr>
            <p:ph type="body" sz="quarter" idx="20"/>
          </p:nvPr>
        </p:nvSpPr>
        <p:spPr>
          <a:xfrm>
            <a:off x="558799" y="2962784"/>
            <a:ext cx="2595563" cy="1632778"/>
          </a:xfrm>
        </p:spPr>
        <p:txBody>
          <a:bodyPr>
            <a:normAutofit/>
          </a:bodyPr>
          <a:lstStyle>
            <a:lvl1pPr marL="0" indent="0">
              <a:lnSpc>
                <a:spcPts val="1300"/>
              </a:lnSpc>
              <a:spcBef>
                <a:spcPts val="0"/>
              </a:spcBef>
              <a:buNone/>
              <a:defRPr sz="1200" b="0">
                <a:solidFill>
                  <a:schemeClr val="tx2"/>
                </a:solidFill>
              </a:defRPr>
            </a:lvl1pPr>
          </a:lstStyle>
          <a:p>
            <a:pPr lvl="0"/>
            <a:r>
              <a:rPr lang="fr-FR" dirty="0" smtClean="0"/>
              <a:t>Cliquez pour modifier les styles du</a:t>
            </a:r>
            <a:endParaRPr lang="en-CA" dirty="0"/>
          </a:p>
        </p:txBody>
      </p:sp>
      <p:sp>
        <p:nvSpPr>
          <p:cNvPr id="39" name="Espace réservé du texte 13"/>
          <p:cNvSpPr>
            <a:spLocks noGrp="1"/>
          </p:cNvSpPr>
          <p:nvPr>
            <p:ph type="body" sz="quarter" idx="21"/>
          </p:nvPr>
        </p:nvSpPr>
        <p:spPr>
          <a:xfrm>
            <a:off x="3276599" y="2962784"/>
            <a:ext cx="2597151" cy="1632778"/>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41" name="Espace réservé du texte 13"/>
          <p:cNvSpPr>
            <a:spLocks noGrp="1"/>
          </p:cNvSpPr>
          <p:nvPr>
            <p:ph type="body" sz="quarter" idx="22"/>
          </p:nvPr>
        </p:nvSpPr>
        <p:spPr>
          <a:xfrm>
            <a:off x="5989637" y="2414016"/>
            <a:ext cx="2597151" cy="466344"/>
          </a:xfrm>
        </p:spPr>
        <p:txBody>
          <a:bodyPr anchor="b">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lvl="0"/>
            <a:r>
              <a:rPr lang="fr-FR" smtClean="0"/>
              <a:t>Modifiez les styles du texte du masque</a:t>
            </a:r>
          </a:p>
        </p:txBody>
      </p:sp>
      <p:sp>
        <p:nvSpPr>
          <p:cNvPr id="42" name="Espace réservé du texte 13"/>
          <p:cNvSpPr>
            <a:spLocks noGrp="1"/>
          </p:cNvSpPr>
          <p:nvPr>
            <p:ph type="body" sz="quarter" idx="23"/>
          </p:nvPr>
        </p:nvSpPr>
        <p:spPr>
          <a:xfrm>
            <a:off x="558799" y="2414016"/>
            <a:ext cx="2595563" cy="466344"/>
          </a:xfrm>
        </p:spPr>
        <p:txBody>
          <a:bodyPr anchor="b">
            <a:noAutofit/>
          </a:bodyPr>
          <a:lstStyle>
            <a:lvl1pPr marL="0" indent="0">
              <a:lnSpc>
                <a:spcPts val="1800"/>
              </a:lnSpc>
              <a:buNone/>
              <a:defRPr sz="1600" b="1">
                <a:solidFill>
                  <a:schemeClr val="bg2"/>
                </a:solidFill>
                <a:latin typeface="Arial Narrow" pitchFamily="34" charset="0"/>
              </a:defRPr>
            </a:lvl1pPr>
          </a:lstStyle>
          <a:p>
            <a:pPr lvl="0"/>
            <a:r>
              <a:rPr lang="fr-FR" smtClean="0"/>
              <a:t>Modifiez les styles du texte du masque</a:t>
            </a:r>
          </a:p>
        </p:txBody>
      </p:sp>
      <p:sp>
        <p:nvSpPr>
          <p:cNvPr id="43" name="Espace réservé du texte 13"/>
          <p:cNvSpPr>
            <a:spLocks noGrp="1"/>
          </p:cNvSpPr>
          <p:nvPr>
            <p:ph type="body" sz="quarter" idx="24"/>
          </p:nvPr>
        </p:nvSpPr>
        <p:spPr>
          <a:xfrm>
            <a:off x="3276599" y="2414016"/>
            <a:ext cx="2597151" cy="466344"/>
          </a:xfrm>
        </p:spPr>
        <p:txBody>
          <a:bodyPr anchor="b">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lvl="0"/>
            <a:r>
              <a:rPr lang="fr-FR" smtClean="0"/>
              <a:t>Modifiez les styles du texte du masque</a:t>
            </a:r>
          </a:p>
        </p:txBody>
      </p:sp>
      <p:sp>
        <p:nvSpPr>
          <p:cNvPr id="25" name="Espace réservé de la date 3"/>
          <p:cNvSpPr>
            <a:spLocks noGrp="1"/>
          </p:cNvSpPr>
          <p:nvPr>
            <p:ph type="dt" sz="half" idx="25"/>
          </p:nvPr>
        </p:nvSpPr>
        <p:spPr>
          <a:xfrm>
            <a:off x="3273425" y="6483350"/>
            <a:ext cx="2560638" cy="236538"/>
          </a:xfrm>
        </p:spPr>
        <p:txBody>
          <a:bodyPr/>
          <a:lstStyle>
            <a:lvl1pPr>
              <a:defRPr/>
            </a:lvl1pPr>
          </a:lstStyle>
          <a:p>
            <a:pPr>
              <a:defRPr/>
            </a:pPr>
            <a:fld id="{B4EF1596-8AD2-4358-993B-D0EB934F5E4B}" type="datetime1">
              <a:rPr lang="fr-FR">
                <a:solidFill>
                  <a:srgbClr val="000000">
                    <a:tint val="75000"/>
                  </a:srgbClr>
                </a:solidFill>
              </a:rPr>
              <a:pPr>
                <a:defRPr/>
              </a:pPr>
              <a:t>28/07/2017</a:t>
            </a:fld>
            <a:endParaRPr lang="en-CA">
              <a:solidFill>
                <a:srgbClr val="000000">
                  <a:tint val="75000"/>
                </a:srgbClr>
              </a:solidFill>
            </a:endParaRPr>
          </a:p>
        </p:txBody>
      </p:sp>
      <p:sp>
        <p:nvSpPr>
          <p:cNvPr id="26" name="Espace réservé du pied de page 4"/>
          <p:cNvSpPr>
            <a:spLocks noGrp="1"/>
          </p:cNvSpPr>
          <p:nvPr>
            <p:ph type="ftr" sz="quarter" idx="26"/>
          </p:nvPr>
        </p:nvSpPr>
        <p:spPr/>
        <p:txBody>
          <a:bodyPr/>
          <a:lstStyle>
            <a:lvl1pPr>
              <a:defRPr/>
            </a:lvl1pPr>
          </a:lstStyle>
          <a:p>
            <a:pPr>
              <a:defRPr/>
            </a:pPr>
            <a:r>
              <a:rPr lang="en-CA">
                <a:solidFill>
                  <a:srgbClr val="000000">
                    <a:tint val="75000"/>
                  </a:srgbClr>
                </a:solidFill>
              </a:rPr>
              <a:t>CROP</a:t>
            </a:r>
          </a:p>
        </p:txBody>
      </p:sp>
      <p:sp>
        <p:nvSpPr>
          <p:cNvPr id="27" name="Espace réservé du numéro de diapositive 5"/>
          <p:cNvSpPr>
            <a:spLocks noGrp="1"/>
          </p:cNvSpPr>
          <p:nvPr>
            <p:ph type="sldNum" sz="quarter" idx="27"/>
          </p:nvPr>
        </p:nvSpPr>
        <p:spPr/>
        <p:txBody>
          <a:bodyPr/>
          <a:lstStyle>
            <a:lvl1pPr>
              <a:defRPr/>
            </a:lvl1pPr>
          </a:lstStyle>
          <a:p>
            <a:pPr>
              <a:defRPr/>
            </a:pPr>
            <a:fld id="{875EB6D9-B916-4799-9E6B-BDDF0D3309BA}" type="slidenum">
              <a:rPr lang="en-CA">
                <a:solidFill>
                  <a:srgbClr val="000000">
                    <a:tint val="75000"/>
                  </a:srgbClr>
                </a:solidFill>
              </a:rPr>
              <a:pPr>
                <a:defRPr/>
              </a:pPr>
              <a:t>‹N°›</a:t>
            </a:fld>
            <a:endParaRPr lang="en-CA">
              <a:solidFill>
                <a:srgbClr val="000000">
                  <a:tint val="75000"/>
                </a:srgbClr>
              </a:solidFill>
            </a:endParaRPr>
          </a:p>
        </p:txBody>
      </p:sp>
    </p:spTree>
    <p:extLst>
      <p:ext uri="{BB962C8B-B14F-4D97-AF65-F5344CB8AC3E}">
        <p14:creationId xmlns:p14="http://schemas.microsoft.com/office/powerpoint/2010/main" val="1548542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39" Type="http://schemas.openxmlformats.org/officeDocument/2006/relationships/slideLayout" Target="../slideLayouts/slideLayout69.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34" Type="http://schemas.openxmlformats.org/officeDocument/2006/relationships/slideLayout" Target="../slideLayouts/slideLayout64.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33" Type="http://schemas.openxmlformats.org/officeDocument/2006/relationships/slideLayout" Target="../slideLayouts/slideLayout63.xml"/><Relationship Id="rId38" Type="http://schemas.openxmlformats.org/officeDocument/2006/relationships/slideLayout" Target="../slideLayouts/slideLayout68.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29" Type="http://schemas.openxmlformats.org/officeDocument/2006/relationships/slideLayout" Target="../slideLayouts/slideLayout59.xml"/><Relationship Id="rId41" Type="http://schemas.openxmlformats.org/officeDocument/2006/relationships/theme" Target="../theme/theme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32" Type="http://schemas.openxmlformats.org/officeDocument/2006/relationships/slideLayout" Target="../slideLayouts/slideLayout62.xml"/><Relationship Id="rId37" Type="http://schemas.openxmlformats.org/officeDocument/2006/relationships/slideLayout" Target="../slideLayouts/slideLayout67.xml"/><Relationship Id="rId40" Type="http://schemas.openxmlformats.org/officeDocument/2006/relationships/slideLayout" Target="../slideLayouts/slideLayout70.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slideLayout" Target="../slideLayouts/slideLayout58.xml"/><Relationship Id="rId36" Type="http://schemas.openxmlformats.org/officeDocument/2006/relationships/slideLayout" Target="../slideLayouts/slideLayout66.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31" Type="http://schemas.openxmlformats.org/officeDocument/2006/relationships/slideLayout" Target="../slideLayouts/slideLayout61.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slideLayout" Target="../slideLayouts/slideLayout57.xml"/><Relationship Id="rId30" Type="http://schemas.openxmlformats.org/officeDocument/2006/relationships/slideLayout" Target="../slideLayouts/slideLayout60.xml"/><Relationship Id="rId35" Type="http://schemas.openxmlformats.org/officeDocument/2006/relationships/slideLayout" Target="../slideLayouts/slideLayout6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18" Type="http://schemas.openxmlformats.org/officeDocument/2006/relationships/slideLayout" Target="../slideLayouts/slideLayout88.xml"/><Relationship Id="rId26" Type="http://schemas.openxmlformats.org/officeDocument/2006/relationships/slideLayout" Target="../slideLayouts/slideLayout96.xml"/><Relationship Id="rId39" Type="http://schemas.openxmlformats.org/officeDocument/2006/relationships/slideLayout" Target="../slideLayouts/slideLayout109.xml"/><Relationship Id="rId3" Type="http://schemas.openxmlformats.org/officeDocument/2006/relationships/slideLayout" Target="../slideLayouts/slideLayout73.xml"/><Relationship Id="rId21" Type="http://schemas.openxmlformats.org/officeDocument/2006/relationships/slideLayout" Target="../slideLayouts/slideLayout91.xml"/><Relationship Id="rId34" Type="http://schemas.openxmlformats.org/officeDocument/2006/relationships/slideLayout" Target="../slideLayouts/slideLayout104.xml"/><Relationship Id="rId42" Type="http://schemas.openxmlformats.org/officeDocument/2006/relationships/slideLayout" Target="../slideLayouts/slideLayout112.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slideLayout" Target="../slideLayouts/slideLayout87.xml"/><Relationship Id="rId25" Type="http://schemas.openxmlformats.org/officeDocument/2006/relationships/slideLayout" Target="../slideLayouts/slideLayout95.xml"/><Relationship Id="rId33" Type="http://schemas.openxmlformats.org/officeDocument/2006/relationships/slideLayout" Target="../slideLayouts/slideLayout103.xml"/><Relationship Id="rId38" Type="http://schemas.openxmlformats.org/officeDocument/2006/relationships/slideLayout" Target="../slideLayouts/slideLayout108.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20" Type="http://schemas.openxmlformats.org/officeDocument/2006/relationships/slideLayout" Target="../slideLayouts/slideLayout90.xml"/><Relationship Id="rId29" Type="http://schemas.openxmlformats.org/officeDocument/2006/relationships/slideLayout" Target="../slideLayouts/slideLayout99.xml"/><Relationship Id="rId41" Type="http://schemas.openxmlformats.org/officeDocument/2006/relationships/slideLayout" Target="../slideLayouts/slideLayout111.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24" Type="http://schemas.openxmlformats.org/officeDocument/2006/relationships/slideLayout" Target="../slideLayouts/slideLayout94.xml"/><Relationship Id="rId32" Type="http://schemas.openxmlformats.org/officeDocument/2006/relationships/slideLayout" Target="../slideLayouts/slideLayout102.xml"/><Relationship Id="rId37" Type="http://schemas.openxmlformats.org/officeDocument/2006/relationships/slideLayout" Target="../slideLayouts/slideLayout107.xml"/><Relationship Id="rId40" Type="http://schemas.openxmlformats.org/officeDocument/2006/relationships/slideLayout" Target="../slideLayouts/slideLayout110.xml"/><Relationship Id="rId5" Type="http://schemas.openxmlformats.org/officeDocument/2006/relationships/slideLayout" Target="../slideLayouts/slideLayout75.xml"/><Relationship Id="rId15" Type="http://schemas.openxmlformats.org/officeDocument/2006/relationships/slideLayout" Target="../slideLayouts/slideLayout85.xml"/><Relationship Id="rId23" Type="http://schemas.openxmlformats.org/officeDocument/2006/relationships/slideLayout" Target="../slideLayouts/slideLayout93.xml"/><Relationship Id="rId28" Type="http://schemas.openxmlformats.org/officeDocument/2006/relationships/slideLayout" Target="../slideLayouts/slideLayout98.xml"/><Relationship Id="rId36" Type="http://schemas.openxmlformats.org/officeDocument/2006/relationships/slideLayout" Target="../slideLayouts/slideLayout106.xml"/><Relationship Id="rId10" Type="http://schemas.openxmlformats.org/officeDocument/2006/relationships/slideLayout" Target="../slideLayouts/slideLayout80.xml"/><Relationship Id="rId19" Type="http://schemas.openxmlformats.org/officeDocument/2006/relationships/slideLayout" Target="../slideLayouts/slideLayout89.xml"/><Relationship Id="rId31" Type="http://schemas.openxmlformats.org/officeDocument/2006/relationships/slideLayout" Target="../slideLayouts/slideLayout101.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 Id="rId22" Type="http://schemas.openxmlformats.org/officeDocument/2006/relationships/slideLayout" Target="../slideLayouts/slideLayout92.xml"/><Relationship Id="rId27" Type="http://schemas.openxmlformats.org/officeDocument/2006/relationships/slideLayout" Target="../slideLayouts/slideLayout97.xml"/><Relationship Id="rId30" Type="http://schemas.openxmlformats.org/officeDocument/2006/relationships/slideLayout" Target="../slideLayouts/slideLayout100.xml"/><Relationship Id="rId35" Type="http://schemas.openxmlformats.org/officeDocument/2006/relationships/slideLayout" Target="../slideLayouts/slideLayout105.xml"/><Relationship Id="rId43"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slideLayout" Target="../slideLayouts/slideLayout125.xml"/><Relationship Id="rId18" Type="http://schemas.openxmlformats.org/officeDocument/2006/relationships/slideLayout" Target="../slideLayouts/slideLayout130.xml"/><Relationship Id="rId26" Type="http://schemas.openxmlformats.org/officeDocument/2006/relationships/slideLayout" Target="../slideLayouts/slideLayout138.xml"/><Relationship Id="rId3" Type="http://schemas.openxmlformats.org/officeDocument/2006/relationships/slideLayout" Target="../slideLayouts/slideLayout115.xml"/><Relationship Id="rId21" Type="http://schemas.openxmlformats.org/officeDocument/2006/relationships/slideLayout" Target="../slideLayouts/slideLayout133.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17" Type="http://schemas.openxmlformats.org/officeDocument/2006/relationships/slideLayout" Target="../slideLayouts/slideLayout129.xml"/><Relationship Id="rId25" Type="http://schemas.openxmlformats.org/officeDocument/2006/relationships/slideLayout" Target="../slideLayouts/slideLayout137.xml"/><Relationship Id="rId2" Type="http://schemas.openxmlformats.org/officeDocument/2006/relationships/slideLayout" Target="../slideLayouts/slideLayout114.xml"/><Relationship Id="rId16" Type="http://schemas.openxmlformats.org/officeDocument/2006/relationships/slideLayout" Target="../slideLayouts/slideLayout128.xml"/><Relationship Id="rId20" Type="http://schemas.openxmlformats.org/officeDocument/2006/relationships/slideLayout" Target="../slideLayouts/slideLayout132.xml"/><Relationship Id="rId29" Type="http://schemas.openxmlformats.org/officeDocument/2006/relationships/slideLayout" Target="../slideLayouts/slideLayout141.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24" Type="http://schemas.openxmlformats.org/officeDocument/2006/relationships/slideLayout" Target="../slideLayouts/slideLayout136.xml"/><Relationship Id="rId5" Type="http://schemas.openxmlformats.org/officeDocument/2006/relationships/slideLayout" Target="../slideLayouts/slideLayout117.xml"/><Relationship Id="rId15" Type="http://schemas.openxmlformats.org/officeDocument/2006/relationships/slideLayout" Target="../slideLayouts/slideLayout127.xml"/><Relationship Id="rId23" Type="http://schemas.openxmlformats.org/officeDocument/2006/relationships/slideLayout" Target="../slideLayouts/slideLayout135.xml"/><Relationship Id="rId28" Type="http://schemas.openxmlformats.org/officeDocument/2006/relationships/slideLayout" Target="../slideLayouts/slideLayout140.xml"/><Relationship Id="rId10" Type="http://schemas.openxmlformats.org/officeDocument/2006/relationships/slideLayout" Target="../slideLayouts/slideLayout122.xml"/><Relationship Id="rId19" Type="http://schemas.openxmlformats.org/officeDocument/2006/relationships/slideLayout" Target="../slideLayouts/slideLayout131.xml"/><Relationship Id="rId31" Type="http://schemas.openxmlformats.org/officeDocument/2006/relationships/theme" Target="../theme/theme4.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slideLayout" Target="../slideLayouts/slideLayout126.xml"/><Relationship Id="rId22" Type="http://schemas.openxmlformats.org/officeDocument/2006/relationships/slideLayout" Target="../slideLayouts/slideLayout134.xml"/><Relationship Id="rId27" Type="http://schemas.openxmlformats.org/officeDocument/2006/relationships/slideLayout" Target="../slideLayouts/slideLayout139.xml"/><Relationship Id="rId30" Type="http://schemas.openxmlformats.org/officeDocument/2006/relationships/slideLayout" Target="../slideLayouts/slideLayout1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50.xml"/><Relationship Id="rId13" Type="http://schemas.openxmlformats.org/officeDocument/2006/relationships/slideLayout" Target="../slideLayouts/slideLayout155.xml"/><Relationship Id="rId18" Type="http://schemas.openxmlformats.org/officeDocument/2006/relationships/slideLayout" Target="../slideLayouts/slideLayout160.xml"/><Relationship Id="rId26" Type="http://schemas.openxmlformats.org/officeDocument/2006/relationships/slideLayout" Target="../slideLayouts/slideLayout168.xml"/><Relationship Id="rId3" Type="http://schemas.openxmlformats.org/officeDocument/2006/relationships/slideLayout" Target="../slideLayouts/slideLayout145.xml"/><Relationship Id="rId21" Type="http://schemas.openxmlformats.org/officeDocument/2006/relationships/slideLayout" Target="../slideLayouts/slideLayout163.xml"/><Relationship Id="rId34" Type="http://schemas.openxmlformats.org/officeDocument/2006/relationships/slideLayout" Target="../slideLayouts/slideLayout176.xml"/><Relationship Id="rId7" Type="http://schemas.openxmlformats.org/officeDocument/2006/relationships/slideLayout" Target="../slideLayouts/slideLayout149.xml"/><Relationship Id="rId12" Type="http://schemas.openxmlformats.org/officeDocument/2006/relationships/slideLayout" Target="../slideLayouts/slideLayout154.xml"/><Relationship Id="rId17" Type="http://schemas.openxmlformats.org/officeDocument/2006/relationships/slideLayout" Target="../slideLayouts/slideLayout159.xml"/><Relationship Id="rId25" Type="http://schemas.openxmlformats.org/officeDocument/2006/relationships/slideLayout" Target="../slideLayouts/slideLayout167.xml"/><Relationship Id="rId33" Type="http://schemas.openxmlformats.org/officeDocument/2006/relationships/slideLayout" Target="../slideLayouts/slideLayout175.xml"/><Relationship Id="rId2" Type="http://schemas.openxmlformats.org/officeDocument/2006/relationships/slideLayout" Target="../slideLayouts/slideLayout144.xml"/><Relationship Id="rId16" Type="http://schemas.openxmlformats.org/officeDocument/2006/relationships/slideLayout" Target="../slideLayouts/slideLayout158.xml"/><Relationship Id="rId20" Type="http://schemas.openxmlformats.org/officeDocument/2006/relationships/slideLayout" Target="../slideLayouts/slideLayout162.xml"/><Relationship Id="rId29" Type="http://schemas.openxmlformats.org/officeDocument/2006/relationships/slideLayout" Target="../slideLayouts/slideLayout171.xml"/><Relationship Id="rId1" Type="http://schemas.openxmlformats.org/officeDocument/2006/relationships/slideLayout" Target="../slideLayouts/slideLayout143.xml"/><Relationship Id="rId6" Type="http://schemas.openxmlformats.org/officeDocument/2006/relationships/slideLayout" Target="../slideLayouts/slideLayout148.xml"/><Relationship Id="rId11" Type="http://schemas.openxmlformats.org/officeDocument/2006/relationships/slideLayout" Target="../slideLayouts/slideLayout153.xml"/><Relationship Id="rId24" Type="http://schemas.openxmlformats.org/officeDocument/2006/relationships/slideLayout" Target="../slideLayouts/slideLayout166.xml"/><Relationship Id="rId32" Type="http://schemas.openxmlformats.org/officeDocument/2006/relationships/slideLayout" Target="../slideLayouts/slideLayout174.xml"/><Relationship Id="rId37" Type="http://schemas.openxmlformats.org/officeDocument/2006/relationships/theme" Target="../theme/theme5.xml"/><Relationship Id="rId5" Type="http://schemas.openxmlformats.org/officeDocument/2006/relationships/slideLayout" Target="../slideLayouts/slideLayout147.xml"/><Relationship Id="rId15" Type="http://schemas.openxmlformats.org/officeDocument/2006/relationships/slideLayout" Target="../slideLayouts/slideLayout157.xml"/><Relationship Id="rId23" Type="http://schemas.openxmlformats.org/officeDocument/2006/relationships/slideLayout" Target="../slideLayouts/slideLayout165.xml"/><Relationship Id="rId28" Type="http://schemas.openxmlformats.org/officeDocument/2006/relationships/slideLayout" Target="../slideLayouts/slideLayout170.xml"/><Relationship Id="rId36" Type="http://schemas.openxmlformats.org/officeDocument/2006/relationships/slideLayout" Target="../slideLayouts/slideLayout178.xml"/><Relationship Id="rId10" Type="http://schemas.openxmlformats.org/officeDocument/2006/relationships/slideLayout" Target="../slideLayouts/slideLayout152.xml"/><Relationship Id="rId19" Type="http://schemas.openxmlformats.org/officeDocument/2006/relationships/slideLayout" Target="../slideLayouts/slideLayout161.xml"/><Relationship Id="rId31" Type="http://schemas.openxmlformats.org/officeDocument/2006/relationships/slideLayout" Target="../slideLayouts/slideLayout173.xml"/><Relationship Id="rId4" Type="http://schemas.openxmlformats.org/officeDocument/2006/relationships/slideLayout" Target="../slideLayouts/slideLayout146.xml"/><Relationship Id="rId9" Type="http://schemas.openxmlformats.org/officeDocument/2006/relationships/slideLayout" Target="../slideLayouts/slideLayout151.xml"/><Relationship Id="rId14" Type="http://schemas.openxmlformats.org/officeDocument/2006/relationships/slideLayout" Target="../slideLayouts/slideLayout156.xml"/><Relationship Id="rId22" Type="http://schemas.openxmlformats.org/officeDocument/2006/relationships/slideLayout" Target="../slideLayouts/slideLayout164.xml"/><Relationship Id="rId27" Type="http://schemas.openxmlformats.org/officeDocument/2006/relationships/slideLayout" Target="../slideLayouts/slideLayout169.xml"/><Relationship Id="rId30" Type="http://schemas.openxmlformats.org/officeDocument/2006/relationships/slideLayout" Target="../slideLayouts/slideLayout172.xml"/><Relationship Id="rId35" Type="http://schemas.openxmlformats.org/officeDocument/2006/relationships/slideLayout" Target="../slideLayouts/slideLayout17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86.xml"/><Relationship Id="rId13" Type="http://schemas.openxmlformats.org/officeDocument/2006/relationships/slideLayout" Target="../slideLayouts/slideLayout191.xml"/><Relationship Id="rId18" Type="http://schemas.openxmlformats.org/officeDocument/2006/relationships/slideLayout" Target="../slideLayouts/slideLayout196.xml"/><Relationship Id="rId26" Type="http://schemas.openxmlformats.org/officeDocument/2006/relationships/slideLayout" Target="../slideLayouts/slideLayout204.xml"/><Relationship Id="rId3" Type="http://schemas.openxmlformats.org/officeDocument/2006/relationships/slideLayout" Target="../slideLayouts/slideLayout181.xml"/><Relationship Id="rId21" Type="http://schemas.openxmlformats.org/officeDocument/2006/relationships/slideLayout" Target="../slideLayouts/slideLayout199.xml"/><Relationship Id="rId7" Type="http://schemas.openxmlformats.org/officeDocument/2006/relationships/slideLayout" Target="../slideLayouts/slideLayout185.xml"/><Relationship Id="rId12" Type="http://schemas.openxmlformats.org/officeDocument/2006/relationships/slideLayout" Target="../slideLayouts/slideLayout190.xml"/><Relationship Id="rId17" Type="http://schemas.openxmlformats.org/officeDocument/2006/relationships/slideLayout" Target="../slideLayouts/slideLayout195.xml"/><Relationship Id="rId25" Type="http://schemas.openxmlformats.org/officeDocument/2006/relationships/slideLayout" Target="../slideLayouts/slideLayout203.xml"/><Relationship Id="rId2" Type="http://schemas.openxmlformats.org/officeDocument/2006/relationships/slideLayout" Target="../slideLayouts/slideLayout180.xml"/><Relationship Id="rId16" Type="http://schemas.openxmlformats.org/officeDocument/2006/relationships/slideLayout" Target="../slideLayouts/slideLayout194.xml"/><Relationship Id="rId20" Type="http://schemas.openxmlformats.org/officeDocument/2006/relationships/slideLayout" Target="../slideLayouts/slideLayout198.xml"/><Relationship Id="rId29" Type="http://schemas.openxmlformats.org/officeDocument/2006/relationships/slideLayout" Target="../slideLayouts/slideLayout207.xml"/><Relationship Id="rId1" Type="http://schemas.openxmlformats.org/officeDocument/2006/relationships/slideLayout" Target="../slideLayouts/slideLayout179.xml"/><Relationship Id="rId6" Type="http://schemas.openxmlformats.org/officeDocument/2006/relationships/slideLayout" Target="../slideLayouts/slideLayout184.xml"/><Relationship Id="rId11" Type="http://schemas.openxmlformats.org/officeDocument/2006/relationships/slideLayout" Target="../slideLayouts/slideLayout189.xml"/><Relationship Id="rId24" Type="http://schemas.openxmlformats.org/officeDocument/2006/relationships/slideLayout" Target="../slideLayouts/slideLayout202.xml"/><Relationship Id="rId5" Type="http://schemas.openxmlformats.org/officeDocument/2006/relationships/slideLayout" Target="../slideLayouts/slideLayout183.xml"/><Relationship Id="rId15" Type="http://schemas.openxmlformats.org/officeDocument/2006/relationships/slideLayout" Target="../slideLayouts/slideLayout193.xml"/><Relationship Id="rId23" Type="http://schemas.openxmlformats.org/officeDocument/2006/relationships/slideLayout" Target="../slideLayouts/slideLayout201.xml"/><Relationship Id="rId28" Type="http://schemas.openxmlformats.org/officeDocument/2006/relationships/slideLayout" Target="../slideLayouts/slideLayout206.xml"/><Relationship Id="rId10" Type="http://schemas.openxmlformats.org/officeDocument/2006/relationships/slideLayout" Target="../slideLayouts/slideLayout188.xml"/><Relationship Id="rId19" Type="http://schemas.openxmlformats.org/officeDocument/2006/relationships/slideLayout" Target="../slideLayouts/slideLayout197.xml"/><Relationship Id="rId31" Type="http://schemas.openxmlformats.org/officeDocument/2006/relationships/theme" Target="../theme/theme6.xml"/><Relationship Id="rId4" Type="http://schemas.openxmlformats.org/officeDocument/2006/relationships/slideLayout" Target="../slideLayouts/slideLayout182.xml"/><Relationship Id="rId9" Type="http://schemas.openxmlformats.org/officeDocument/2006/relationships/slideLayout" Target="../slideLayouts/slideLayout187.xml"/><Relationship Id="rId14" Type="http://schemas.openxmlformats.org/officeDocument/2006/relationships/slideLayout" Target="../slideLayouts/slideLayout192.xml"/><Relationship Id="rId22" Type="http://schemas.openxmlformats.org/officeDocument/2006/relationships/slideLayout" Target="../slideLayouts/slideLayout200.xml"/><Relationship Id="rId27" Type="http://schemas.openxmlformats.org/officeDocument/2006/relationships/slideLayout" Target="../slideLayouts/slideLayout205.xml"/><Relationship Id="rId30" Type="http://schemas.openxmlformats.org/officeDocument/2006/relationships/slideLayout" Target="../slideLayouts/slideLayout20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216.xml"/><Relationship Id="rId13" Type="http://schemas.openxmlformats.org/officeDocument/2006/relationships/slideLayout" Target="../slideLayouts/slideLayout221.xml"/><Relationship Id="rId18" Type="http://schemas.openxmlformats.org/officeDocument/2006/relationships/slideLayout" Target="../slideLayouts/slideLayout226.xml"/><Relationship Id="rId26" Type="http://schemas.openxmlformats.org/officeDocument/2006/relationships/slideLayout" Target="../slideLayouts/slideLayout234.xml"/><Relationship Id="rId39" Type="http://schemas.openxmlformats.org/officeDocument/2006/relationships/slideLayout" Target="../slideLayouts/slideLayout247.xml"/><Relationship Id="rId3" Type="http://schemas.openxmlformats.org/officeDocument/2006/relationships/slideLayout" Target="../slideLayouts/slideLayout211.xml"/><Relationship Id="rId21" Type="http://schemas.openxmlformats.org/officeDocument/2006/relationships/slideLayout" Target="../slideLayouts/slideLayout229.xml"/><Relationship Id="rId34" Type="http://schemas.openxmlformats.org/officeDocument/2006/relationships/slideLayout" Target="../slideLayouts/slideLayout242.xml"/><Relationship Id="rId7" Type="http://schemas.openxmlformats.org/officeDocument/2006/relationships/slideLayout" Target="../slideLayouts/slideLayout215.xml"/><Relationship Id="rId12" Type="http://schemas.openxmlformats.org/officeDocument/2006/relationships/slideLayout" Target="../slideLayouts/slideLayout220.xml"/><Relationship Id="rId17" Type="http://schemas.openxmlformats.org/officeDocument/2006/relationships/slideLayout" Target="../slideLayouts/slideLayout225.xml"/><Relationship Id="rId25" Type="http://schemas.openxmlformats.org/officeDocument/2006/relationships/slideLayout" Target="../slideLayouts/slideLayout233.xml"/><Relationship Id="rId33" Type="http://schemas.openxmlformats.org/officeDocument/2006/relationships/slideLayout" Target="../slideLayouts/slideLayout241.xml"/><Relationship Id="rId38" Type="http://schemas.openxmlformats.org/officeDocument/2006/relationships/slideLayout" Target="../slideLayouts/slideLayout246.xml"/><Relationship Id="rId2" Type="http://schemas.openxmlformats.org/officeDocument/2006/relationships/slideLayout" Target="../slideLayouts/slideLayout210.xml"/><Relationship Id="rId16" Type="http://schemas.openxmlformats.org/officeDocument/2006/relationships/slideLayout" Target="../slideLayouts/slideLayout224.xml"/><Relationship Id="rId20" Type="http://schemas.openxmlformats.org/officeDocument/2006/relationships/slideLayout" Target="../slideLayouts/slideLayout228.xml"/><Relationship Id="rId29" Type="http://schemas.openxmlformats.org/officeDocument/2006/relationships/slideLayout" Target="../slideLayouts/slideLayout237.xml"/><Relationship Id="rId41" Type="http://schemas.openxmlformats.org/officeDocument/2006/relationships/theme" Target="../theme/theme7.xml"/><Relationship Id="rId1" Type="http://schemas.openxmlformats.org/officeDocument/2006/relationships/slideLayout" Target="../slideLayouts/slideLayout209.xml"/><Relationship Id="rId6" Type="http://schemas.openxmlformats.org/officeDocument/2006/relationships/slideLayout" Target="../slideLayouts/slideLayout214.xml"/><Relationship Id="rId11" Type="http://schemas.openxmlformats.org/officeDocument/2006/relationships/slideLayout" Target="../slideLayouts/slideLayout219.xml"/><Relationship Id="rId24" Type="http://schemas.openxmlformats.org/officeDocument/2006/relationships/slideLayout" Target="../slideLayouts/slideLayout232.xml"/><Relationship Id="rId32" Type="http://schemas.openxmlformats.org/officeDocument/2006/relationships/slideLayout" Target="../slideLayouts/slideLayout240.xml"/><Relationship Id="rId37" Type="http://schemas.openxmlformats.org/officeDocument/2006/relationships/slideLayout" Target="../slideLayouts/slideLayout245.xml"/><Relationship Id="rId40" Type="http://schemas.openxmlformats.org/officeDocument/2006/relationships/slideLayout" Target="../slideLayouts/slideLayout248.xml"/><Relationship Id="rId5" Type="http://schemas.openxmlformats.org/officeDocument/2006/relationships/slideLayout" Target="../slideLayouts/slideLayout213.xml"/><Relationship Id="rId15" Type="http://schemas.openxmlformats.org/officeDocument/2006/relationships/slideLayout" Target="../slideLayouts/slideLayout223.xml"/><Relationship Id="rId23" Type="http://schemas.openxmlformats.org/officeDocument/2006/relationships/slideLayout" Target="../slideLayouts/slideLayout231.xml"/><Relationship Id="rId28" Type="http://schemas.openxmlformats.org/officeDocument/2006/relationships/slideLayout" Target="../slideLayouts/slideLayout236.xml"/><Relationship Id="rId36" Type="http://schemas.openxmlformats.org/officeDocument/2006/relationships/slideLayout" Target="../slideLayouts/slideLayout244.xml"/><Relationship Id="rId10" Type="http://schemas.openxmlformats.org/officeDocument/2006/relationships/slideLayout" Target="../slideLayouts/slideLayout218.xml"/><Relationship Id="rId19" Type="http://schemas.openxmlformats.org/officeDocument/2006/relationships/slideLayout" Target="../slideLayouts/slideLayout227.xml"/><Relationship Id="rId31" Type="http://schemas.openxmlformats.org/officeDocument/2006/relationships/slideLayout" Target="../slideLayouts/slideLayout239.xml"/><Relationship Id="rId4" Type="http://schemas.openxmlformats.org/officeDocument/2006/relationships/slideLayout" Target="../slideLayouts/slideLayout212.xml"/><Relationship Id="rId9" Type="http://schemas.openxmlformats.org/officeDocument/2006/relationships/slideLayout" Target="../slideLayouts/slideLayout217.xml"/><Relationship Id="rId14" Type="http://schemas.openxmlformats.org/officeDocument/2006/relationships/slideLayout" Target="../slideLayouts/slideLayout222.xml"/><Relationship Id="rId22" Type="http://schemas.openxmlformats.org/officeDocument/2006/relationships/slideLayout" Target="../slideLayouts/slideLayout230.xml"/><Relationship Id="rId27" Type="http://schemas.openxmlformats.org/officeDocument/2006/relationships/slideLayout" Target="../slideLayouts/slideLayout235.xml"/><Relationship Id="rId30" Type="http://schemas.openxmlformats.org/officeDocument/2006/relationships/slideLayout" Target="../slideLayouts/slideLayout238.xml"/><Relationship Id="rId35" Type="http://schemas.openxmlformats.org/officeDocument/2006/relationships/slideLayout" Target="../slideLayouts/slideLayout2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558800" y="373063"/>
            <a:ext cx="5311774" cy="1008062"/>
          </a:xfrm>
          <a:prstGeom prst="rect">
            <a:avLst/>
          </a:prstGeom>
        </p:spPr>
        <p:txBody>
          <a:bodyPr vert="horz" lIns="0" tIns="0" rIns="0" bIns="0" rtlCol="0" anchor="ctr">
            <a:normAutofit/>
          </a:bodyPr>
          <a:lstStyle/>
          <a:p>
            <a:r>
              <a:rPr lang="fr-FR" dirty="0" smtClean="0"/>
              <a:t>CLIQUEZ POUR MODIFIER LE STYLE DU TITRE</a:t>
            </a:r>
            <a:endParaRPr lang="en-CA" dirty="0"/>
          </a:p>
        </p:txBody>
      </p:sp>
      <p:sp>
        <p:nvSpPr>
          <p:cNvPr id="3" name="Espace réservé du texte 2"/>
          <p:cNvSpPr>
            <a:spLocks noGrp="1"/>
          </p:cNvSpPr>
          <p:nvPr>
            <p:ph type="body" idx="1"/>
          </p:nvPr>
        </p:nvSpPr>
        <p:spPr>
          <a:xfrm>
            <a:off x="558799" y="1518285"/>
            <a:ext cx="5311775" cy="4892040"/>
          </a:xfrm>
          <a:prstGeom prst="rect">
            <a:avLst/>
          </a:prstGeom>
        </p:spPr>
        <p:txBody>
          <a:bodyPr vert="horz" lIns="0" tIns="0" rIns="0" bIns="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5" name="Espace réservé du pied de page 4"/>
          <p:cNvSpPr>
            <a:spLocks noGrp="1"/>
          </p:cNvSpPr>
          <p:nvPr>
            <p:ph type="ftr" sz="quarter" idx="3"/>
          </p:nvPr>
        </p:nvSpPr>
        <p:spPr>
          <a:xfrm>
            <a:off x="558800" y="6483096"/>
            <a:ext cx="2560638" cy="238379"/>
          </a:xfrm>
          <a:prstGeom prst="rect">
            <a:avLst/>
          </a:prstGeom>
        </p:spPr>
        <p:txBody>
          <a:bodyPr vert="horz" lIns="0" tIns="0" rIns="0" bIns="0" rtlCol="0" anchor="ctr"/>
          <a:lstStyle>
            <a:lvl1pPr algn="l">
              <a:defRPr sz="1000">
                <a:solidFill>
                  <a:schemeClr val="tx1">
                    <a:tint val="75000"/>
                  </a:schemeClr>
                </a:solidFill>
                <a:latin typeface="Arial Narrow" pitchFamily="34" charset="0"/>
              </a:defRPr>
            </a:lvl1p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4"/>
          </p:nvPr>
        </p:nvSpPr>
        <p:spPr>
          <a:xfrm>
            <a:off x="5989639" y="6483096"/>
            <a:ext cx="2597150" cy="238379"/>
          </a:xfrm>
          <a:prstGeom prst="rect">
            <a:avLst/>
          </a:prstGeom>
        </p:spPr>
        <p:txBody>
          <a:bodyPr vert="horz" lIns="0" tIns="0" rIns="0" bIns="0" rtlCol="0" anchor="ctr"/>
          <a:lstStyle>
            <a:lvl1pPr algn="r">
              <a:defRPr sz="1000">
                <a:solidFill>
                  <a:schemeClr val="tx1">
                    <a:tint val="75000"/>
                  </a:schemeClr>
                </a:solidFill>
                <a:latin typeface="Arial Narrow" pitchFamily="34" charset="0"/>
              </a:defRPr>
            </a:lvl1pPr>
          </a:lstStyle>
          <a:p>
            <a:fld id="{E7B58D81-04C7-47EB-9B1C-20051A4D7758}" type="slidenum">
              <a:rPr lang="en-CA" smtClean="0">
                <a:solidFill>
                  <a:srgbClr val="000000">
                    <a:tint val="75000"/>
                  </a:srgbClr>
                </a:solidFill>
              </a:rPr>
              <a:pPr/>
              <a:t>‹N°›</a:t>
            </a:fld>
            <a:endParaRPr lang="en-CA" dirty="0">
              <a:solidFill>
                <a:srgbClr val="000000">
                  <a:tint val="75000"/>
                </a:srgbClr>
              </a:solidFill>
            </a:endParaRPr>
          </a:p>
        </p:txBody>
      </p:sp>
      <p:cxnSp>
        <p:nvCxnSpPr>
          <p:cNvPr id="8" name="Connecteur droit 7"/>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Rectangle 13"/>
          <p:cNvSpPr/>
          <p:nvPr userDrawn="1"/>
        </p:nvSpPr>
        <p:spPr>
          <a:xfrm>
            <a:off x="558799" y="1381125"/>
            <a:ext cx="5311775" cy="5486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7F7F7F"/>
              </a:solidFill>
            </a:endParaRPr>
          </a:p>
        </p:txBody>
      </p:sp>
      <p:sp>
        <p:nvSpPr>
          <p:cNvPr id="20" name="Espace réservé de la date 19"/>
          <p:cNvSpPr>
            <a:spLocks noGrp="1"/>
          </p:cNvSpPr>
          <p:nvPr>
            <p:ph type="dt" sz="half" idx="2"/>
          </p:nvPr>
        </p:nvSpPr>
        <p:spPr>
          <a:xfrm>
            <a:off x="3273426" y="6483096"/>
            <a:ext cx="2560638" cy="238379"/>
          </a:xfrm>
          <a:prstGeom prst="rect">
            <a:avLst/>
          </a:prstGeom>
          <a:ln w="19050">
            <a:noFill/>
          </a:ln>
        </p:spPr>
        <p:style>
          <a:lnRef idx="1">
            <a:schemeClr val="accent1"/>
          </a:lnRef>
          <a:fillRef idx="0">
            <a:schemeClr val="accent1"/>
          </a:fillRef>
          <a:effectRef idx="0">
            <a:schemeClr val="accent1"/>
          </a:effectRef>
          <a:fontRef idx="minor">
            <a:schemeClr val="tx1"/>
          </a:fontRef>
        </p:style>
        <p:txBody>
          <a:bodyPr vert="horz" lIns="91440" tIns="45720" rIns="91440" bIns="45720" rtlCol="0" anchor="ctr"/>
          <a:lstStyle>
            <a:lvl1pPr algn="ctr">
              <a:defRPr sz="1000">
                <a:solidFill>
                  <a:schemeClr val="tx1">
                    <a:tint val="75000"/>
                  </a:schemeClr>
                </a:solidFill>
                <a:latin typeface="Arial Narrow" pitchFamily="34" charset="0"/>
                <a:cs typeface="Arial" pitchFamily="34" charset="0"/>
              </a:defRPr>
            </a:lvl1pPr>
          </a:lstStyle>
          <a:p>
            <a:fld id="{E87B434C-9450-4FD0-A3BB-FC343C76F50C}" type="datetime1">
              <a:rPr lang="fr-FR" smtClean="0">
                <a:solidFill>
                  <a:srgbClr val="000000">
                    <a:tint val="75000"/>
                  </a:srgbClr>
                </a:solidFill>
              </a:rPr>
              <a:pPr/>
              <a:t>28/07/2017</a:t>
            </a:fld>
            <a:endParaRPr lang="en-CA">
              <a:solidFill>
                <a:srgbClr val="000000">
                  <a:tint val="75000"/>
                </a:srgbClr>
              </a:solidFill>
            </a:endParaRPr>
          </a:p>
        </p:txBody>
      </p:sp>
    </p:spTree>
    <p:extLst>
      <p:ext uri="{BB962C8B-B14F-4D97-AF65-F5344CB8AC3E}">
        <p14:creationId xmlns:p14="http://schemas.microsoft.com/office/powerpoint/2010/main" val="100644615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Lst>
  <p:timing>
    <p:tnLst>
      <p:par>
        <p:cTn id="1" dur="indefinite" restart="never" nodeType="tmRoot"/>
      </p:par>
    </p:tnLst>
  </p:timing>
  <p:hf hdr="0" dt="0"/>
  <p:txStyles>
    <p:titleStyle>
      <a:lvl1pPr algn="l" defTabSz="914400" rtl="0" eaLnBrk="1" latinLnBrk="0" hangingPunct="1">
        <a:spcBef>
          <a:spcPct val="0"/>
        </a:spcBef>
        <a:buNone/>
        <a:defRPr sz="1800" b="1" kern="1200">
          <a:solidFill>
            <a:srgbClr val="E31836"/>
          </a:solidFill>
          <a:latin typeface="Arial" pitchFamily="34" charset="0"/>
          <a:ea typeface="+mj-ea"/>
          <a:cs typeface="Arial" pitchFamily="34" charset="0"/>
        </a:defRPr>
      </a:lvl1pPr>
    </p:titleStyle>
    <p:bodyStyle>
      <a:lvl1pPr marL="0" indent="0" algn="l" defTabSz="914400" rtl="0" eaLnBrk="1" latinLnBrk="0" hangingPunct="1">
        <a:spcBef>
          <a:spcPts val="1200"/>
        </a:spcBef>
        <a:buClr>
          <a:schemeClr val="tx2"/>
        </a:buClr>
        <a:buFont typeface="Arial" pitchFamily="34" charset="0"/>
        <a:buNone/>
        <a:tabLst/>
        <a:defRPr sz="1600" b="1" kern="1200">
          <a:solidFill>
            <a:srgbClr val="7F7F7F"/>
          </a:solidFill>
          <a:latin typeface="Arial" pitchFamily="34" charset="0"/>
          <a:ea typeface="+mn-ea"/>
          <a:cs typeface="Arial" pitchFamily="34" charset="0"/>
        </a:defRPr>
      </a:lvl1pPr>
      <a:lvl2pPr marL="0" indent="0" algn="l" defTabSz="914400" rtl="0" eaLnBrk="1" latinLnBrk="0" hangingPunct="1">
        <a:spcBef>
          <a:spcPts val="800"/>
        </a:spcBef>
        <a:buClr>
          <a:schemeClr val="tx2"/>
        </a:buClr>
        <a:buFont typeface="Arial" pitchFamily="34" charset="0"/>
        <a:buNone/>
        <a:defRPr sz="1600" kern="1200">
          <a:solidFill>
            <a:srgbClr val="7F7F7F"/>
          </a:solidFill>
          <a:latin typeface="Arial" pitchFamily="34" charset="0"/>
          <a:ea typeface="+mn-ea"/>
          <a:cs typeface="Arial" pitchFamily="34" charset="0"/>
        </a:defRPr>
      </a:lvl2pPr>
      <a:lvl3pPr marL="228600" indent="0" algn="l" defTabSz="914400" rtl="0" eaLnBrk="1" latinLnBrk="0" hangingPunct="1">
        <a:spcBef>
          <a:spcPts val="1400"/>
        </a:spcBef>
        <a:buClr>
          <a:schemeClr val="tx2"/>
        </a:buClr>
        <a:buFont typeface="Arial" pitchFamily="34" charset="0"/>
        <a:buNone/>
        <a:defRPr sz="1600" b="1" kern="1200">
          <a:solidFill>
            <a:srgbClr val="7F7F7F"/>
          </a:solidFill>
          <a:latin typeface="Arial" pitchFamily="34" charset="0"/>
          <a:ea typeface="+mn-ea"/>
          <a:cs typeface="Arial" pitchFamily="34" charset="0"/>
        </a:defRPr>
      </a:lvl3pPr>
      <a:lvl4pPr marL="228600" indent="0" algn="l" defTabSz="914400" rtl="0" eaLnBrk="1" latinLnBrk="0" hangingPunct="1">
        <a:spcBef>
          <a:spcPts val="800"/>
        </a:spcBef>
        <a:buClr>
          <a:schemeClr val="tx2"/>
        </a:buClr>
        <a:buFont typeface="Arial" pitchFamily="34" charset="0"/>
        <a:buNone/>
        <a:defRPr sz="1600" kern="1200">
          <a:solidFill>
            <a:srgbClr val="7F7F7F"/>
          </a:solidFill>
          <a:latin typeface="Arial" pitchFamily="34" charset="0"/>
          <a:ea typeface="+mn-ea"/>
          <a:cs typeface="Arial" pitchFamily="34" charset="0"/>
        </a:defRPr>
      </a:lvl4pPr>
      <a:lvl5pPr marL="0" indent="0" algn="l" defTabSz="914400" rtl="0" eaLnBrk="1" latinLnBrk="0" hangingPunct="1">
        <a:spcBef>
          <a:spcPts val="1200"/>
        </a:spcBef>
        <a:buClr>
          <a:schemeClr val="tx2"/>
        </a:buClr>
        <a:buFont typeface="Arial" pitchFamily="34" charset="0"/>
        <a:buNone/>
        <a:defRPr sz="1600" kern="1200">
          <a:solidFill>
            <a:schemeClr val="bg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558800" y="373063"/>
            <a:ext cx="5311774" cy="1008062"/>
          </a:xfrm>
          <a:prstGeom prst="rect">
            <a:avLst/>
          </a:prstGeom>
        </p:spPr>
        <p:txBody>
          <a:bodyPr vert="horz" lIns="0" tIns="0" rIns="0" bIns="0" rtlCol="0" anchor="ctr">
            <a:normAutofit/>
          </a:bodyPr>
          <a:lstStyle/>
          <a:p>
            <a:r>
              <a:rPr lang="fr-FR" dirty="0" smtClean="0"/>
              <a:t>CLIQUEZ POUR MODIFIER LE STYLE DU TITRE</a:t>
            </a:r>
            <a:endParaRPr lang="en-CA" dirty="0"/>
          </a:p>
        </p:txBody>
      </p:sp>
      <p:sp>
        <p:nvSpPr>
          <p:cNvPr id="3" name="Espace réservé du texte 2"/>
          <p:cNvSpPr>
            <a:spLocks noGrp="1"/>
          </p:cNvSpPr>
          <p:nvPr>
            <p:ph type="body" idx="1"/>
          </p:nvPr>
        </p:nvSpPr>
        <p:spPr>
          <a:xfrm>
            <a:off x="558799" y="1518285"/>
            <a:ext cx="5311775" cy="4892040"/>
          </a:xfrm>
          <a:prstGeom prst="rect">
            <a:avLst/>
          </a:prstGeom>
        </p:spPr>
        <p:txBody>
          <a:bodyPr vert="horz" lIns="0" tIns="0" rIns="0" bIns="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5" name="Espace réservé du pied de page 4"/>
          <p:cNvSpPr>
            <a:spLocks noGrp="1"/>
          </p:cNvSpPr>
          <p:nvPr>
            <p:ph type="ftr" sz="quarter" idx="3"/>
          </p:nvPr>
        </p:nvSpPr>
        <p:spPr>
          <a:xfrm>
            <a:off x="558800" y="6483096"/>
            <a:ext cx="2560638" cy="238379"/>
          </a:xfrm>
          <a:prstGeom prst="rect">
            <a:avLst/>
          </a:prstGeom>
        </p:spPr>
        <p:txBody>
          <a:bodyPr vert="horz" lIns="0" tIns="0" rIns="0" bIns="0" rtlCol="0" anchor="ctr"/>
          <a:lstStyle>
            <a:lvl1pPr algn="l">
              <a:defRPr sz="1000">
                <a:solidFill>
                  <a:schemeClr val="tx1">
                    <a:tint val="75000"/>
                  </a:schemeClr>
                </a:solidFill>
                <a:latin typeface="Arial Narrow" pitchFamily="34" charset="0"/>
              </a:defRPr>
            </a:lvl1p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4"/>
          </p:nvPr>
        </p:nvSpPr>
        <p:spPr>
          <a:xfrm>
            <a:off x="5989639" y="6483096"/>
            <a:ext cx="2597150" cy="238379"/>
          </a:xfrm>
          <a:prstGeom prst="rect">
            <a:avLst/>
          </a:prstGeom>
        </p:spPr>
        <p:txBody>
          <a:bodyPr vert="horz" lIns="0" tIns="0" rIns="0" bIns="0" rtlCol="0" anchor="ctr"/>
          <a:lstStyle>
            <a:lvl1pPr algn="r">
              <a:defRPr sz="1000">
                <a:solidFill>
                  <a:schemeClr val="tx1">
                    <a:tint val="75000"/>
                  </a:schemeClr>
                </a:solidFill>
                <a:latin typeface="Arial Narrow" pitchFamily="34" charset="0"/>
              </a:defRPr>
            </a:lvl1pPr>
          </a:lstStyle>
          <a:p>
            <a:fld id="{E7B58D81-04C7-47EB-9B1C-20051A4D7758}" type="slidenum">
              <a:rPr lang="en-CA" smtClean="0">
                <a:solidFill>
                  <a:srgbClr val="000000">
                    <a:tint val="75000"/>
                  </a:srgbClr>
                </a:solidFill>
              </a:rPr>
              <a:pPr/>
              <a:t>‹N°›</a:t>
            </a:fld>
            <a:endParaRPr lang="en-CA" dirty="0">
              <a:solidFill>
                <a:srgbClr val="000000">
                  <a:tint val="75000"/>
                </a:srgbClr>
              </a:solidFill>
            </a:endParaRPr>
          </a:p>
        </p:txBody>
      </p:sp>
      <p:cxnSp>
        <p:nvCxnSpPr>
          <p:cNvPr id="8" name="Connecteur droit 7"/>
          <p:cNvCxnSpPr/>
          <p:nvPr/>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0" name="Espace réservé de la date 19"/>
          <p:cNvSpPr>
            <a:spLocks noGrp="1"/>
          </p:cNvSpPr>
          <p:nvPr>
            <p:ph type="dt" sz="half" idx="2"/>
          </p:nvPr>
        </p:nvSpPr>
        <p:spPr>
          <a:xfrm>
            <a:off x="3273426" y="6483096"/>
            <a:ext cx="2560638" cy="238379"/>
          </a:xfrm>
          <a:prstGeom prst="rect">
            <a:avLst/>
          </a:prstGeom>
          <a:ln w="19050">
            <a:noFill/>
          </a:ln>
        </p:spPr>
        <p:style>
          <a:lnRef idx="1">
            <a:schemeClr val="accent1"/>
          </a:lnRef>
          <a:fillRef idx="0">
            <a:schemeClr val="accent1"/>
          </a:fillRef>
          <a:effectRef idx="0">
            <a:schemeClr val="accent1"/>
          </a:effectRef>
          <a:fontRef idx="minor">
            <a:schemeClr val="tx1"/>
          </a:fontRef>
        </p:style>
        <p:txBody>
          <a:bodyPr vert="horz" lIns="91440" tIns="45720" rIns="91440" bIns="45720" rtlCol="0" anchor="ctr"/>
          <a:lstStyle>
            <a:lvl1pPr algn="ctr">
              <a:defRPr sz="1000">
                <a:solidFill>
                  <a:schemeClr val="tx1">
                    <a:tint val="75000"/>
                  </a:schemeClr>
                </a:solidFill>
                <a:latin typeface="Arial Narrow" pitchFamily="34" charset="0"/>
                <a:cs typeface="Arial" pitchFamily="34" charset="0"/>
              </a:defRPr>
            </a:lvl1pPr>
          </a:lstStyle>
          <a:p>
            <a:fld id="{E87B434C-9450-4FD0-A3BB-FC343C76F50C}" type="datetime1">
              <a:rPr lang="fr-FR" smtClean="0">
                <a:solidFill>
                  <a:srgbClr val="000000">
                    <a:tint val="75000"/>
                  </a:srgbClr>
                </a:solidFill>
              </a:rPr>
              <a:pPr/>
              <a:t>28/07/2017</a:t>
            </a:fld>
            <a:endParaRPr lang="en-CA">
              <a:solidFill>
                <a:srgbClr val="000000">
                  <a:tint val="75000"/>
                </a:srgbClr>
              </a:solidFill>
            </a:endParaRPr>
          </a:p>
        </p:txBody>
      </p:sp>
    </p:spTree>
    <p:extLst>
      <p:ext uri="{BB962C8B-B14F-4D97-AF65-F5344CB8AC3E}">
        <p14:creationId xmlns:p14="http://schemas.microsoft.com/office/powerpoint/2010/main" val="51167489"/>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 id="2147483712" r:id="rId18"/>
    <p:sldLayoutId id="2147483713" r:id="rId19"/>
    <p:sldLayoutId id="2147483714" r:id="rId20"/>
    <p:sldLayoutId id="2147483715" r:id="rId21"/>
    <p:sldLayoutId id="2147483716" r:id="rId22"/>
    <p:sldLayoutId id="2147483717" r:id="rId23"/>
    <p:sldLayoutId id="2147483718" r:id="rId24"/>
    <p:sldLayoutId id="2147483719" r:id="rId25"/>
    <p:sldLayoutId id="2147483720" r:id="rId26"/>
    <p:sldLayoutId id="2147483721" r:id="rId27"/>
    <p:sldLayoutId id="2147483722" r:id="rId28"/>
    <p:sldLayoutId id="2147483723" r:id="rId29"/>
    <p:sldLayoutId id="2147483724" r:id="rId30"/>
    <p:sldLayoutId id="2147483725" r:id="rId31"/>
    <p:sldLayoutId id="2147483726" r:id="rId32"/>
    <p:sldLayoutId id="2147483727" r:id="rId33"/>
    <p:sldLayoutId id="2147483728" r:id="rId34"/>
    <p:sldLayoutId id="2147483729" r:id="rId35"/>
    <p:sldLayoutId id="2147483730" r:id="rId36"/>
    <p:sldLayoutId id="2147483731" r:id="rId37"/>
    <p:sldLayoutId id="2147483732" r:id="rId38"/>
    <p:sldLayoutId id="2147483733" r:id="rId39"/>
    <p:sldLayoutId id="2147483734" r:id="rId40"/>
  </p:sldLayoutIdLst>
  <p:timing>
    <p:tnLst>
      <p:par>
        <p:cTn id="1" dur="indefinite" restart="never" nodeType="tmRoot"/>
      </p:par>
    </p:tnLst>
  </p:timing>
  <p:hf hdr="0" dt="0"/>
  <p:txStyles>
    <p:titleStyle>
      <a:lvl1pPr algn="l" defTabSz="914400" rtl="0" eaLnBrk="1" latinLnBrk="0" hangingPunct="1">
        <a:spcBef>
          <a:spcPct val="0"/>
        </a:spcBef>
        <a:buNone/>
        <a:defRPr sz="1800" b="1" kern="1200">
          <a:solidFill>
            <a:schemeClr val="tx2"/>
          </a:solidFill>
          <a:latin typeface="Arial" pitchFamily="34" charset="0"/>
          <a:ea typeface="+mj-ea"/>
          <a:cs typeface="Arial" pitchFamily="34" charset="0"/>
        </a:defRPr>
      </a:lvl1pPr>
    </p:titleStyle>
    <p:bodyStyle>
      <a:lvl1pPr marL="0" indent="0" algn="l" defTabSz="914400" rtl="0" eaLnBrk="1" latinLnBrk="0" hangingPunct="1">
        <a:spcBef>
          <a:spcPts val="1200"/>
        </a:spcBef>
        <a:buClr>
          <a:schemeClr val="tx2"/>
        </a:buClr>
        <a:buFont typeface="Arial" pitchFamily="34" charset="0"/>
        <a:buNone/>
        <a:tabLst/>
        <a:defRPr sz="1600" b="1" kern="1200">
          <a:solidFill>
            <a:schemeClr val="bg2"/>
          </a:solidFill>
          <a:latin typeface="Arial" pitchFamily="34" charset="0"/>
          <a:ea typeface="+mn-ea"/>
          <a:cs typeface="Arial" pitchFamily="34" charset="0"/>
        </a:defRPr>
      </a:lvl1pPr>
      <a:lvl2pPr marL="0" indent="0" algn="l" defTabSz="914400" rtl="0" eaLnBrk="1" latinLnBrk="0" hangingPunct="1">
        <a:spcBef>
          <a:spcPts val="800"/>
        </a:spcBef>
        <a:buClr>
          <a:schemeClr val="tx2"/>
        </a:buClr>
        <a:buFont typeface="Arial" pitchFamily="34" charset="0"/>
        <a:buNone/>
        <a:defRPr sz="1600" kern="1200">
          <a:solidFill>
            <a:schemeClr val="bg2"/>
          </a:solidFill>
          <a:latin typeface="Arial" pitchFamily="34" charset="0"/>
          <a:ea typeface="+mn-ea"/>
          <a:cs typeface="Arial" pitchFamily="34" charset="0"/>
        </a:defRPr>
      </a:lvl2pPr>
      <a:lvl3pPr marL="228600" indent="0" algn="l" defTabSz="914400" rtl="0" eaLnBrk="1" latinLnBrk="0" hangingPunct="1">
        <a:spcBef>
          <a:spcPts val="1400"/>
        </a:spcBef>
        <a:buClr>
          <a:schemeClr val="tx2"/>
        </a:buClr>
        <a:buFont typeface="Arial" pitchFamily="34" charset="0"/>
        <a:buNone/>
        <a:defRPr sz="1600" b="1" kern="1200">
          <a:solidFill>
            <a:schemeClr val="bg2"/>
          </a:solidFill>
          <a:latin typeface="Arial" pitchFamily="34" charset="0"/>
          <a:ea typeface="+mn-ea"/>
          <a:cs typeface="Arial" pitchFamily="34" charset="0"/>
        </a:defRPr>
      </a:lvl3pPr>
      <a:lvl4pPr marL="228600" indent="0" algn="l" defTabSz="914400" rtl="0" eaLnBrk="1" latinLnBrk="0" hangingPunct="1">
        <a:spcBef>
          <a:spcPts val="800"/>
        </a:spcBef>
        <a:buClr>
          <a:schemeClr val="tx2"/>
        </a:buClr>
        <a:buFont typeface="Arial" pitchFamily="34" charset="0"/>
        <a:buNone/>
        <a:defRPr sz="1600" kern="1200">
          <a:solidFill>
            <a:schemeClr val="bg2"/>
          </a:solidFill>
          <a:latin typeface="Arial" pitchFamily="34" charset="0"/>
          <a:ea typeface="+mn-ea"/>
          <a:cs typeface="Arial" pitchFamily="34" charset="0"/>
        </a:defRPr>
      </a:lvl4pPr>
      <a:lvl5pPr marL="0" indent="0" algn="l" defTabSz="914400" rtl="0" eaLnBrk="1" latinLnBrk="0" hangingPunct="1">
        <a:spcBef>
          <a:spcPts val="1200"/>
        </a:spcBef>
        <a:buClr>
          <a:schemeClr val="tx2"/>
        </a:buClr>
        <a:buFont typeface="Arial" pitchFamily="34" charset="0"/>
        <a:buNone/>
        <a:defRPr sz="1600" kern="1200">
          <a:solidFill>
            <a:schemeClr val="bg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558800" y="373063"/>
            <a:ext cx="5311775"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fr-FR" smtClean="0"/>
              <a:t>CLIQUEZ POUR MODIFIER LE STYLE DU TITRE</a:t>
            </a:r>
            <a:endParaRPr lang="en-CA" smtClean="0"/>
          </a:p>
        </p:txBody>
      </p:sp>
      <p:sp>
        <p:nvSpPr>
          <p:cNvPr id="1027" name="Espace réservé du texte 2"/>
          <p:cNvSpPr>
            <a:spLocks noGrp="1"/>
          </p:cNvSpPr>
          <p:nvPr>
            <p:ph type="body" idx="1"/>
          </p:nvPr>
        </p:nvSpPr>
        <p:spPr bwMode="auto">
          <a:xfrm>
            <a:off x="558800" y="1517650"/>
            <a:ext cx="5311775" cy="48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p:txBody>
      </p:sp>
      <p:sp>
        <p:nvSpPr>
          <p:cNvPr id="5" name="Espace réservé du pied de page 4"/>
          <p:cNvSpPr>
            <a:spLocks noGrp="1"/>
          </p:cNvSpPr>
          <p:nvPr>
            <p:ph type="ftr" sz="quarter" idx="3"/>
          </p:nvPr>
        </p:nvSpPr>
        <p:spPr>
          <a:xfrm>
            <a:off x="558800" y="6483350"/>
            <a:ext cx="2560638" cy="238125"/>
          </a:xfrm>
          <a:prstGeom prst="rect">
            <a:avLst/>
          </a:prstGeom>
        </p:spPr>
        <p:txBody>
          <a:bodyPr vert="horz" lIns="0" tIns="0" rIns="0" bIns="0" rtlCol="0" anchor="ctr"/>
          <a:lstStyle>
            <a:lvl1pPr algn="l" fontAlgn="auto">
              <a:spcBef>
                <a:spcPts val="0"/>
              </a:spcBef>
              <a:spcAft>
                <a:spcPts val="0"/>
              </a:spcAft>
              <a:defRPr sz="1000">
                <a:solidFill>
                  <a:schemeClr val="tx1">
                    <a:tint val="75000"/>
                  </a:schemeClr>
                </a:solidFill>
                <a:latin typeface="Arial Narrow" pitchFamily="34" charset="0"/>
                <a:cs typeface="+mn-cs"/>
              </a:defRPr>
            </a:lvl1pPr>
          </a:lstStyle>
          <a:p>
            <a:pPr>
              <a:defRPr/>
            </a:pPr>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4"/>
          </p:nvPr>
        </p:nvSpPr>
        <p:spPr>
          <a:xfrm>
            <a:off x="5989638" y="6483350"/>
            <a:ext cx="2597150" cy="238125"/>
          </a:xfrm>
          <a:prstGeom prst="rect">
            <a:avLst/>
          </a:prstGeom>
        </p:spPr>
        <p:txBody>
          <a:bodyPr vert="horz" lIns="0" tIns="0" rIns="0" bIns="0" rtlCol="0" anchor="ctr"/>
          <a:lstStyle>
            <a:lvl1pPr algn="r" fontAlgn="auto">
              <a:spcBef>
                <a:spcPts val="0"/>
              </a:spcBef>
              <a:spcAft>
                <a:spcPts val="0"/>
              </a:spcAft>
              <a:defRPr sz="1000">
                <a:solidFill>
                  <a:schemeClr val="tx1">
                    <a:tint val="75000"/>
                  </a:schemeClr>
                </a:solidFill>
                <a:latin typeface="Arial Narrow" pitchFamily="34" charset="0"/>
                <a:cs typeface="+mn-cs"/>
              </a:defRPr>
            </a:lvl1pPr>
          </a:lstStyle>
          <a:p>
            <a:pPr>
              <a:defRPr/>
            </a:pPr>
            <a:fld id="{2B9BEA6F-F6F6-4B2A-AE69-C458F4E0138E}" type="slidenum">
              <a:rPr lang="en-CA">
                <a:solidFill>
                  <a:srgbClr val="000000">
                    <a:tint val="75000"/>
                  </a:srgbClr>
                </a:solidFill>
              </a:rPr>
              <a:pPr>
                <a:defRPr/>
              </a:pPr>
              <a:t>‹N°›</a:t>
            </a:fld>
            <a:endParaRPr lang="en-CA" dirty="0">
              <a:solidFill>
                <a:srgbClr val="000000">
                  <a:tint val="75000"/>
                </a:srgbClr>
              </a:solidFill>
            </a:endParaRPr>
          </a:p>
        </p:txBody>
      </p:sp>
      <p:cxnSp>
        <p:nvCxnSpPr>
          <p:cNvPr id="8" name="Connecteur droit 7"/>
          <p:cNvCxnSpPr/>
          <p:nvPr/>
        </p:nvCxnSpPr>
        <p:spPr>
          <a:xfrm>
            <a:off x="558800" y="6483350"/>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558800" y="1381125"/>
            <a:ext cx="5311775" cy="555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20" name="Espace réservé de la date 19"/>
          <p:cNvSpPr>
            <a:spLocks noGrp="1"/>
          </p:cNvSpPr>
          <p:nvPr>
            <p:ph type="dt" sz="half" idx="2"/>
          </p:nvPr>
        </p:nvSpPr>
        <p:spPr>
          <a:xfrm>
            <a:off x="3273425" y="6483350"/>
            <a:ext cx="2560638" cy="238125"/>
          </a:xfrm>
          <a:prstGeom prst="rect">
            <a:avLst/>
          </a:prstGeom>
          <a:ln w="19050">
            <a:noFill/>
          </a:ln>
        </p:spPr>
        <p:style>
          <a:lnRef idx="1">
            <a:schemeClr val="accent1"/>
          </a:lnRef>
          <a:fillRef idx="0">
            <a:schemeClr val="accent1"/>
          </a:fillRef>
          <a:effectRef idx="0">
            <a:schemeClr val="accent1"/>
          </a:effectRef>
          <a:fontRef idx="minor">
            <a:schemeClr val="tx1"/>
          </a:fontRef>
        </p:style>
        <p:txBody>
          <a:bodyPr vert="horz" lIns="91440" tIns="45720" rIns="91440" bIns="45720" rtlCol="0" anchor="ctr"/>
          <a:lstStyle>
            <a:lvl1pPr algn="ctr" fontAlgn="auto">
              <a:spcBef>
                <a:spcPts val="0"/>
              </a:spcBef>
              <a:spcAft>
                <a:spcPts val="0"/>
              </a:spcAft>
              <a:defRPr sz="1000">
                <a:solidFill>
                  <a:schemeClr val="tx1">
                    <a:tint val="75000"/>
                  </a:schemeClr>
                </a:solidFill>
                <a:latin typeface="Arial Narrow" pitchFamily="34" charset="0"/>
                <a:cs typeface="Arial" pitchFamily="34" charset="0"/>
              </a:defRPr>
            </a:lvl1pPr>
          </a:lstStyle>
          <a:p>
            <a:pPr>
              <a:defRPr/>
            </a:pPr>
            <a:fld id="{E69CD658-DFFC-4FA3-B780-C5CAF987BA2D}" type="datetime1">
              <a:rPr lang="fr-FR">
                <a:solidFill>
                  <a:srgbClr val="000000">
                    <a:tint val="75000"/>
                  </a:srgbClr>
                </a:solidFill>
              </a:rPr>
              <a:pPr>
                <a:defRPr/>
              </a:pPr>
              <a:t>28/07/2017</a:t>
            </a:fld>
            <a:endParaRPr lang="en-CA">
              <a:solidFill>
                <a:srgbClr val="000000">
                  <a:tint val="75000"/>
                </a:srgbClr>
              </a:solidFill>
            </a:endParaRPr>
          </a:p>
        </p:txBody>
      </p:sp>
    </p:spTree>
    <p:extLst>
      <p:ext uri="{BB962C8B-B14F-4D97-AF65-F5344CB8AC3E}">
        <p14:creationId xmlns:p14="http://schemas.microsoft.com/office/powerpoint/2010/main" val="2803648531"/>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885" r:id="rId6"/>
    <p:sldLayoutId id="2147483917"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 id="2147483753" r:id="rId20"/>
    <p:sldLayoutId id="2147483754" r:id="rId21"/>
    <p:sldLayoutId id="2147483755" r:id="rId22"/>
    <p:sldLayoutId id="2147483756" r:id="rId23"/>
    <p:sldLayoutId id="2147483757" r:id="rId24"/>
    <p:sldLayoutId id="2147483758" r:id="rId25"/>
    <p:sldLayoutId id="2147483759" r:id="rId26"/>
    <p:sldLayoutId id="2147483760" r:id="rId27"/>
    <p:sldLayoutId id="2147483761" r:id="rId28"/>
    <p:sldLayoutId id="2147483762" r:id="rId29"/>
    <p:sldLayoutId id="2147483763" r:id="rId30"/>
    <p:sldLayoutId id="2147483764" r:id="rId31"/>
    <p:sldLayoutId id="2147483765" r:id="rId32"/>
    <p:sldLayoutId id="2147483766" r:id="rId33"/>
    <p:sldLayoutId id="2147483767" r:id="rId34"/>
    <p:sldLayoutId id="2147483768" r:id="rId35"/>
    <p:sldLayoutId id="2147483769" r:id="rId36"/>
    <p:sldLayoutId id="2147483770" r:id="rId37"/>
    <p:sldLayoutId id="2147483771" r:id="rId38"/>
    <p:sldLayoutId id="2147483772" r:id="rId39"/>
    <p:sldLayoutId id="2147483773" r:id="rId40"/>
    <p:sldLayoutId id="2147483774" r:id="rId41"/>
    <p:sldLayoutId id="2147483775" r:id="rId42"/>
  </p:sldLayoutIdLst>
  <p:timing>
    <p:tnLst>
      <p:par>
        <p:cTn id="1" dur="indefinite" restart="never" nodeType="tmRoot"/>
      </p:par>
    </p:tnLst>
  </p:timing>
  <p:hf hdr="0" dt="0"/>
  <p:txStyles>
    <p:titleStyle>
      <a:lvl1pPr algn="l" rtl="0" eaLnBrk="0" fontAlgn="base" hangingPunct="0">
        <a:spcBef>
          <a:spcPct val="0"/>
        </a:spcBef>
        <a:spcAft>
          <a:spcPct val="0"/>
        </a:spcAft>
        <a:defRPr b="1" kern="1200">
          <a:solidFill>
            <a:schemeClr val="tx2"/>
          </a:solidFill>
          <a:latin typeface="Arial" pitchFamily="34" charset="0"/>
          <a:ea typeface="+mj-ea"/>
          <a:cs typeface="Arial" pitchFamily="34" charset="0"/>
        </a:defRPr>
      </a:lvl1pPr>
      <a:lvl2pPr algn="l" rtl="0" eaLnBrk="0" fontAlgn="base" hangingPunct="0">
        <a:spcBef>
          <a:spcPct val="0"/>
        </a:spcBef>
        <a:spcAft>
          <a:spcPct val="0"/>
        </a:spcAft>
        <a:defRPr b="1">
          <a:solidFill>
            <a:schemeClr val="tx2"/>
          </a:solidFill>
          <a:latin typeface="Arial" charset="0"/>
          <a:cs typeface="Arial" charset="0"/>
        </a:defRPr>
      </a:lvl2pPr>
      <a:lvl3pPr algn="l" rtl="0" eaLnBrk="0" fontAlgn="base" hangingPunct="0">
        <a:spcBef>
          <a:spcPct val="0"/>
        </a:spcBef>
        <a:spcAft>
          <a:spcPct val="0"/>
        </a:spcAft>
        <a:defRPr b="1">
          <a:solidFill>
            <a:schemeClr val="tx2"/>
          </a:solidFill>
          <a:latin typeface="Arial" charset="0"/>
          <a:cs typeface="Arial" charset="0"/>
        </a:defRPr>
      </a:lvl3pPr>
      <a:lvl4pPr algn="l" rtl="0" eaLnBrk="0" fontAlgn="base" hangingPunct="0">
        <a:spcBef>
          <a:spcPct val="0"/>
        </a:spcBef>
        <a:spcAft>
          <a:spcPct val="0"/>
        </a:spcAft>
        <a:defRPr b="1">
          <a:solidFill>
            <a:schemeClr val="tx2"/>
          </a:solidFill>
          <a:latin typeface="Arial" charset="0"/>
          <a:cs typeface="Arial" charset="0"/>
        </a:defRPr>
      </a:lvl4pPr>
      <a:lvl5pPr algn="l" rtl="0" eaLnBrk="0" fontAlgn="base" hangingPunct="0">
        <a:spcBef>
          <a:spcPct val="0"/>
        </a:spcBef>
        <a:spcAft>
          <a:spcPct val="0"/>
        </a:spcAft>
        <a:defRPr b="1">
          <a:solidFill>
            <a:schemeClr val="tx2"/>
          </a:solidFill>
          <a:latin typeface="Arial" charset="0"/>
          <a:cs typeface="Arial" charset="0"/>
        </a:defRPr>
      </a:lvl5pPr>
      <a:lvl6pPr marL="457200" algn="l" rtl="0" fontAlgn="base">
        <a:spcBef>
          <a:spcPct val="0"/>
        </a:spcBef>
        <a:spcAft>
          <a:spcPct val="0"/>
        </a:spcAft>
        <a:defRPr b="1">
          <a:solidFill>
            <a:schemeClr val="tx2"/>
          </a:solidFill>
          <a:latin typeface="Arial" charset="0"/>
          <a:cs typeface="Arial" charset="0"/>
        </a:defRPr>
      </a:lvl6pPr>
      <a:lvl7pPr marL="914400" algn="l" rtl="0" fontAlgn="base">
        <a:spcBef>
          <a:spcPct val="0"/>
        </a:spcBef>
        <a:spcAft>
          <a:spcPct val="0"/>
        </a:spcAft>
        <a:defRPr b="1">
          <a:solidFill>
            <a:schemeClr val="tx2"/>
          </a:solidFill>
          <a:latin typeface="Arial" charset="0"/>
          <a:cs typeface="Arial" charset="0"/>
        </a:defRPr>
      </a:lvl7pPr>
      <a:lvl8pPr marL="1371600" algn="l" rtl="0" fontAlgn="base">
        <a:spcBef>
          <a:spcPct val="0"/>
        </a:spcBef>
        <a:spcAft>
          <a:spcPct val="0"/>
        </a:spcAft>
        <a:defRPr b="1">
          <a:solidFill>
            <a:schemeClr val="tx2"/>
          </a:solidFill>
          <a:latin typeface="Arial" charset="0"/>
          <a:cs typeface="Arial" charset="0"/>
        </a:defRPr>
      </a:lvl8pPr>
      <a:lvl9pPr marL="1828800" algn="l" rtl="0" fontAlgn="base">
        <a:spcBef>
          <a:spcPct val="0"/>
        </a:spcBef>
        <a:spcAft>
          <a:spcPct val="0"/>
        </a:spcAft>
        <a:defRPr b="1">
          <a:solidFill>
            <a:schemeClr val="tx2"/>
          </a:solidFill>
          <a:latin typeface="Arial" charset="0"/>
          <a:cs typeface="Arial" charset="0"/>
        </a:defRPr>
      </a:lvl9pPr>
    </p:titleStyle>
    <p:bodyStyle>
      <a:lvl1pPr marL="342900" indent="-342900" algn="l" rtl="0" eaLnBrk="0" fontAlgn="base" hangingPunct="0">
        <a:spcBef>
          <a:spcPts val="1200"/>
        </a:spcBef>
        <a:spcAft>
          <a:spcPct val="0"/>
        </a:spcAft>
        <a:buClr>
          <a:schemeClr val="tx2"/>
        </a:buClr>
        <a:buFont typeface="Arial" charset="0"/>
        <a:defRPr sz="1600" b="1" kern="1200">
          <a:solidFill>
            <a:schemeClr val="bg2"/>
          </a:solidFill>
          <a:latin typeface="Arial" pitchFamily="34" charset="0"/>
          <a:ea typeface="+mn-ea"/>
          <a:cs typeface="Arial" pitchFamily="34" charset="0"/>
        </a:defRPr>
      </a:lvl1pPr>
      <a:lvl2pPr marL="742950" indent="-285750" algn="l" rtl="0" eaLnBrk="0" fontAlgn="base" hangingPunct="0">
        <a:spcBef>
          <a:spcPts val="800"/>
        </a:spcBef>
        <a:spcAft>
          <a:spcPct val="0"/>
        </a:spcAft>
        <a:buClr>
          <a:schemeClr val="tx2"/>
        </a:buClr>
        <a:buFont typeface="Arial" charset="0"/>
        <a:defRPr sz="1600" kern="1200">
          <a:solidFill>
            <a:schemeClr val="bg2"/>
          </a:solidFill>
          <a:latin typeface="Arial" pitchFamily="34" charset="0"/>
          <a:ea typeface="+mn-ea"/>
          <a:cs typeface="Arial" pitchFamily="34" charset="0"/>
        </a:defRPr>
      </a:lvl2pPr>
      <a:lvl3pPr marL="228600" indent="685800" algn="l" rtl="0" eaLnBrk="0" fontAlgn="base" hangingPunct="0">
        <a:spcBef>
          <a:spcPts val="1400"/>
        </a:spcBef>
        <a:spcAft>
          <a:spcPct val="0"/>
        </a:spcAft>
        <a:buClr>
          <a:schemeClr val="tx2"/>
        </a:buClr>
        <a:buFont typeface="Arial" charset="0"/>
        <a:defRPr sz="1600" b="1" kern="1200">
          <a:solidFill>
            <a:schemeClr val="bg2"/>
          </a:solidFill>
          <a:latin typeface="Arial" pitchFamily="34" charset="0"/>
          <a:ea typeface="+mn-ea"/>
          <a:cs typeface="Arial" pitchFamily="34" charset="0"/>
        </a:defRPr>
      </a:lvl3pPr>
      <a:lvl4pPr marL="228600" indent="1143000" algn="l" rtl="0" eaLnBrk="0" fontAlgn="base" hangingPunct="0">
        <a:spcBef>
          <a:spcPts val="800"/>
        </a:spcBef>
        <a:spcAft>
          <a:spcPct val="0"/>
        </a:spcAft>
        <a:buClr>
          <a:schemeClr val="tx2"/>
        </a:buClr>
        <a:buFont typeface="Arial" charset="0"/>
        <a:defRPr sz="1600" kern="1200">
          <a:solidFill>
            <a:schemeClr val="bg2"/>
          </a:solidFill>
          <a:latin typeface="Arial" pitchFamily="34" charset="0"/>
          <a:ea typeface="+mn-ea"/>
          <a:cs typeface="Arial" pitchFamily="34" charset="0"/>
        </a:defRPr>
      </a:lvl4pPr>
      <a:lvl5pPr marL="2057400" indent="-228600" algn="l" rtl="0" eaLnBrk="0" fontAlgn="base" hangingPunct="0">
        <a:spcBef>
          <a:spcPts val="1200"/>
        </a:spcBef>
        <a:spcAft>
          <a:spcPct val="0"/>
        </a:spcAft>
        <a:buClr>
          <a:schemeClr val="tx2"/>
        </a:buClr>
        <a:buFont typeface="Arial" charset="0"/>
        <a:defRPr sz="1600" kern="1200">
          <a:solidFill>
            <a:schemeClr val="bg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558800" y="373063"/>
            <a:ext cx="5311774" cy="1008062"/>
          </a:xfrm>
          <a:prstGeom prst="rect">
            <a:avLst/>
          </a:prstGeom>
        </p:spPr>
        <p:txBody>
          <a:bodyPr vert="horz" lIns="0" tIns="0" rIns="0" bIns="0" rtlCol="0" anchor="ctr">
            <a:normAutofit/>
          </a:bodyPr>
          <a:lstStyle/>
          <a:p>
            <a:r>
              <a:rPr lang="fr-FR" dirty="0" smtClean="0"/>
              <a:t>CLIQUEZ POUR MODIFIER LE STYLE DU TITRE</a:t>
            </a:r>
            <a:endParaRPr lang="en-CA" dirty="0"/>
          </a:p>
        </p:txBody>
      </p:sp>
      <p:sp>
        <p:nvSpPr>
          <p:cNvPr id="3" name="Espace réservé du texte 2"/>
          <p:cNvSpPr>
            <a:spLocks noGrp="1"/>
          </p:cNvSpPr>
          <p:nvPr>
            <p:ph type="body" idx="1"/>
          </p:nvPr>
        </p:nvSpPr>
        <p:spPr>
          <a:xfrm>
            <a:off x="558799" y="1518285"/>
            <a:ext cx="5311775" cy="4892040"/>
          </a:xfrm>
          <a:prstGeom prst="rect">
            <a:avLst/>
          </a:prstGeom>
        </p:spPr>
        <p:txBody>
          <a:bodyPr vert="horz" lIns="0" tIns="0" rIns="0" bIns="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5" name="Espace réservé du pied de page 4"/>
          <p:cNvSpPr>
            <a:spLocks noGrp="1"/>
          </p:cNvSpPr>
          <p:nvPr>
            <p:ph type="ftr" sz="quarter" idx="3"/>
          </p:nvPr>
        </p:nvSpPr>
        <p:spPr>
          <a:xfrm>
            <a:off x="558800" y="6483096"/>
            <a:ext cx="2560638" cy="238379"/>
          </a:xfrm>
          <a:prstGeom prst="rect">
            <a:avLst/>
          </a:prstGeom>
        </p:spPr>
        <p:txBody>
          <a:bodyPr vert="horz" lIns="0" tIns="0" rIns="0" bIns="0" rtlCol="0" anchor="ctr"/>
          <a:lstStyle>
            <a:lvl1pPr algn="l">
              <a:defRPr sz="1000">
                <a:solidFill>
                  <a:schemeClr val="tx1">
                    <a:tint val="75000"/>
                  </a:schemeClr>
                </a:solidFill>
                <a:latin typeface="Arial Narrow" pitchFamily="34" charset="0"/>
              </a:defRPr>
            </a:lvl1p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4"/>
          </p:nvPr>
        </p:nvSpPr>
        <p:spPr>
          <a:xfrm>
            <a:off x="5989639" y="6483096"/>
            <a:ext cx="2597150" cy="238379"/>
          </a:xfrm>
          <a:prstGeom prst="rect">
            <a:avLst/>
          </a:prstGeom>
        </p:spPr>
        <p:txBody>
          <a:bodyPr vert="horz" lIns="0" tIns="0" rIns="0" bIns="0" rtlCol="0" anchor="ctr"/>
          <a:lstStyle>
            <a:lvl1pPr algn="r">
              <a:defRPr sz="1000">
                <a:solidFill>
                  <a:schemeClr val="tx1">
                    <a:tint val="75000"/>
                  </a:schemeClr>
                </a:solidFill>
                <a:latin typeface="Arial Narrow" pitchFamily="34" charset="0"/>
              </a:defRPr>
            </a:lvl1pPr>
          </a:lstStyle>
          <a:p>
            <a:fld id="{E7B58D81-04C7-47EB-9B1C-20051A4D7758}" type="slidenum">
              <a:rPr lang="en-CA" smtClean="0">
                <a:solidFill>
                  <a:srgbClr val="000000">
                    <a:tint val="75000"/>
                  </a:srgbClr>
                </a:solidFill>
              </a:rPr>
              <a:pPr/>
              <a:t>‹N°›</a:t>
            </a:fld>
            <a:endParaRPr lang="en-CA" dirty="0">
              <a:solidFill>
                <a:srgbClr val="000000">
                  <a:tint val="75000"/>
                </a:srgbClr>
              </a:solidFill>
            </a:endParaRPr>
          </a:p>
        </p:txBody>
      </p:sp>
      <p:cxnSp>
        <p:nvCxnSpPr>
          <p:cNvPr id="8" name="Connecteur droit 7"/>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Rectangle 13"/>
          <p:cNvSpPr/>
          <p:nvPr userDrawn="1"/>
        </p:nvSpPr>
        <p:spPr>
          <a:xfrm>
            <a:off x="558799" y="1381125"/>
            <a:ext cx="5311775" cy="5486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7F7F7F"/>
              </a:solidFill>
            </a:endParaRPr>
          </a:p>
        </p:txBody>
      </p:sp>
      <p:sp>
        <p:nvSpPr>
          <p:cNvPr id="20" name="Espace réservé de la date 19"/>
          <p:cNvSpPr>
            <a:spLocks noGrp="1"/>
          </p:cNvSpPr>
          <p:nvPr>
            <p:ph type="dt" sz="half" idx="2"/>
          </p:nvPr>
        </p:nvSpPr>
        <p:spPr>
          <a:xfrm>
            <a:off x="3273426" y="6483096"/>
            <a:ext cx="2560638" cy="238379"/>
          </a:xfrm>
          <a:prstGeom prst="rect">
            <a:avLst/>
          </a:prstGeom>
          <a:ln w="19050">
            <a:noFill/>
          </a:ln>
        </p:spPr>
        <p:style>
          <a:lnRef idx="1">
            <a:schemeClr val="accent1"/>
          </a:lnRef>
          <a:fillRef idx="0">
            <a:schemeClr val="accent1"/>
          </a:fillRef>
          <a:effectRef idx="0">
            <a:schemeClr val="accent1"/>
          </a:effectRef>
          <a:fontRef idx="minor">
            <a:schemeClr val="tx1"/>
          </a:fontRef>
        </p:style>
        <p:txBody>
          <a:bodyPr vert="horz" lIns="91440" tIns="45720" rIns="91440" bIns="45720" rtlCol="0" anchor="ctr"/>
          <a:lstStyle>
            <a:lvl1pPr algn="ctr">
              <a:defRPr sz="1000">
                <a:solidFill>
                  <a:schemeClr val="tx1">
                    <a:tint val="75000"/>
                  </a:schemeClr>
                </a:solidFill>
                <a:latin typeface="Arial Narrow" pitchFamily="34" charset="0"/>
                <a:cs typeface="Arial" pitchFamily="34" charset="0"/>
              </a:defRPr>
            </a:lvl1pPr>
          </a:lstStyle>
          <a:p>
            <a:fld id="{E87B434C-9450-4FD0-A3BB-FC343C76F50C}" type="datetime1">
              <a:rPr lang="fr-FR" smtClean="0">
                <a:solidFill>
                  <a:srgbClr val="000000">
                    <a:tint val="75000"/>
                  </a:srgbClr>
                </a:solidFill>
              </a:rPr>
              <a:pPr/>
              <a:t>28/07/2017</a:t>
            </a:fld>
            <a:endParaRPr lang="en-CA">
              <a:solidFill>
                <a:srgbClr val="000000">
                  <a:tint val="75000"/>
                </a:srgbClr>
              </a:solidFill>
            </a:endParaRPr>
          </a:p>
        </p:txBody>
      </p:sp>
    </p:spTree>
    <p:extLst>
      <p:ext uri="{BB962C8B-B14F-4D97-AF65-F5344CB8AC3E}">
        <p14:creationId xmlns:p14="http://schemas.microsoft.com/office/powerpoint/2010/main" val="3071983392"/>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 id="2147483791" r:id="rId15"/>
    <p:sldLayoutId id="2147483792" r:id="rId16"/>
    <p:sldLayoutId id="2147483793" r:id="rId17"/>
    <p:sldLayoutId id="2147483794" r:id="rId18"/>
    <p:sldLayoutId id="2147483795" r:id="rId19"/>
    <p:sldLayoutId id="2147483796" r:id="rId20"/>
    <p:sldLayoutId id="2147483797" r:id="rId21"/>
    <p:sldLayoutId id="2147483798" r:id="rId22"/>
    <p:sldLayoutId id="2147483799" r:id="rId23"/>
    <p:sldLayoutId id="2147483800" r:id="rId24"/>
    <p:sldLayoutId id="2147483801" r:id="rId25"/>
    <p:sldLayoutId id="2147483802" r:id="rId26"/>
    <p:sldLayoutId id="2147483803" r:id="rId27"/>
    <p:sldLayoutId id="2147483804" r:id="rId28"/>
    <p:sldLayoutId id="2147483805" r:id="rId29"/>
    <p:sldLayoutId id="2147483806" r:id="rId30"/>
  </p:sldLayoutIdLst>
  <p:timing>
    <p:tnLst>
      <p:par>
        <p:cTn id="1" dur="indefinite" restart="never" nodeType="tmRoot"/>
      </p:par>
    </p:tnLst>
  </p:timing>
  <p:hf hdr="0" dt="0"/>
  <p:txStyles>
    <p:titleStyle>
      <a:lvl1pPr algn="l" defTabSz="914400" rtl="0" eaLnBrk="1" latinLnBrk="0" hangingPunct="1">
        <a:spcBef>
          <a:spcPct val="0"/>
        </a:spcBef>
        <a:buNone/>
        <a:defRPr sz="1800" b="1" kern="1200">
          <a:solidFill>
            <a:srgbClr val="E31836"/>
          </a:solidFill>
          <a:latin typeface="Arial" pitchFamily="34" charset="0"/>
          <a:ea typeface="+mj-ea"/>
          <a:cs typeface="Arial" pitchFamily="34" charset="0"/>
        </a:defRPr>
      </a:lvl1pPr>
    </p:titleStyle>
    <p:bodyStyle>
      <a:lvl1pPr marL="0" indent="0" algn="l" defTabSz="914400" rtl="0" eaLnBrk="1" latinLnBrk="0" hangingPunct="1">
        <a:spcBef>
          <a:spcPts val="1200"/>
        </a:spcBef>
        <a:buClr>
          <a:schemeClr val="tx2"/>
        </a:buClr>
        <a:buFont typeface="Arial" pitchFamily="34" charset="0"/>
        <a:buNone/>
        <a:tabLst/>
        <a:defRPr sz="1600" b="1" kern="1200">
          <a:solidFill>
            <a:srgbClr val="7F7F7F"/>
          </a:solidFill>
          <a:latin typeface="Arial" pitchFamily="34" charset="0"/>
          <a:ea typeface="+mn-ea"/>
          <a:cs typeface="Arial" pitchFamily="34" charset="0"/>
        </a:defRPr>
      </a:lvl1pPr>
      <a:lvl2pPr marL="0" indent="0" algn="l" defTabSz="914400" rtl="0" eaLnBrk="1" latinLnBrk="0" hangingPunct="1">
        <a:spcBef>
          <a:spcPts val="800"/>
        </a:spcBef>
        <a:buClr>
          <a:schemeClr val="tx2"/>
        </a:buClr>
        <a:buFont typeface="Arial" pitchFamily="34" charset="0"/>
        <a:buNone/>
        <a:defRPr sz="1600" kern="1200">
          <a:solidFill>
            <a:srgbClr val="7F7F7F"/>
          </a:solidFill>
          <a:latin typeface="Arial" pitchFamily="34" charset="0"/>
          <a:ea typeface="+mn-ea"/>
          <a:cs typeface="Arial" pitchFamily="34" charset="0"/>
        </a:defRPr>
      </a:lvl2pPr>
      <a:lvl3pPr marL="228600" indent="0" algn="l" defTabSz="914400" rtl="0" eaLnBrk="1" latinLnBrk="0" hangingPunct="1">
        <a:spcBef>
          <a:spcPts val="1400"/>
        </a:spcBef>
        <a:buClr>
          <a:schemeClr val="tx2"/>
        </a:buClr>
        <a:buFont typeface="Arial" pitchFamily="34" charset="0"/>
        <a:buNone/>
        <a:defRPr sz="1600" b="1" kern="1200">
          <a:solidFill>
            <a:srgbClr val="7F7F7F"/>
          </a:solidFill>
          <a:latin typeface="Arial" pitchFamily="34" charset="0"/>
          <a:ea typeface="+mn-ea"/>
          <a:cs typeface="Arial" pitchFamily="34" charset="0"/>
        </a:defRPr>
      </a:lvl3pPr>
      <a:lvl4pPr marL="228600" indent="0" algn="l" defTabSz="914400" rtl="0" eaLnBrk="1" latinLnBrk="0" hangingPunct="1">
        <a:spcBef>
          <a:spcPts val="800"/>
        </a:spcBef>
        <a:buClr>
          <a:schemeClr val="tx2"/>
        </a:buClr>
        <a:buFont typeface="Arial" pitchFamily="34" charset="0"/>
        <a:buNone/>
        <a:defRPr sz="1600" kern="1200">
          <a:solidFill>
            <a:srgbClr val="7F7F7F"/>
          </a:solidFill>
          <a:latin typeface="Arial" pitchFamily="34" charset="0"/>
          <a:ea typeface="+mn-ea"/>
          <a:cs typeface="Arial" pitchFamily="34" charset="0"/>
        </a:defRPr>
      </a:lvl4pPr>
      <a:lvl5pPr marL="0" indent="0" algn="l" defTabSz="914400" rtl="0" eaLnBrk="1" latinLnBrk="0" hangingPunct="1">
        <a:spcBef>
          <a:spcPts val="1200"/>
        </a:spcBef>
        <a:buClr>
          <a:schemeClr val="tx2"/>
        </a:buClr>
        <a:buFont typeface="Arial" pitchFamily="34" charset="0"/>
        <a:buNone/>
        <a:defRPr sz="1600" kern="1200">
          <a:solidFill>
            <a:schemeClr val="bg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558800" y="373063"/>
            <a:ext cx="5311775" cy="631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fr-FR" smtClean="0"/>
              <a:t>CLIQUEZ POUR MODIFIER LE STYLE DU TITRE</a:t>
            </a:r>
            <a:endParaRPr lang="en-CA" smtClean="0"/>
          </a:p>
        </p:txBody>
      </p:sp>
      <p:sp>
        <p:nvSpPr>
          <p:cNvPr id="1027" name="Espace réservé du texte 2"/>
          <p:cNvSpPr>
            <a:spLocks noGrp="1"/>
          </p:cNvSpPr>
          <p:nvPr>
            <p:ph type="body" idx="1"/>
          </p:nvPr>
        </p:nvSpPr>
        <p:spPr bwMode="auto">
          <a:xfrm>
            <a:off x="558800" y="1517650"/>
            <a:ext cx="5311775" cy="48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p:txBody>
      </p:sp>
      <p:sp>
        <p:nvSpPr>
          <p:cNvPr id="5" name="Espace réservé du pied de page 4"/>
          <p:cNvSpPr>
            <a:spLocks noGrp="1"/>
          </p:cNvSpPr>
          <p:nvPr>
            <p:ph type="ftr" sz="quarter" idx="3"/>
          </p:nvPr>
        </p:nvSpPr>
        <p:spPr>
          <a:xfrm>
            <a:off x="558800" y="6483350"/>
            <a:ext cx="2560638" cy="238125"/>
          </a:xfrm>
          <a:prstGeom prst="rect">
            <a:avLst/>
          </a:prstGeom>
        </p:spPr>
        <p:txBody>
          <a:bodyPr vert="horz" lIns="0" tIns="0" rIns="0" bIns="0" rtlCol="0" anchor="ctr"/>
          <a:lstStyle>
            <a:lvl1pPr algn="l" fontAlgn="auto">
              <a:spcBef>
                <a:spcPts val="0"/>
              </a:spcBef>
              <a:spcAft>
                <a:spcPts val="0"/>
              </a:spcAft>
              <a:defRPr sz="1000">
                <a:solidFill>
                  <a:schemeClr val="tx1">
                    <a:tint val="75000"/>
                  </a:schemeClr>
                </a:solidFill>
                <a:latin typeface="Arial Narrow" pitchFamily="34" charset="0"/>
                <a:cs typeface="+mn-cs"/>
              </a:defRPr>
            </a:lvl1pPr>
          </a:lstStyle>
          <a:p>
            <a:pPr>
              <a:defRPr/>
            </a:pPr>
            <a:r>
              <a:rPr lang="en-CA" dirty="0">
                <a:solidFill>
                  <a:srgbClr val="000000">
                    <a:tint val="75000"/>
                  </a:srgbClr>
                </a:solidFill>
              </a:rPr>
              <a:t>CROP</a:t>
            </a:r>
          </a:p>
        </p:txBody>
      </p:sp>
      <p:sp>
        <p:nvSpPr>
          <p:cNvPr id="6" name="Espace réservé du numéro de diapositive 5"/>
          <p:cNvSpPr>
            <a:spLocks noGrp="1"/>
          </p:cNvSpPr>
          <p:nvPr>
            <p:ph type="sldNum" sz="quarter" idx="4"/>
          </p:nvPr>
        </p:nvSpPr>
        <p:spPr>
          <a:xfrm>
            <a:off x="5989638" y="6483350"/>
            <a:ext cx="2597150" cy="238125"/>
          </a:xfrm>
          <a:prstGeom prst="rect">
            <a:avLst/>
          </a:prstGeom>
        </p:spPr>
        <p:txBody>
          <a:bodyPr vert="horz" lIns="0" tIns="0" rIns="0" bIns="0" rtlCol="0" anchor="ctr"/>
          <a:lstStyle>
            <a:lvl1pPr algn="r" fontAlgn="auto">
              <a:spcBef>
                <a:spcPts val="0"/>
              </a:spcBef>
              <a:spcAft>
                <a:spcPts val="0"/>
              </a:spcAft>
              <a:defRPr sz="1000">
                <a:solidFill>
                  <a:schemeClr val="tx1">
                    <a:tint val="75000"/>
                  </a:schemeClr>
                </a:solidFill>
                <a:latin typeface="Arial Narrow" pitchFamily="34" charset="0"/>
                <a:cs typeface="+mn-cs"/>
              </a:defRPr>
            </a:lvl1pPr>
          </a:lstStyle>
          <a:p>
            <a:pPr>
              <a:defRPr/>
            </a:pPr>
            <a:fld id="{0C7B244A-80AA-4673-A27D-0A019959D5E8}" type="slidenum">
              <a:rPr lang="en-CA">
                <a:solidFill>
                  <a:srgbClr val="000000">
                    <a:tint val="75000"/>
                  </a:srgbClr>
                </a:solidFill>
              </a:rPr>
              <a:pPr>
                <a:defRPr/>
              </a:pPr>
              <a:t>‹N°›</a:t>
            </a:fld>
            <a:endParaRPr lang="en-CA" dirty="0">
              <a:solidFill>
                <a:srgbClr val="000000">
                  <a:tint val="75000"/>
                </a:srgbClr>
              </a:solidFill>
            </a:endParaRPr>
          </a:p>
        </p:txBody>
      </p:sp>
      <p:cxnSp>
        <p:nvCxnSpPr>
          <p:cNvPr id="8" name="Connecteur droit 7"/>
          <p:cNvCxnSpPr/>
          <p:nvPr/>
        </p:nvCxnSpPr>
        <p:spPr>
          <a:xfrm>
            <a:off x="558800" y="6483350"/>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Espace réservé de la date 19"/>
          <p:cNvSpPr>
            <a:spLocks noGrp="1"/>
          </p:cNvSpPr>
          <p:nvPr>
            <p:ph type="dt" sz="half" idx="2"/>
          </p:nvPr>
        </p:nvSpPr>
        <p:spPr>
          <a:xfrm>
            <a:off x="3273425" y="6483350"/>
            <a:ext cx="2560638" cy="238125"/>
          </a:xfrm>
          <a:prstGeom prst="rect">
            <a:avLst/>
          </a:prstGeom>
          <a:ln w="19050">
            <a:noFill/>
          </a:ln>
        </p:spPr>
        <p:style>
          <a:lnRef idx="1">
            <a:schemeClr val="accent1"/>
          </a:lnRef>
          <a:fillRef idx="0">
            <a:schemeClr val="accent1"/>
          </a:fillRef>
          <a:effectRef idx="0">
            <a:schemeClr val="accent1"/>
          </a:effectRef>
          <a:fontRef idx="minor">
            <a:schemeClr val="tx1"/>
          </a:fontRef>
        </p:style>
        <p:txBody>
          <a:bodyPr vert="horz" lIns="91440" tIns="45720" rIns="91440" bIns="45720" rtlCol="0" anchor="ctr"/>
          <a:lstStyle>
            <a:lvl1pPr algn="ctr" fontAlgn="auto">
              <a:spcBef>
                <a:spcPts val="0"/>
              </a:spcBef>
              <a:spcAft>
                <a:spcPts val="0"/>
              </a:spcAft>
              <a:defRPr sz="1000">
                <a:solidFill>
                  <a:schemeClr val="tx1">
                    <a:tint val="75000"/>
                  </a:schemeClr>
                </a:solidFill>
                <a:latin typeface="Arial Narrow" pitchFamily="34" charset="0"/>
                <a:cs typeface="Arial" pitchFamily="34" charset="0"/>
              </a:defRPr>
            </a:lvl1pPr>
          </a:lstStyle>
          <a:p>
            <a:pPr>
              <a:defRPr/>
            </a:pPr>
            <a:fld id="{B1F76D0E-28C8-480E-A52F-B51E620BAE30}" type="datetime1">
              <a:rPr lang="fr-FR">
                <a:solidFill>
                  <a:srgbClr val="000000">
                    <a:tint val="75000"/>
                  </a:srgbClr>
                </a:solidFill>
              </a:rPr>
              <a:pPr>
                <a:defRPr/>
              </a:pPr>
              <a:t>28/07/2017</a:t>
            </a:fld>
            <a:endParaRPr lang="en-CA" dirty="0">
              <a:solidFill>
                <a:srgbClr val="000000">
                  <a:tint val="75000"/>
                </a:srgbClr>
              </a:solidFill>
            </a:endParaRPr>
          </a:p>
        </p:txBody>
      </p:sp>
    </p:spTree>
    <p:extLst>
      <p:ext uri="{BB962C8B-B14F-4D97-AF65-F5344CB8AC3E}">
        <p14:creationId xmlns:p14="http://schemas.microsoft.com/office/powerpoint/2010/main" val="3766450648"/>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 id="2147483860" r:id="rId12"/>
    <p:sldLayoutId id="2147483861" r:id="rId13"/>
    <p:sldLayoutId id="2147483862" r:id="rId14"/>
    <p:sldLayoutId id="2147483863" r:id="rId15"/>
    <p:sldLayoutId id="2147483864" r:id="rId16"/>
    <p:sldLayoutId id="2147483865" r:id="rId17"/>
    <p:sldLayoutId id="2147483866" r:id="rId18"/>
    <p:sldLayoutId id="2147483867" r:id="rId19"/>
    <p:sldLayoutId id="2147483868" r:id="rId20"/>
    <p:sldLayoutId id="2147483869" r:id="rId21"/>
    <p:sldLayoutId id="2147483870" r:id="rId22"/>
    <p:sldLayoutId id="2147483871" r:id="rId23"/>
    <p:sldLayoutId id="2147483872" r:id="rId24"/>
    <p:sldLayoutId id="2147483873" r:id="rId25"/>
    <p:sldLayoutId id="2147483874" r:id="rId26"/>
    <p:sldLayoutId id="2147483875" r:id="rId27"/>
    <p:sldLayoutId id="2147483876" r:id="rId28"/>
    <p:sldLayoutId id="2147483877" r:id="rId29"/>
    <p:sldLayoutId id="2147483878" r:id="rId30"/>
    <p:sldLayoutId id="2147483879" r:id="rId31"/>
    <p:sldLayoutId id="2147483880" r:id="rId32"/>
    <p:sldLayoutId id="2147483881" r:id="rId33"/>
    <p:sldLayoutId id="2147483882" r:id="rId34"/>
    <p:sldLayoutId id="2147483883" r:id="rId35"/>
    <p:sldLayoutId id="2147483884" r:id="rId36"/>
  </p:sldLayoutIdLst>
  <p:timing>
    <p:tnLst>
      <p:par>
        <p:cTn id="1" dur="indefinite" restart="never" nodeType="tmRoot"/>
      </p:par>
    </p:tnLst>
  </p:timing>
  <p:hf hdr="0" dt="0"/>
  <p:txStyles>
    <p:titleStyle>
      <a:lvl1pPr algn="l" rtl="0" eaLnBrk="0" fontAlgn="base" hangingPunct="0">
        <a:spcBef>
          <a:spcPct val="0"/>
        </a:spcBef>
        <a:spcAft>
          <a:spcPct val="0"/>
        </a:spcAft>
        <a:defRPr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b="1">
          <a:solidFill>
            <a:srgbClr val="00B0F0"/>
          </a:solidFill>
          <a:latin typeface="Arial" charset="0"/>
          <a:cs typeface="Arial" charset="0"/>
        </a:defRPr>
      </a:lvl2pPr>
      <a:lvl3pPr algn="l" rtl="0" eaLnBrk="0" fontAlgn="base" hangingPunct="0">
        <a:spcBef>
          <a:spcPct val="0"/>
        </a:spcBef>
        <a:spcAft>
          <a:spcPct val="0"/>
        </a:spcAft>
        <a:defRPr b="1">
          <a:solidFill>
            <a:srgbClr val="00B0F0"/>
          </a:solidFill>
          <a:latin typeface="Arial" charset="0"/>
          <a:cs typeface="Arial" charset="0"/>
        </a:defRPr>
      </a:lvl3pPr>
      <a:lvl4pPr algn="l" rtl="0" eaLnBrk="0" fontAlgn="base" hangingPunct="0">
        <a:spcBef>
          <a:spcPct val="0"/>
        </a:spcBef>
        <a:spcAft>
          <a:spcPct val="0"/>
        </a:spcAft>
        <a:defRPr b="1">
          <a:solidFill>
            <a:srgbClr val="00B0F0"/>
          </a:solidFill>
          <a:latin typeface="Arial" charset="0"/>
          <a:cs typeface="Arial" charset="0"/>
        </a:defRPr>
      </a:lvl4pPr>
      <a:lvl5pPr algn="l" rtl="0" eaLnBrk="0" fontAlgn="base" hangingPunct="0">
        <a:spcBef>
          <a:spcPct val="0"/>
        </a:spcBef>
        <a:spcAft>
          <a:spcPct val="0"/>
        </a:spcAft>
        <a:defRPr b="1">
          <a:solidFill>
            <a:srgbClr val="00B0F0"/>
          </a:solidFill>
          <a:latin typeface="Arial" charset="0"/>
          <a:cs typeface="Arial" charset="0"/>
        </a:defRPr>
      </a:lvl5pPr>
      <a:lvl6pPr marL="457200" algn="l" rtl="0" fontAlgn="base">
        <a:spcBef>
          <a:spcPct val="0"/>
        </a:spcBef>
        <a:spcAft>
          <a:spcPct val="0"/>
        </a:spcAft>
        <a:defRPr b="1">
          <a:solidFill>
            <a:schemeClr val="tx2"/>
          </a:solidFill>
          <a:latin typeface="Arial" charset="0"/>
          <a:cs typeface="Arial" charset="0"/>
        </a:defRPr>
      </a:lvl6pPr>
      <a:lvl7pPr marL="914400" algn="l" rtl="0" fontAlgn="base">
        <a:spcBef>
          <a:spcPct val="0"/>
        </a:spcBef>
        <a:spcAft>
          <a:spcPct val="0"/>
        </a:spcAft>
        <a:defRPr b="1">
          <a:solidFill>
            <a:schemeClr val="tx2"/>
          </a:solidFill>
          <a:latin typeface="Arial" charset="0"/>
          <a:cs typeface="Arial" charset="0"/>
        </a:defRPr>
      </a:lvl7pPr>
      <a:lvl8pPr marL="1371600" algn="l" rtl="0" fontAlgn="base">
        <a:spcBef>
          <a:spcPct val="0"/>
        </a:spcBef>
        <a:spcAft>
          <a:spcPct val="0"/>
        </a:spcAft>
        <a:defRPr b="1">
          <a:solidFill>
            <a:schemeClr val="tx2"/>
          </a:solidFill>
          <a:latin typeface="Arial" charset="0"/>
          <a:cs typeface="Arial" charset="0"/>
        </a:defRPr>
      </a:lvl8pPr>
      <a:lvl9pPr marL="1828800" algn="l" rtl="0" fontAlgn="base">
        <a:spcBef>
          <a:spcPct val="0"/>
        </a:spcBef>
        <a:spcAft>
          <a:spcPct val="0"/>
        </a:spcAft>
        <a:defRPr b="1">
          <a:solidFill>
            <a:schemeClr val="tx2"/>
          </a:solidFill>
          <a:latin typeface="Arial" charset="0"/>
          <a:cs typeface="Arial" charset="0"/>
        </a:defRPr>
      </a:lvl9pPr>
    </p:titleStyle>
    <p:bodyStyle>
      <a:lvl1pPr marL="342900" indent="-342900" algn="l" rtl="0" eaLnBrk="0" fontAlgn="base" hangingPunct="0">
        <a:spcBef>
          <a:spcPts val="1200"/>
        </a:spcBef>
        <a:spcAft>
          <a:spcPct val="0"/>
        </a:spcAft>
        <a:buClr>
          <a:schemeClr val="tx2"/>
        </a:buClr>
        <a:buFont typeface="Arial" charset="0"/>
        <a:defRPr sz="1600" b="1" kern="1200">
          <a:solidFill>
            <a:srgbClr val="7F7F7F"/>
          </a:solidFill>
          <a:latin typeface="Arial" pitchFamily="34" charset="0"/>
          <a:ea typeface="+mn-ea"/>
          <a:cs typeface="Arial" pitchFamily="34" charset="0"/>
        </a:defRPr>
      </a:lvl1pPr>
      <a:lvl2pPr marL="742950" indent="-285750" algn="l" rtl="0" eaLnBrk="0" fontAlgn="base" hangingPunct="0">
        <a:spcBef>
          <a:spcPts val="800"/>
        </a:spcBef>
        <a:spcAft>
          <a:spcPct val="0"/>
        </a:spcAft>
        <a:buClr>
          <a:schemeClr val="tx2"/>
        </a:buClr>
        <a:buFont typeface="Arial" charset="0"/>
        <a:defRPr sz="1600" kern="1200">
          <a:solidFill>
            <a:srgbClr val="7F7F7F"/>
          </a:solidFill>
          <a:latin typeface="Arial" pitchFamily="34" charset="0"/>
          <a:ea typeface="+mn-ea"/>
          <a:cs typeface="Arial" pitchFamily="34" charset="0"/>
        </a:defRPr>
      </a:lvl2pPr>
      <a:lvl3pPr marL="228600" indent="685800" algn="l" rtl="0" eaLnBrk="0" fontAlgn="base" hangingPunct="0">
        <a:spcBef>
          <a:spcPts val="1400"/>
        </a:spcBef>
        <a:spcAft>
          <a:spcPct val="0"/>
        </a:spcAft>
        <a:buClr>
          <a:schemeClr val="tx2"/>
        </a:buClr>
        <a:buFont typeface="Arial" charset="0"/>
        <a:defRPr sz="1600" b="1" kern="1200">
          <a:solidFill>
            <a:srgbClr val="7F7F7F"/>
          </a:solidFill>
          <a:latin typeface="Arial" pitchFamily="34" charset="0"/>
          <a:ea typeface="+mn-ea"/>
          <a:cs typeface="Arial" pitchFamily="34" charset="0"/>
        </a:defRPr>
      </a:lvl3pPr>
      <a:lvl4pPr marL="228600" indent="1143000" algn="l" rtl="0" eaLnBrk="0" fontAlgn="base" hangingPunct="0">
        <a:spcBef>
          <a:spcPts val="800"/>
        </a:spcBef>
        <a:spcAft>
          <a:spcPct val="0"/>
        </a:spcAft>
        <a:buClr>
          <a:schemeClr val="tx2"/>
        </a:buClr>
        <a:buFont typeface="Arial" charset="0"/>
        <a:defRPr sz="1600" kern="1200">
          <a:solidFill>
            <a:srgbClr val="7F7F7F"/>
          </a:solidFill>
          <a:latin typeface="Arial" pitchFamily="34" charset="0"/>
          <a:ea typeface="+mn-ea"/>
          <a:cs typeface="Arial" pitchFamily="34" charset="0"/>
        </a:defRPr>
      </a:lvl4pPr>
      <a:lvl5pPr marL="2057400" indent="-228600" algn="l" rtl="0" eaLnBrk="0" fontAlgn="base" hangingPunct="0">
        <a:spcBef>
          <a:spcPts val="1200"/>
        </a:spcBef>
        <a:spcAft>
          <a:spcPct val="0"/>
        </a:spcAft>
        <a:buClr>
          <a:schemeClr val="tx2"/>
        </a:buClr>
        <a:buFont typeface="Arial" charset="0"/>
        <a:defRPr sz="1600" kern="1200">
          <a:solidFill>
            <a:schemeClr val="bg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558800" y="373063"/>
            <a:ext cx="5311774" cy="1008062"/>
          </a:xfrm>
          <a:prstGeom prst="rect">
            <a:avLst/>
          </a:prstGeom>
        </p:spPr>
        <p:txBody>
          <a:bodyPr vert="horz" lIns="0" tIns="0" rIns="0" bIns="0" rtlCol="0" anchor="ctr">
            <a:normAutofit/>
          </a:bodyPr>
          <a:lstStyle/>
          <a:p>
            <a:r>
              <a:rPr lang="fr-FR" dirty="0" smtClean="0"/>
              <a:t>CLIQUEZ POUR MODIFIER LE STYLE DU TITRE</a:t>
            </a:r>
            <a:endParaRPr lang="en-CA" dirty="0"/>
          </a:p>
        </p:txBody>
      </p:sp>
      <p:sp>
        <p:nvSpPr>
          <p:cNvPr id="3" name="Espace réservé du texte 2"/>
          <p:cNvSpPr>
            <a:spLocks noGrp="1"/>
          </p:cNvSpPr>
          <p:nvPr>
            <p:ph type="body" idx="1"/>
          </p:nvPr>
        </p:nvSpPr>
        <p:spPr>
          <a:xfrm>
            <a:off x="558799" y="1518285"/>
            <a:ext cx="5311775" cy="4892040"/>
          </a:xfrm>
          <a:prstGeom prst="rect">
            <a:avLst/>
          </a:prstGeom>
        </p:spPr>
        <p:txBody>
          <a:bodyPr vert="horz" lIns="0" tIns="0" rIns="0" bIns="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5" name="Espace réservé du pied de page 4"/>
          <p:cNvSpPr>
            <a:spLocks noGrp="1"/>
          </p:cNvSpPr>
          <p:nvPr>
            <p:ph type="ftr" sz="quarter" idx="3"/>
          </p:nvPr>
        </p:nvSpPr>
        <p:spPr>
          <a:xfrm>
            <a:off x="558800" y="6483096"/>
            <a:ext cx="2560638" cy="238379"/>
          </a:xfrm>
          <a:prstGeom prst="rect">
            <a:avLst/>
          </a:prstGeom>
        </p:spPr>
        <p:txBody>
          <a:bodyPr vert="horz" lIns="0" tIns="0" rIns="0" bIns="0" rtlCol="0" anchor="ctr"/>
          <a:lstStyle>
            <a:lvl1pPr algn="l">
              <a:defRPr sz="1000">
                <a:solidFill>
                  <a:schemeClr val="tx1">
                    <a:tint val="75000"/>
                  </a:schemeClr>
                </a:solidFill>
                <a:latin typeface="Arial Narrow" pitchFamily="34" charset="0"/>
              </a:defRPr>
            </a:lvl1p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4"/>
          </p:nvPr>
        </p:nvSpPr>
        <p:spPr>
          <a:xfrm>
            <a:off x="5989639" y="6483096"/>
            <a:ext cx="2597150" cy="238379"/>
          </a:xfrm>
          <a:prstGeom prst="rect">
            <a:avLst/>
          </a:prstGeom>
        </p:spPr>
        <p:txBody>
          <a:bodyPr vert="horz" lIns="0" tIns="0" rIns="0" bIns="0" rtlCol="0" anchor="ctr"/>
          <a:lstStyle>
            <a:lvl1pPr algn="r">
              <a:defRPr sz="1000">
                <a:solidFill>
                  <a:schemeClr val="tx1">
                    <a:tint val="75000"/>
                  </a:schemeClr>
                </a:solidFill>
                <a:latin typeface="Arial Narrow" pitchFamily="34" charset="0"/>
              </a:defRPr>
            </a:lvl1pPr>
          </a:lstStyle>
          <a:p>
            <a:fld id="{E7B58D81-04C7-47EB-9B1C-20051A4D7758}" type="slidenum">
              <a:rPr lang="en-CA" smtClean="0">
                <a:solidFill>
                  <a:srgbClr val="000000">
                    <a:tint val="75000"/>
                  </a:srgbClr>
                </a:solidFill>
              </a:rPr>
              <a:pPr/>
              <a:t>‹N°›</a:t>
            </a:fld>
            <a:endParaRPr lang="en-CA" dirty="0">
              <a:solidFill>
                <a:srgbClr val="000000">
                  <a:tint val="75000"/>
                </a:srgbClr>
              </a:solidFill>
            </a:endParaRPr>
          </a:p>
        </p:txBody>
      </p:sp>
      <p:cxnSp>
        <p:nvCxnSpPr>
          <p:cNvPr id="8" name="Connecteur droit 7"/>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Rectangle 13"/>
          <p:cNvSpPr/>
          <p:nvPr userDrawn="1"/>
        </p:nvSpPr>
        <p:spPr>
          <a:xfrm>
            <a:off x="558799" y="1381125"/>
            <a:ext cx="5311775" cy="5486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7F7F7F"/>
              </a:solidFill>
            </a:endParaRPr>
          </a:p>
        </p:txBody>
      </p:sp>
      <p:sp>
        <p:nvSpPr>
          <p:cNvPr id="20" name="Espace réservé de la date 19"/>
          <p:cNvSpPr>
            <a:spLocks noGrp="1"/>
          </p:cNvSpPr>
          <p:nvPr>
            <p:ph type="dt" sz="half" idx="2"/>
          </p:nvPr>
        </p:nvSpPr>
        <p:spPr>
          <a:xfrm>
            <a:off x="3273426" y="6483096"/>
            <a:ext cx="2560638" cy="238379"/>
          </a:xfrm>
          <a:prstGeom prst="rect">
            <a:avLst/>
          </a:prstGeom>
          <a:ln w="19050">
            <a:noFill/>
          </a:ln>
        </p:spPr>
        <p:style>
          <a:lnRef idx="1">
            <a:schemeClr val="accent1"/>
          </a:lnRef>
          <a:fillRef idx="0">
            <a:schemeClr val="accent1"/>
          </a:fillRef>
          <a:effectRef idx="0">
            <a:schemeClr val="accent1"/>
          </a:effectRef>
          <a:fontRef idx="minor">
            <a:schemeClr val="tx1"/>
          </a:fontRef>
        </p:style>
        <p:txBody>
          <a:bodyPr vert="horz" lIns="91440" tIns="45720" rIns="91440" bIns="45720" rtlCol="0" anchor="ctr"/>
          <a:lstStyle>
            <a:lvl1pPr algn="ctr">
              <a:defRPr sz="1000">
                <a:solidFill>
                  <a:schemeClr val="tx1">
                    <a:tint val="75000"/>
                  </a:schemeClr>
                </a:solidFill>
                <a:latin typeface="Arial Narrow" pitchFamily="34" charset="0"/>
                <a:cs typeface="Arial" pitchFamily="34" charset="0"/>
              </a:defRPr>
            </a:lvl1pPr>
          </a:lstStyle>
          <a:p>
            <a:fld id="{DFCB8B95-51E8-459B-952B-B3E504C6B567}" type="datetime1">
              <a:rPr lang="fr-FR" smtClean="0">
                <a:solidFill>
                  <a:srgbClr val="000000">
                    <a:tint val="75000"/>
                  </a:srgbClr>
                </a:solidFill>
              </a:rPr>
              <a:pPr/>
              <a:t>28/07/2017</a:t>
            </a:fld>
            <a:endParaRPr lang="en-CA">
              <a:solidFill>
                <a:srgbClr val="000000">
                  <a:tint val="75000"/>
                </a:srgbClr>
              </a:solidFill>
            </a:endParaRPr>
          </a:p>
        </p:txBody>
      </p:sp>
    </p:spTree>
    <p:extLst>
      <p:ext uri="{BB962C8B-B14F-4D97-AF65-F5344CB8AC3E}">
        <p14:creationId xmlns:p14="http://schemas.microsoft.com/office/powerpoint/2010/main" val="518439671"/>
      </p:ext>
    </p:extLst>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 id="2147483898" r:id="rId12"/>
    <p:sldLayoutId id="2147483899" r:id="rId13"/>
    <p:sldLayoutId id="2147483900" r:id="rId14"/>
    <p:sldLayoutId id="2147483901" r:id="rId15"/>
    <p:sldLayoutId id="2147483902" r:id="rId16"/>
    <p:sldLayoutId id="2147483903" r:id="rId17"/>
    <p:sldLayoutId id="2147483904" r:id="rId18"/>
    <p:sldLayoutId id="2147483905" r:id="rId19"/>
    <p:sldLayoutId id="2147483906" r:id="rId20"/>
    <p:sldLayoutId id="2147483907" r:id="rId21"/>
    <p:sldLayoutId id="2147483908" r:id="rId22"/>
    <p:sldLayoutId id="2147483909" r:id="rId23"/>
    <p:sldLayoutId id="2147483910" r:id="rId24"/>
    <p:sldLayoutId id="2147483911" r:id="rId25"/>
    <p:sldLayoutId id="2147483912" r:id="rId26"/>
    <p:sldLayoutId id="2147483913" r:id="rId27"/>
    <p:sldLayoutId id="2147483914" r:id="rId28"/>
    <p:sldLayoutId id="2147483915" r:id="rId29"/>
    <p:sldLayoutId id="2147483916" r:id="rId30"/>
  </p:sldLayoutIdLst>
  <p:timing>
    <p:tnLst>
      <p:par>
        <p:cTn id="1" dur="indefinite" restart="never" nodeType="tmRoot"/>
      </p:par>
    </p:tnLst>
  </p:timing>
  <p:hf hdr="0" ftr="0" dt="0"/>
  <p:txStyles>
    <p:titleStyle>
      <a:lvl1pPr algn="l" defTabSz="914400" rtl="0" eaLnBrk="1" latinLnBrk="0" hangingPunct="1">
        <a:spcBef>
          <a:spcPct val="0"/>
        </a:spcBef>
        <a:buNone/>
        <a:defRPr sz="1800" b="1" kern="1200">
          <a:solidFill>
            <a:srgbClr val="E31836"/>
          </a:solidFill>
          <a:latin typeface="Arial" pitchFamily="34" charset="0"/>
          <a:ea typeface="+mj-ea"/>
          <a:cs typeface="Arial" pitchFamily="34" charset="0"/>
        </a:defRPr>
      </a:lvl1pPr>
    </p:titleStyle>
    <p:bodyStyle>
      <a:lvl1pPr marL="0" indent="0" algn="l" defTabSz="914400" rtl="0" eaLnBrk="1" latinLnBrk="0" hangingPunct="1">
        <a:spcBef>
          <a:spcPts val="1200"/>
        </a:spcBef>
        <a:buClr>
          <a:schemeClr val="tx2"/>
        </a:buClr>
        <a:buFont typeface="Arial" pitchFamily="34" charset="0"/>
        <a:buNone/>
        <a:tabLst/>
        <a:defRPr sz="1600" b="1" kern="1200">
          <a:solidFill>
            <a:srgbClr val="7F7F7F"/>
          </a:solidFill>
          <a:latin typeface="Arial" pitchFamily="34" charset="0"/>
          <a:ea typeface="+mn-ea"/>
          <a:cs typeface="Arial" pitchFamily="34" charset="0"/>
        </a:defRPr>
      </a:lvl1pPr>
      <a:lvl2pPr marL="0" indent="0" algn="l" defTabSz="914400" rtl="0" eaLnBrk="1" latinLnBrk="0" hangingPunct="1">
        <a:spcBef>
          <a:spcPts val="800"/>
        </a:spcBef>
        <a:buClr>
          <a:schemeClr val="tx2"/>
        </a:buClr>
        <a:buFont typeface="Arial" pitchFamily="34" charset="0"/>
        <a:buNone/>
        <a:defRPr sz="1600" kern="1200">
          <a:solidFill>
            <a:srgbClr val="7F7F7F"/>
          </a:solidFill>
          <a:latin typeface="Arial" pitchFamily="34" charset="0"/>
          <a:ea typeface="+mn-ea"/>
          <a:cs typeface="Arial" pitchFamily="34" charset="0"/>
        </a:defRPr>
      </a:lvl2pPr>
      <a:lvl3pPr marL="228600" indent="0" algn="l" defTabSz="914400" rtl="0" eaLnBrk="1" latinLnBrk="0" hangingPunct="1">
        <a:spcBef>
          <a:spcPts val="1400"/>
        </a:spcBef>
        <a:buClr>
          <a:schemeClr val="tx2"/>
        </a:buClr>
        <a:buFont typeface="Arial" pitchFamily="34" charset="0"/>
        <a:buNone/>
        <a:defRPr sz="1600" b="1" kern="1200">
          <a:solidFill>
            <a:srgbClr val="7F7F7F"/>
          </a:solidFill>
          <a:latin typeface="Arial" pitchFamily="34" charset="0"/>
          <a:ea typeface="+mn-ea"/>
          <a:cs typeface="Arial" pitchFamily="34" charset="0"/>
        </a:defRPr>
      </a:lvl3pPr>
      <a:lvl4pPr marL="228600" indent="0" algn="l" defTabSz="914400" rtl="0" eaLnBrk="1" latinLnBrk="0" hangingPunct="1">
        <a:spcBef>
          <a:spcPts val="800"/>
        </a:spcBef>
        <a:buClr>
          <a:schemeClr val="tx2"/>
        </a:buClr>
        <a:buFont typeface="Arial" pitchFamily="34" charset="0"/>
        <a:buNone/>
        <a:defRPr sz="1600" kern="1200">
          <a:solidFill>
            <a:srgbClr val="7F7F7F"/>
          </a:solidFill>
          <a:latin typeface="Arial" pitchFamily="34" charset="0"/>
          <a:ea typeface="+mn-ea"/>
          <a:cs typeface="Arial" pitchFamily="34" charset="0"/>
        </a:defRPr>
      </a:lvl4pPr>
      <a:lvl5pPr marL="0" indent="0" algn="l" defTabSz="914400" rtl="0" eaLnBrk="1" latinLnBrk="0" hangingPunct="1">
        <a:spcBef>
          <a:spcPts val="1200"/>
        </a:spcBef>
        <a:buClr>
          <a:schemeClr val="tx2"/>
        </a:buClr>
        <a:buFont typeface="Arial" pitchFamily="34" charset="0"/>
        <a:buNone/>
        <a:defRPr sz="1600" kern="1200">
          <a:solidFill>
            <a:schemeClr val="bg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558800" y="373063"/>
            <a:ext cx="5311774" cy="1008062"/>
          </a:xfrm>
          <a:prstGeom prst="rect">
            <a:avLst/>
          </a:prstGeom>
        </p:spPr>
        <p:txBody>
          <a:bodyPr vert="horz" lIns="0" tIns="0" rIns="0" bIns="0" rtlCol="0" anchor="ctr">
            <a:normAutofit/>
          </a:bodyPr>
          <a:lstStyle/>
          <a:p>
            <a:r>
              <a:rPr lang="en-CA" dirty="0" err="1" smtClean="0"/>
              <a:t>Cliquez</a:t>
            </a:r>
            <a:r>
              <a:rPr lang="en-CA" dirty="0" smtClean="0"/>
              <a:t> </a:t>
            </a:r>
            <a:r>
              <a:rPr lang="en-CA" dirty="0" err="1" smtClean="0"/>
              <a:t>ici</a:t>
            </a:r>
            <a:r>
              <a:rPr lang="en-CA" dirty="0" smtClean="0"/>
              <a:t> pour modifier le style du </a:t>
            </a:r>
            <a:r>
              <a:rPr lang="en-CA" dirty="0" err="1" smtClean="0"/>
              <a:t>texte</a:t>
            </a:r>
            <a:endParaRPr lang="en-CA" dirty="0"/>
          </a:p>
        </p:txBody>
      </p:sp>
      <p:sp>
        <p:nvSpPr>
          <p:cNvPr id="3" name="Espace réservé du texte 2"/>
          <p:cNvSpPr>
            <a:spLocks noGrp="1"/>
          </p:cNvSpPr>
          <p:nvPr>
            <p:ph type="body" idx="1"/>
          </p:nvPr>
        </p:nvSpPr>
        <p:spPr>
          <a:xfrm>
            <a:off x="558799" y="1518285"/>
            <a:ext cx="5311775" cy="4892040"/>
          </a:xfrm>
          <a:prstGeom prst="rect">
            <a:avLst/>
          </a:prstGeom>
        </p:spPr>
        <p:txBody>
          <a:bodyPr vert="horz" lIns="0" tIns="0" rIns="0" bIns="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5" name="Espace réservé du pied de page 4"/>
          <p:cNvSpPr>
            <a:spLocks noGrp="1"/>
          </p:cNvSpPr>
          <p:nvPr>
            <p:ph type="ftr" sz="quarter" idx="3"/>
          </p:nvPr>
        </p:nvSpPr>
        <p:spPr>
          <a:xfrm>
            <a:off x="558800" y="6483096"/>
            <a:ext cx="2560638" cy="238379"/>
          </a:xfrm>
          <a:prstGeom prst="rect">
            <a:avLst/>
          </a:prstGeom>
        </p:spPr>
        <p:txBody>
          <a:bodyPr vert="horz" lIns="0" tIns="0" rIns="0" bIns="0" rtlCol="0" anchor="ctr"/>
          <a:lstStyle>
            <a:lvl1pPr algn="l">
              <a:defRPr sz="1000">
                <a:solidFill>
                  <a:schemeClr val="tx1">
                    <a:tint val="75000"/>
                  </a:schemeClr>
                </a:solidFill>
                <a:latin typeface="Arial Narrow" pitchFamily="34" charset="0"/>
              </a:defRPr>
            </a:lvl1p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4"/>
          </p:nvPr>
        </p:nvSpPr>
        <p:spPr>
          <a:xfrm>
            <a:off x="5989639" y="6483096"/>
            <a:ext cx="2597150" cy="238379"/>
          </a:xfrm>
          <a:prstGeom prst="rect">
            <a:avLst/>
          </a:prstGeom>
        </p:spPr>
        <p:txBody>
          <a:bodyPr vert="horz" lIns="0" tIns="0" rIns="0" bIns="0" rtlCol="0" anchor="ctr"/>
          <a:lstStyle>
            <a:lvl1pPr algn="r">
              <a:defRPr sz="1000">
                <a:solidFill>
                  <a:schemeClr val="tx1">
                    <a:tint val="75000"/>
                  </a:schemeClr>
                </a:solidFill>
                <a:latin typeface="Arial Narrow" pitchFamily="34" charset="0"/>
              </a:defRPr>
            </a:lvl1pPr>
          </a:lstStyle>
          <a:p>
            <a:fld id="{E7B58D81-04C7-47EB-9B1C-20051A4D7758}" type="slidenum">
              <a:rPr lang="en-CA" smtClean="0">
                <a:solidFill>
                  <a:srgbClr val="000000">
                    <a:tint val="75000"/>
                  </a:srgbClr>
                </a:solidFill>
              </a:rPr>
              <a:pPr/>
              <a:t>‹N°›</a:t>
            </a:fld>
            <a:endParaRPr lang="en-CA" dirty="0">
              <a:solidFill>
                <a:srgbClr val="000000">
                  <a:tint val="75000"/>
                </a:srgbClr>
              </a:solidFill>
            </a:endParaRPr>
          </a:p>
        </p:txBody>
      </p:sp>
      <p:cxnSp>
        <p:nvCxnSpPr>
          <p:cNvPr id="8" name="Connecteur droit 7"/>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Rectangle 13"/>
          <p:cNvSpPr/>
          <p:nvPr userDrawn="1"/>
        </p:nvSpPr>
        <p:spPr>
          <a:xfrm>
            <a:off x="558799" y="1381125"/>
            <a:ext cx="5311775" cy="5486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7F7F7F"/>
              </a:solidFill>
            </a:endParaRPr>
          </a:p>
        </p:txBody>
      </p:sp>
      <p:sp>
        <p:nvSpPr>
          <p:cNvPr id="20" name="Espace réservé de la date 19"/>
          <p:cNvSpPr>
            <a:spLocks noGrp="1"/>
          </p:cNvSpPr>
          <p:nvPr>
            <p:ph type="dt" sz="half" idx="2"/>
          </p:nvPr>
        </p:nvSpPr>
        <p:spPr>
          <a:xfrm>
            <a:off x="3273426" y="6483096"/>
            <a:ext cx="2560638" cy="238379"/>
          </a:xfrm>
          <a:prstGeom prst="rect">
            <a:avLst/>
          </a:prstGeom>
          <a:ln w="19050">
            <a:noFill/>
          </a:ln>
        </p:spPr>
        <p:style>
          <a:lnRef idx="1">
            <a:schemeClr val="accent1"/>
          </a:lnRef>
          <a:fillRef idx="0">
            <a:schemeClr val="accent1"/>
          </a:fillRef>
          <a:effectRef idx="0">
            <a:schemeClr val="accent1"/>
          </a:effectRef>
          <a:fontRef idx="minor">
            <a:schemeClr val="tx1"/>
          </a:fontRef>
        </p:style>
        <p:txBody>
          <a:bodyPr vert="horz" lIns="91440" tIns="45720" rIns="91440" bIns="45720" rtlCol="0" anchor="ctr"/>
          <a:lstStyle>
            <a:lvl1pPr algn="ctr">
              <a:defRPr sz="1000">
                <a:solidFill>
                  <a:schemeClr val="tx1">
                    <a:tint val="75000"/>
                  </a:schemeClr>
                </a:solidFill>
                <a:latin typeface="Arial Narrow" pitchFamily="34" charset="0"/>
                <a:cs typeface="Arial" pitchFamily="34" charset="0"/>
              </a:defRPr>
            </a:lvl1pPr>
          </a:lstStyle>
          <a:p>
            <a:fld id="{E87B434C-9450-4FD0-A3BB-FC343C76F50C}" type="datetime1">
              <a:rPr lang="fr-FR" smtClean="0">
                <a:solidFill>
                  <a:srgbClr val="000000">
                    <a:tint val="75000"/>
                  </a:srgbClr>
                </a:solidFill>
              </a:rPr>
              <a:pPr/>
              <a:t>28/07/2017</a:t>
            </a:fld>
            <a:endParaRPr lang="en-CA">
              <a:solidFill>
                <a:srgbClr val="000000">
                  <a:tint val="75000"/>
                </a:srgbClr>
              </a:solidFill>
            </a:endParaRPr>
          </a:p>
        </p:txBody>
      </p:sp>
    </p:spTree>
    <p:extLst>
      <p:ext uri="{BB962C8B-B14F-4D97-AF65-F5344CB8AC3E}">
        <p14:creationId xmlns:p14="http://schemas.microsoft.com/office/powerpoint/2010/main" val="1749519138"/>
      </p:ext>
    </p:extLst>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 id="2147483930" r:id="rId12"/>
    <p:sldLayoutId id="2147483931" r:id="rId13"/>
    <p:sldLayoutId id="2147483932" r:id="rId14"/>
    <p:sldLayoutId id="2147483933" r:id="rId15"/>
    <p:sldLayoutId id="2147483934" r:id="rId16"/>
    <p:sldLayoutId id="2147483935" r:id="rId17"/>
    <p:sldLayoutId id="2147483936" r:id="rId18"/>
    <p:sldLayoutId id="2147483937" r:id="rId19"/>
    <p:sldLayoutId id="2147483938" r:id="rId20"/>
    <p:sldLayoutId id="2147483939" r:id="rId21"/>
    <p:sldLayoutId id="2147483940" r:id="rId22"/>
    <p:sldLayoutId id="2147483941" r:id="rId23"/>
    <p:sldLayoutId id="2147483942" r:id="rId24"/>
    <p:sldLayoutId id="2147483943" r:id="rId25"/>
    <p:sldLayoutId id="2147483944" r:id="rId26"/>
    <p:sldLayoutId id="2147483945" r:id="rId27"/>
    <p:sldLayoutId id="2147483946" r:id="rId28"/>
    <p:sldLayoutId id="2147483947" r:id="rId29"/>
    <p:sldLayoutId id="2147483948" r:id="rId30"/>
    <p:sldLayoutId id="2147483949" r:id="rId31"/>
    <p:sldLayoutId id="2147483950" r:id="rId32"/>
    <p:sldLayoutId id="2147483951" r:id="rId33"/>
    <p:sldLayoutId id="2147483952" r:id="rId34"/>
    <p:sldLayoutId id="2147483953" r:id="rId35"/>
    <p:sldLayoutId id="2147483954" r:id="rId36"/>
    <p:sldLayoutId id="2147483955" r:id="rId37"/>
    <p:sldLayoutId id="2147483956" r:id="rId38"/>
    <p:sldLayoutId id="2147483957" r:id="rId39"/>
    <p:sldLayoutId id="2147483958" r:id="rId40"/>
  </p:sldLayoutIdLst>
  <p:timing>
    <p:tnLst>
      <p:par>
        <p:cTn id="1" dur="indefinite" restart="never" nodeType="tmRoot"/>
      </p:par>
    </p:tnLst>
  </p:timing>
  <p:hf hdr="0" dt="0"/>
  <p:txStyles>
    <p:titleStyle>
      <a:lvl1pPr algn="l" defTabSz="914400" rtl="0" eaLnBrk="1" latinLnBrk="0" hangingPunct="1">
        <a:spcBef>
          <a:spcPct val="0"/>
        </a:spcBef>
        <a:buNone/>
        <a:defRPr sz="1800" b="1" kern="1200" baseline="0">
          <a:solidFill>
            <a:srgbClr val="B5CC22"/>
          </a:solidFill>
          <a:latin typeface="Arial" pitchFamily="34" charset="0"/>
          <a:ea typeface="+mj-ea"/>
          <a:cs typeface="Arial" pitchFamily="34" charset="0"/>
        </a:defRPr>
      </a:lvl1pPr>
    </p:titleStyle>
    <p:bodyStyle>
      <a:lvl1pPr marL="0" indent="0" algn="l" defTabSz="914400" rtl="0" eaLnBrk="1" latinLnBrk="0" hangingPunct="1">
        <a:spcBef>
          <a:spcPts val="1200"/>
        </a:spcBef>
        <a:buClr>
          <a:schemeClr val="tx2"/>
        </a:buClr>
        <a:buFont typeface="Arial" pitchFamily="34" charset="0"/>
        <a:buNone/>
        <a:tabLst/>
        <a:defRPr sz="1600" b="1" kern="1200">
          <a:solidFill>
            <a:srgbClr val="7F7F7F"/>
          </a:solidFill>
          <a:latin typeface="Arial" pitchFamily="34" charset="0"/>
          <a:ea typeface="+mn-ea"/>
          <a:cs typeface="Arial" pitchFamily="34" charset="0"/>
        </a:defRPr>
      </a:lvl1pPr>
      <a:lvl2pPr marL="0" indent="0" algn="l" defTabSz="914400" rtl="0" eaLnBrk="1" latinLnBrk="0" hangingPunct="1">
        <a:spcBef>
          <a:spcPts val="800"/>
        </a:spcBef>
        <a:buClr>
          <a:schemeClr val="tx2"/>
        </a:buClr>
        <a:buFont typeface="Arial" pitchFamily="34" charset="0"/>
        <a:buNone/>
        <a:defRPr sz="1600" kern="1200">
          <a:solidFill>
            <a:srgbClr val="7F7F7F"/>
          </a:solidFill>
          <a:latin typeface="Arial" pitchFamily="34" charset="0"/>
          <a:ea typeface="+mn-ea"/>
          <a:cs typeface="Arial" pitchFamily="34" charset="0"/>
        </a:defRPr>
      </a:lvl2pPr>
      <a:lvl3pPr marL="228600" indent="0" algn="l" defTabSz="914400" rtl="0" eaLnBrk="1" latinLnBrk="0" hangingPunct="1">
        <a:spcBef>
          <a:spcPts val="1400"/>
        </a:spcBef>
        <a:buClr>
          <a:schemeClr val="tx2"/>
        </a:buClr>
        <a:buFont typeface="Arial" pitchFamily="34" charset="0"/>
        <a:buNone/>
        <a:defRPr sz="1600" b="1" kern="1200">
          <a:solidFill>
            <a:srgbClr val="7F7F7F"/>
          </a:solidFill>
          <a:latin typeface="Arial" pitchFamily="34" charset="0"/>
          <a:ea typeface="+mn-ea"/>
          <a:cs typeface="Arial" pitchFamily="34" charset="0"/>
        </a:defRPr>
      </a:lvl3pPr>
      <a:lvl4pPr marL="228600" indent="0" algn="l" defTabSz="914400" rtl="0" eaLnBrk="1" latinLnBrk="0" hangingPunct="1">
        <a:spcBef>
          <a:spcPts val="800"/>
        </a:spcBef>
        <a:buClr>
          <a:schemeClr val="tx2"/>
        </a:buClr>
        <a:buFont typeface="Arial" pitchFamily="34" charset="0"/>
        <a:buNone/>
        <a:defRPr sz="1600" kern="1200">
          <a:solidFill>
            <a:srgbClr val="7F7F7F"/>
          </a:solidFill>
          <a:latin typeface="Arial" pitchFamily="34" charset="0"/>
          <a:ea typeface="+mn-ea"/>
          <a:cs typeface="Arial" pitchFamily="34" charset="0"/>
        </a:defRPr>
      </a:lvl4pPr>
      <a:lvl5pPr marL="0" indent="0" algn="l" defTabSz="914400" rtl="0" eaLnBrk="1" latinLnBrk="0" hangingPunct="1">
        <a:spcBef>
          <a:spcPts val="1200"/>
        </a:spcBef>
        <a:buClr>
          <a:schemeClr val="tx2"/>
        </a:buClr>
        <a:buFont typeface="Arial" pitchFamily="34" charset="0"/>
        <a:buNone/>
        <a:defRPr sz="1600" kern="1200">
          <a:solidFill>
            <a:schemeClr val="bg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4.jpeg"/><Relationship Id="rId5" Type="http://schemas.openxmlformats.org/officeDocument/2006/relationships/image" Target="../media/image13.jpg"/><Relationship Id="rId4" Type="http://schemas.openxmlformats.org/officeDocument/2006/relationships/slideLayout" Target="../slideLayouts/slideLayout210.xml"/></Relationships>
</file>

<file path=ppt/slides/_rels/slide10.xml.rels><?xml version="1.0" encoding="UTF-8" standalone="yes"?>
<Relationships xmlns="http://schemas.openxmlformats.org/package/2006/relationships"><Relationship Id="rId8" Type="http://schemas.openxmlformats.org/officeDocument/2006/relationships/tags" Target="../tags/tag45.xml"/><Relationship Id="rId3" Type="http://schemas.openxmlformats.org/officeDocument/2006/relationships/tags" Target="../tags/tag40.xml"/><Relationship Id="rId7" Type="http://schemas.openxmlformats.org/officeDocument/2006/relationships/tags" Target="../tags/tag44.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 Id="rId9" Type="http://schemas.openxmlformats.org/officeDocument/2006/relationships/slideLayout" Target="../slideLayouts/slideLayout183.xml"/></Relationships>
</file>

<file path=ppt/slides/_rels/slide11.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5" Type="http://schemas.openxmlformats.org/officeDocument/2006/relationships/slideLayout" Target="../slideLayouts/slideLayout183.xml"/><Relationship Id="rId4" Type="http://schemas.openxmlformats.org/officeDocument/2006/relationships/tags" Target="../tags/tag49.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16.xml"/><Relationship Id="rId2" Type="http://schemas.openxmlformats.org/officeDocument/2006/relationships/tags" Target="../tags/tag51.xml"/><Relationship Id="rId1" Type="http://schemas.openxmlformats.org/officeDocument/2006/relationships/tags" Target="../tags/tag50.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8" Type="http://schemas.openxmlformats.org/officeDocument/2006/relationships/tags" Target="../tags/tag59.xml"/><Relationship Id="rId3" Type="http://schemas.openxmlformats.org/officeDocument/2006/relationships/tags" Target="../tags/tag54.xml"/><Relationship Id="rId7" Type="http://schemas.openxmlformats.org/officeDocument/2006/relationships/tags" Target="../tags/tag58.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tags" Target="../tags/tag57.xml"/><Relationship Id="rId11" Type="http://schemas.openxmlformats.org/officeDocument/2006/relationships/chart" Target="../charts/chart1.xml"/><Relationship Id="rId5" Type="http://schemas.openxmlformats.org/officeDocument/2006/relationships/tags" Target="../tags/tag56.xml"/><Relationship Id="rId10" Type="http://schemas.openxmlformats.org/officeDocument/2006/relationships/notesSlide" Target="../notesSlides/notesSlide1.xml"/><Relationship Id="rId4" Type="http://schemas.openxmlformats.org/officeDocument/2006/relationships/tags" Target="../tags/tag55.xml"/><Relationship Id="rId9" Type="http://schemas.openxmlformats.org/officeDocument/2006/relationships/slideLayout" Target="../slideLayouts/slideLayout151.xml"/></Relationships>
</file>

<file path=ppt/slides/_rels/slide14.xml.rels><?xml version="1.0" encoding="UTF-8" standalone="yes"?>
<Relationships xmlns="http://schemas.openxmlformats.org/package/2006/relationships"><Relationship Id="rId8" Type="http://schemas.openxmlformats.org/officeDocument/2006/relationships/tags" Target="../tags/tag67.xml"/><Relationship Id="rId3" Type="http://schemas.openxmlformats.org/officeDocument/2006/relationships/tags" Target="../tags/tag62.xml"/><Relationship Id="rId7" Type="http://schemas.openxmlformats.org/officeDocument/2006/relationships/tags" Target="../tags/tag66.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tags" Target="../tags/tag65.xml"/><Relationship Id="rId5" Type="http://schemas.openxmlformats.org/officeDocument/2006/relationships/tags" Target="../tags/tag64.xml"/><Relationship Id="rId4" Type="http://schemas.openxmlformats.org/officeDocument/2006/relationships/tags" Target="../tags/tag63.xml"/><Relationship Id="rId9" Type="http://schemas.openxmlformats.org/officeDocument/2006/relationships/slideLayout" Target="../slideLayouts/slideLayout151.xml"/></Relationships>
</file>

<file path=ppt/slides/_rels/slide15.xml.rels><?xml version="1.0" encoding="UTF-8" standalone="yes"?>
<Relationships xmlns="http://schemas.openxmlformats.org/package/2006/relationships"><Relationship Id="rId8" Type="http://schemas.openxmlformats.org/officeDocument/2006/relationships/tags" Target="../tags/tag75.xml"/><Relationship Id="rId3" Type="http://schemas.openxmlformats.org/officeDocument/2006/relationships/tags" Target="../tags/tag70.xml"/><Relationship Id="rId7" Type="http://schemas.openxmlformats.org/officeDocument/2006/relationships/tags" Target="../tags/tag74.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tags" Target="../tags/tag73.xml"/><Relationship Id="rId5" Type="http://schemas.openxmlformats.org/officeDocument/2006/relationships/tags" Target="../tags/tag72.xml"/><Relationship Id="rId4" Type="http://schemas.openxmlformats.org/officeDocument/2006/relationships/tags" Target="../tags/tag71.xml"/><Relationship Id="rId9" Type="http://schemas.openxmlformats.org/officeDocument/2006/relationships/slideLayout" Target="../slideLayouts/slideLayout151.xml"/></Relationships>
</file>

<file path=ppt/slides/_rels/slide16.xml.rels><?xml version="1.0" encoding="UTF-8" standalone="yes"?>
<Relationships xmlns="http://schemas.openxmlformats.org/package/2006/relationships"><Relationship Id="rId8" Type="http://schemas.openxmlformats.org/officeDocument/2006/relationships/tags" Target="../tags/tag83.xml"/><Relationship Id="rId13" Type="http://schemas.openxmlformats.org/officeDocument/2006/relationships/tags" Target="../tags/tag88.xml"/><Relationship Id="rId18" Type="http://schemas.openxmlformats.org/officeDocument/2006/relationships/chart" Target="../charts/chart4.xml"/><Relationship Id="rId3" Type="http://schemas.openxmlformats.org/officeDocument/2006/relationships/tags" Target="../tags/tag78.xml"/><Relationship Id="rId7" Type="http://schemas.openxmlformats.org/officeDocument/2006/relationships/tags" Target="../tags/tag82.xml"/><Relationship Id="rId12" Type="http://schemas.openxmlformats.org/officeDocument/2006/relationships/tags" Target="../tags/tag87.xml"/><Relationship Id="rId17" Type="http://schemas.openxmlformats.org/officeDocument/2006/relationships/chart" Target="../charts/chart3.xml"/><Relationship Id="rId2" Type="http://schemas.openxmlformats.org/officeDocument/2006/relationships/tags" Target="../tags/tag77.xml"/><Relationship Id="rId16" Type="http://schemas.openxmlformats.org/officeDocument/2006/relationships/chart" Target="../charts/chart2.xml"/><Relationship Id="rId1" Type="http://schemas.openxmlformats.org/officeDocument/2006/relationships/tags" Target="../tags/tag76.xml"/><Relationship Id="rId6" Type="http://schemas.openxmlformats.org/officeDocument/2006/relationships/tags" Target="../tags/tag81.xml"/><Relationship Id="rId11" Type="http://schemas.openxmlformats.org/officeDocument/2006/relationships/tags" Target="../tags/tag86.xml"/><Relationship Id="rId5" Type="http://schemas.openxmlformats.org/officeDocument/2006/relationships/tags" Target="../tags/tag80.xml"/><Relationship Id="rId15" Type="http://schemas.openxmlformats.org/officeDocument/2006/relationships/notesSlide" Target="../notesSlides/notesSlide2.xml"/><Relationship Id="rId10" Type="http://schemas.openxmlformats.org/officeDocument/2006/relationships/tags" Target="../tags/tag85.xml"/><Relationship Id="rId19" Type="http://schemas.openxmlformats.org/officeDocument/2006/relationships/chart" Target="../charts/chart5.xml"/><Relationship Id="rId4" Type="http://schemas.openxmlformats.org/officeDocument/2006/relationships/tags" Target="../tags/tag79.xml"/><Relationship Id="rId9" Type="http://schemas.openxmlformats.org/officeDocument/2006/relationships/tags" Target="../tags/tag84.xml"/><Relationship Id="rId14" Type="http://schemas.openxmlformats.org/officeDocument/2006/relationships/slideLayout" Target="../slideLayouts/slideLayout151.xml"/></Relationships>
</file>

<file path=ppt/slides/_rels/slide17.xml.rels><?xml version="1.0" encoding="UTF-8" standalone="yes"?>
<Relationships xmlns="http://schemas.openxmlformats.org/package/2006/relationships"><Relationship Id="rId8" Type="http://schemas.openxmlformats.org/officeDocument/2006/relationships/tags" Target="../tags/tag96.xml"/><Relationship Id="rId13" Type="http://schemas.openxmlformats.org/officeDocument/2006/relationships/slideLayout" Target="../slideLayouts/slideLayout151.xml"/><Relationship Id="rId3" Type="http://schemas.openxmlformats.org/officeDocument/2006/relationships/tags" Target="../tags/tag91.xml"/><Relationship Id="rId7" Type="http://schemas.openxmlformats.org/officeDocument/2006/relationships/tags" Target="../tags/tag95.xml"/><Relationship Id="rId12" Type="http://schemas.openxmlformats.org/officeDocument/2006/relationships/tags" Target="../tags/tag100.xml"/><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tags" Target="../tags/tag94.xml"/><Relationship Id="rId11" Type="http://schemas.openxmlformats.org/officeDocument/2006/relationships/tags" Target="../tags/tag99.xml"/><Relationship Id="rId5" Type="http://schemas.openxmlformats.org/officeDocument/2006/relationships/tags" Target="../tags/tag93.xml"/><Relationship Id="rId10" Type="http://schemas.openxmlformats.org/officeDocument/2006/relationships/tags" Target="../tags/tag98.xml"/><Relationship Id="rId4" Type="http://schemas.openxmlformats.org/officeDocument/2006/relationships/tags" Target="../tags/tag92.xml"/><Relationship Id="rId9" Type="http://schemas.openxmlformats.org/officeDocument/2006/relationships/tags" Target="../tags/tag97.xml"/><Relationship Id="rId14" Type="http://schemas.openxmlformats.org/officeDocument/2006/relationships/chart" Target="../charts/chart6.xml"/></Relationships>
</file>

<file path=ppt/slides/_rels/slide18.xml.rels><?xml version="1.0" encoding="UTF-8" standalone="yes"?>
<Relationships xmlns="http://schemas.openxmlformats.org/package/2006/relationships"><Relationship Id="rId8" Type="http://schemas.openxmlformats.org/officeDocument/2006/relationships/tags" Target="../tags/tag108.xml"/><Relationship Id="rId3" Type="http://schemas.openxmlformats.org/officeDocument/2006/relationships/tags" Target="../tags/tag103.xml"/><Relationship Id="rId7" Type="http://schemas.openxmlformats.org/officeDocument/2006/relationships/tags" Target="../tags/tag107.xml"/><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tags" Target="../tags/tag106.xml"/><Relationship Id="rId11" Type="http://schemas.openxmlformats.org/officeDocument/2006/relationships/slideLayout" Target="../slideLayouts/slideLayout151.xml"/><Relationship Id="rId5" Type="http://schemas.openxmlformats.org/officeDocument/2006/relationships/tags" Target="../tags/tag105.xml"/><Relationship Id="rId10" Type="http://schemas.openxmlformats.org/officeDocument/2006/relationships/tags" Target="../tags/tag110.xml"/><Relationship Id="rId4" Type="http://schemas.openxmlformats.org/officeDocument/2006/relationships/tags" Target="../tags/tag104.xml"/><Relationship Id="rId9" Type="http://schemas.openxmlformats.org/officeDocument/2006/relationships/tags" Target="../tags/tag109.xml"/></Relationships>
</file>

<file path=ppt/slides/_rels/slide19.xml.rels><?xml version="1.0" encoding="UTF-8" standalone="yes"?>
<Relationships xmlns="http://schemas.openxmlformats.org/package/2006/relationships"><Relationship Id="rId8" Type="http://schemas.openxmlformats.org/officeDocument/2006/relationships/tags" Target="../tags/tag118.xml"/><Relationship Id="rId3" Type="http://schemas.openxmlformats.org/officeDocument/2006/relationships/tags" Target="../tags/tag113.xml"/><Relationship Id="rId7" Type="http://schemas.openxmlformats.org/officeDocument/2006/relationships/tags" Target="../tags/tag117.xml"/><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tags" Target="../tags/tag116.xml"/><Relationship Id="rId11" Type="http://schemas.openxmlformats.org/officeDocument/2006/relationships/slideLayout" Target="../slideLayouts/slideLayout151.xml"/><Relationship Id="rId5" Type="http://schemas.openxmlformats.org/officeDocument/2006/relationships/tags" Target="../tags/tag115.xml"/><Relationship Id="rId10" Type="http://schemas.openxmlformats.org/officeDocument/2006/relationships/tags" Target="../tags/tag120.xml"/><Relationship Id="rId4" Type="http://schemas.openxmlformats.org/officeDocument/2006/relationships/tags" Target="../tags/tag114.xml"/><Relationship Id="rId9" Type="http://schemas.openxmlformats.org/officeDocument/2006/relationships/tags" Target="../tags/tag11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5.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image" Target="../media/image15.jpg"/></Relationships>
</file>

<file path=ppt/slides/_rels/slide20.xml.rels><?xml version="1.0" encoding="UTF-8" standalone="yes"?>
<Relationships xmlns="http://schemas.openxmlformats.org/package/2006/relationships"><Relationship Id="rId8" Type="http://schemas.openxmlformats.org/officeDocument/2006/relationships/tags" Target="../tags/tag128.xml"/><Relationship Id="rId3" Type="http://schemas.openxmlformats.org/officeDocument/2006/relationships/tags" Target="../tags/tag123.xml"/><Relationship Id="rId7" Type="http://schemas.openxmlformats.org/officeDocument/2006/relationships/tags" Target="../tags/tag127.xml"/><Relationship Id="rId2" Type="http://schemas.openxmlformats.org/officeDocument/2006/relationships/tags" Target="../tags/tag122.xml"/><Relationship Id="rId1" Type="http://schemas.openxmlformats.org/officeDocument/2006/relationships/tags" Target="../tags/tag121.xml"/><Relationship Id="rId6" Type="http://schemas.openxmlformats.org/officeDocument/2006/relationships/tags" Target="../tags/tag126.xml"/><Relationship Id="rId11" Type="http://schemas.openxmlformats.org/officeDocument/2006/relationships/slideLayout" Target="../slideLayouts/slideLayout151.xml"/><Relationship Id="rId5" Type="http://schemas.openxmlformats.org/officeDocument/2006/relationships/tags" Target="../tags/tag125.xml"/><Relationship Id="rId10" Type="http://schemas.openxmlformats.org/officeDocument/2006/relationships/tags" Target="../tags/tag130.xml"/><Relationship Id="rId4" Type="http://schemas.openxmlformats.org/officeDocument/2006/relationships/tags" Target="../tags/tag124.xml"/><Relationship Id="rId9" Type="http://schemas.openxmlformats.org/officeDocument/2006/relationships/tags" Target="../tags/tag129.xml"/></Relationships>
</file>

<file path=ppt/slides/_rels/slide21.xml.rels><?xml version="1.0" encoding="UTF-8" standalone="yes"?>
<Relationships xmlns="http://schemas.openxmlformats.org/package/2006/relationships"><Relationship Id="rId8" Type="http://schemas.openxmlformats.org/officeDocument/2006/relationships/slideLayout" Target="../slideLayouts/slideLayout5.xml"/><Relationship Id="rId3" Type="http://schemas.openxmlformats.org/officeDocument/2006/relationships/tags" Target="../tags/tag133.xml"/><Relationship Id="rId7" Type="http://schemas.openxmlformats.org/officeDocument/2006/relationships/tags" Target="../tags/tag137.xml"/><Relationship Id="rId2" Type="http://schemas.openxmlformats.org/officeDocument/2006/relationships/tags" Target="../tags/tag132.xml"/><Relationship Id="rId1" Type="http://schemas.openxmlformats.org/officeDocument/2006/relationships/tags" Target="../tags/tag131.xml"/><Relationship Id="rId6" Type="http://schemas.openxmlformats.org/officeDocument/2006/relationships/tags" Target="../tags/tag136.xml"/><Relationship Id="rId5" Type="http://schemas.openxmlformats.org/officeDocument/2006/relationships/tags" Target="../tags/tag135.xml"/><Relationship Id="rId10" Type="http://schemas.openxmlformats.org/officeDocument/2006/relationships/chart" Target="../charts/chart7.xml"/><Relationship Id="rId4" Type="http://schemas.openxmlformats.org/officeDocument/2006/relationships/tags" Target="../tags/tag134.xml"/><Relationship Id="rId9" Type="http://schemas.openxmlformats.org/officeDocument/2006/relationships/notesSlide" Target="../notesSlides/notesSlide3.xml"/></Relationships>
</file>

<file path=ppt/slides/_rels/slide22.xml.rels><?xml version="1.0" encoding="UTF-8" standalone="yes"?>
<Relationships xmlns="http://schemas.openxmlformats.org/package/2006/relationships"><Relationship Id="rId8" Type="http://schemas.openxmlformats.org/officeDocument/2006/relationships/slideLayout" Target="../slideLayouts/slideLayout5.xml"/><Relationship Id="rId3" Type="http://schemas.openxmlformats.org/officeDocument/2006/relationships/tags" Target="../tags/tag140.xml"/><Relationship Id="rId7" Type="http://schemas.openxmlformats.org/officeDocument/2006/relationships/tags" Target="../tags/tag144.xml"/><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tags" Target="../tags/tag143.xml"/><Relationship Id="rId5" Type="http://schemas.openxmlformats.org/officeDocument/2006/relationships/tags" Target="../tags/tag142.xml"/><Relationship Id="rId10" Type="http://schemas.openxmlformats.org/officeDocument/2006/relationships/chart" Target="../charts/chart8.xml"/><Relationship Id="rId4" Type="http://schemas.openxmlformats.org/officeDocument/2006/relationships/tags" Target="../tags/tag141.xml"/><Relationship Id="rId9" Type="http://schemas.openxmlformats.org/officeDocument/2006/relationships/notesSlide" Target="../notesSlides/notesSlide4.xml"/></Relationships>
</file>

<file path=ppt/slides/_rels/slide23.xml.rels><?xml version="1.0" encoding="UTF-8" standalone="yes"?>
<Relationships xmlns="http://schemas.openxmlformats.org/package/2006/relationships"><Relationship Id="rId8" Type="http://schemas.openxmlformats.org/officeDocument/2006/relationships/slideLayout" Target="../slideLayouts/slideLayout5.xml"/><Relationship Id="rId3" Type="http://schemas.openxmlformats.org/officeDocument/2006/relationships/tags" Target="../tags/tag147.xml"/><Relationship Id="rId7" Type="http://schemas.openxmlformats.org/officeDocument/2006/relationships/tags" Target="../tags/tag151.xml"/><Relationship Id="rId2" Type="http://schemas.openxmlformats.org/officeDocument/2006/relationships/tags" Target="../tags/tag146.xml"/><Relationship Id="rId1" Type="http://schemas.openxmlformats.org/officeDocument/2006/relationships/tags" Target="../tags/tag145.xml"/><Relationship Id="rId6" Type="http://schemas.openxmlformats.org/officeDocument/2006/relationships/tags" Target="../tags/tag150.xml"/><Relationship Id="rId5" Type="http://schemas.openxmlformats.org/officeDocument/2006/relationships/tags" Target="../tags/tag149.xml"/><Relationship Id="rId10" Type="http://schemas.openxmlformats.org/officeDocument/2006/relationships/chart" Target="../charts/chart9.xml"/><Relationship Id="rId4" Type="http://schemas.openxmlformats.org/officeDocument/2006/relationships/tags" Target="../tags/tag148.xml"/><Relationship Id="rId9" Type="http://schemas.openxmlformats.org/officeDocument/2006/relationships/notesSlide" Target="../notesSlides/notesSlide5.xml"/></Relationships>
</file>

<file path=ppt/slides/_rels/slide24.xml.rels><?xml version="1.0" encoding="UTF-8" standalone="yes"?>
<Relationships xmlns="http://schemas.openxmlformats.org/package/2006/relationships"><Relationship Id="rId3" Type="http://schemas.openxmlformats.org/officeDocument/2006/relationships/tags" Target="../tags/tag154.xml"/><Relationship Id="rId7" Type="http://schemas.openxmlformats.org/officeDocument/2006/relationships/slideLayout" Target="../slideLayouts/slideLayout5.xml"/><Relationship Id="rId2" Type="http://schemas.openxmlformats.org/officeDocument/2006/relationships/tags" Target="../tags/tag153.xml"/><Relationship Id="rId1" Type="http://schemas.openxmlformats.org/officeDocument/2006/relationships/tags" Target="../tags/tag152.xml"/><Relationship Id="rId6" Type="http://schemas.openxmlformats.org/officeDocument/2006/relationships/tags" Target="../tags/tag157.xml"/><Relationship Id="rId5" Type="http://schemas.openxmlformats.org/officeDocument/2006/relationships/tags" Target="../tags/tag156.xml"/><Relationship Id="rId4" Type="http://schemas.openxmlformats.org/officeDocument/2006/relationships/tags" Target="../tags/tag155.xml"/></Relationships>
</file>

<file path=ppt/slides/_rels/slide25.xml.rels><?xml version="1.0" encoding="UTF-8" standalone="yes"?>
<Relationships xmlns="http://schemas.openxmlformats.org/package/2006/relationships"><Relationship Id="rId3" Type="http://schemas.openxmlformats.org/officeDocument/2006/relationships/tags" Target="../tags/tag160.xml"/><Relationship Id="rId7" Type="http://schemas.openxmlformats.org/officeDocument/2006/relationships/slideLayout" Target="../slideLayouts/slideLayout5.xml"/><Relationship Id="rId2" Type="http://schemas.openxmlformats.org/officeDocument/2006/relationships/tags" Target="../tags/tag159.xml"/><Relationship Id="rId1" Type="http://schemas.openxmlformats.org/officeDocument/2006/relationships/tags" Target="../tags/tag158.xml"/><Relationship Id="rId6" Type="http://schemas.openxmlformats.org/officeDocument/2006/relationships/tags" Target="../tags/tag163.xml"/><Relationship Id="rId5" Type="http://schemas.openxmlformats.org/officeDocument/2006/relationships/tags" Target="../tags/tag162.xml"/><Relationship Id="rId4" Type="http://schemas.openxmlformats.org/officeDocument/2006/relationships/tags" Target="../tags/tag161.xml"/></Relationships>
</file>

<file path=ppt/slides/_rels/slide26.xml.rels><?xml version="1.0" encoding="UTF-8" standalone="yes"?>
<Relationships xmlns="http://schemas.openxmlformats.org/package/2006/relationships"><Relationship Id="rId3" Type="http://schemas.openxmlformats.org/officeDocument/2006/relationships/tags" Target="../tags/tag166.xml"/><Relationship Id="rId7" Type="http://schemas.openxmlformats.org/officeDocument/2006/relationships/slideLayout" Target="../slideLayouts/slideLayout5.xml"/><Relationship Id="rId2" Type="http://schemas.openxmlformats.org/officeDocument/2006/relationships/tags" Target="../tags/tag165.xml"/><Relationship Id="rId1" Type="http://schemas.openxmlformats.org/officeDocument/2006/relationships/tags" Target="../tags/tag164.xml"/><Relationship Id="rId6" Type="http://schemas.openxmlformats.org/officeDocument/2006/relationships/tags" Target="../tags/tag169.xml"/><Relationship Id="rId5" Type="http://schemas.openxmlformats.org/officeDocument/2006/relationships/tags" Target="../tags/tag168.xml"/><Relationship Id="rId4" Type="http://schemas.openxmlformats.org/officeDocument/2006/relationships/tags" Target="../tags/tag167.xml"/></Relationships>
</file>

<file path=ppt/slides/_rels/slide27.xml.rels><?xml version="1.0" encoding="UTF-8" standalone="yes"?>
<Relationships xmlns="http://schemas.openxmlformats.org/package/2006/relationships"><Relationship Id="rId3" Type="http://schemas.openxmlformats.org/officeDocument/2006/relationships/tags" Target="../tags/tag172.xml"/><Relationship Id="rId7" Type="http://schemas.openxmlformats.org/officeDocument/2006/relationships/slideLayout" Target="../slideLayouts/slideLayout5.xml"/><Relationship Id="rId2" Type="http://schemas.openxmlformats.org/officeDocument/2006/relationships/tags" Target="../tags/tag171.xml"/><Relationship Id="rId1" Type="http://schemas.openxmlformats.org/officeDocument/2006/relationships/tags" Target="../tags/tag170.xml"/><Relationship Id="rId6" Type="http://schemas.openxmlformats.org/officeDocument/2006/relationships/tags" Target="../tags/tag175.xml"/><Relationship Id="rId5" Type="http://schemas.openxmlformats.org/officeDocument/2006/relationships/tags" Target="../tags/tag174.xml"/><Relationship Id="rId4" Type="http://schemas.openxmlformats.org/officeDocument/2006/relationships/tags" Target="../tags/tag173.xml"/></Relationships>
</file>

<file path=ppt/slides/_rels/slide28.xml.rels><?xml version="1.0" encoding="UTF-8" standalone="yes"?>
<Relationships xmlns="http://schemas.openxmlformats.org/package/2006/relationships"><Relationship Id="rId3" Type="http://schemas.openxmlformats.org/officeDocument/2006/relationships/tags" Target="../tags/tag178.xml"/><Relationship Id="rId7" Type="http://schemas.openxmlformats.org/officeDocument/2006/relationships/slideLayout" Target="../slideLayouts/slideLayout5.xml"/><Relationship Id="rId2" Type="http://schemas.openxmlformats.org/officeDocument/2006/relationships/tags" Target="../tags/tag177.xml"/><Relationship Id="rId1" Type="http://schemas.openxmlformats.org/officeDocument/2006/relationships/tags" Target="../tags/tag176.xml"/><Relationship Id="rId6" Type="http://schemas.openxmlformats.org/officeDocument/2006/relationships/tags" Target="../tags/tag181.xml"/><Relationship Id="rId5" Type="http://schemas.openxmlformats.org/officeDocument/2006/relationships/tags" Target="../tags/tag180.xml"/><Relationship Id="rId4" Type="http://schemas.openxmlformats.org/officeDocument/2006/relationships/tags" Target="../tags/tag179.xml"/></Relationships>
</file>

<file path=ppt/slides/_rels/slide29.xml.rels><?xml version="1.0" encoding="UTF-8" standalone="yes"?>
<Relationships xmlns="http://schemas.openxmlformats.org/package/2006/relationships"><Relationship Id="rId3" Type="http://schemas.openxmlformats.org/officeDocument/2006/relationships/tags" Target="../tags/tag184.xml"/><Relationship Id="rId7" Type="http://schemas.openxmlformats.org/officeDocument/2006/relationships/slideLayout" Target="../slideLayouts/slideLayout5.xml"/><Relationship Id="rId2" Type="http://schemas.openxmlformats.org/officeDocument/2006/relationships/tags" Target="../tags/tag183.xml"/><Relationship Id="rId1" Type="http://schemas.openxmlformats.org/officeDocument/2006/relationships/tags" Target="../tags/tag182.xml"/><Relationship Id="rId6" Type="http://schemas.openxmlformats.org/officeDocument/2006/relationships/tags" Target="../tags/tag187.xml"/><Relationship Id="rId5" Type="http://schemas.openxmlformats.org/officeDocument/2006/relationships/tags" Target="../tags/tag186.xml"/><Relationship Id="rId4" Type="http://schemas.openxmlformats.org/officeDocument/2006/relationships/tags" Target="../tags/tag185.xml"/></Relationships>
</file>

<file path=ppt/slides/_rels/slide3.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slideLayout" Target="../slideLayouts/slideLayout183.xml"/><Relationship Id="rId4" Type="http://schemas.openxmlformats.org/officeDocument/2006/relationships/tags" Target="../tags/tag9.xml"/></Relationships>
</file>

<file path=ppt/slides/_rels/slide30.xml.rels><?xml version="1.0" encoding="UTF-8" standalone="yes"?>
<Relationships xmlns="http://schemas.openxmlformats.org/package/2006/relationships"><Relationship Id="rId8" Type="http://schemas.openxmlformats.org/officeDocument/2006/relationships/slideLayout" Target="../slideLayouts/slideLayout117.xml"/><Relationship Id="rId3" Type="http://schemas.openxmlformats.org/officeDocument/2006/relationships/tags" Target="../tags/tag190.xml"/><Relationship Id="rId7" Type="http://schemas.openxmlformats.org/officeDocument/2006/relationships/tags" Target="../tags/tag194.xml"/><Relationship Id="rId2" Type="http://schemas.openxmlformats.org/officeDocument/2006/relationships/tags" Target="../tags/tag189.xml"/><Relationship Id="rId1" Type="http://schemas.openxmlformats.org/officeDocument/2006/relationships/tags" Target="../tags/tag188.xml"/><Relationship Id="rId6" Type="http://schemas.openxmlformats.org/officeDocument/2006/relationships/tags" Target="../tags/tag193.xml"/><Relationship Id="rId5" Type="http://schemas.openxmlformats.org/officeDocument/2006/relationships/tags" Target="../tags/tag192.xml"/><Relationship Id="rId10" Type="http://schemas.openxmlformats.org/officeDocument/2006/relationships/chart" Target="../charts/chart10.xml"/><Relationship Id="rId4" Type="http://schemas.openxmlformats.org/officeDocument/2006/relationships/tags" Target="../tags/tag191.xml"/><Relationship Id="rId9" Type="http://schemas.openxmlformats.org/officeDocument/2006/relationships/notesSlide" Target="../notesSlides/notesSlide6.xml"/></Relationships>
</file>

<file path=ppt/slides/_rels/slide31.xml.rels><?xml version="1.0" encoding="UTF-8" standalone="yes"?>
<Relationships xmlns="http://schemas.openxmlformats.org/package/2006/relationships"><Relationship Id="rId8" Type="http://schemas.openxmlformats.org/officeDocument/2006/relationships/tags" Target="../tags/tag202.xml"/><Relationship Id="rId3" Type="http://schemas.openxmlformats.org/officeDocument/2006/relationships/tags" Target="../tags/tag197.xml"/><Relationship Id="rId7" Type="http://schemas.openxmlformats.org/officeDocument/2006/relationships/tags" Target="../tags/tag201.xml"/><Relationship Id="rId12" Type="http://schemas.openxmlformats.org/officeDocument/2006/relationships/chart" Target="../charts/chart11.xml"/><Relationship Id="rId2" Type="http://schemas.openxmlformats.org/officeDocument/2006/relationships/tags" Target="../tags/tag196.xml"/><Relationship Id="rId1" Type="http://schemas.openxmlformats.org/officeDocument/2006/relationships/tags" Target="../tags/tag195.xml"/><Relationship Id="rId6" Type="http://schemas.openxmlformats.org/officeDocument/2006/relationships/tags" Target="../tags/tag200.xml"/><Relationship Id="rId11" Type="http://schemas.openxmlformats.org/officeDocument/2006/relationships/notesSlide" Target="../notesSlides/notesSlide7.xml"/><Relationship Id="rId5" Type="http://schemas.openxmlformats.org/officeDocument/2006/relationships/tags" Target="../tags/tag199.xml"/><Relationship Id="rId10" Type="http://schemas.openxmlformats.org/officeDocument/2006/relationships/slideLayout" Target="../slideLayouts/slideLayout117.xml"/><Relationship Id="rId4" Type="http://schemas.openxmlformats.org/officeDocument/2006/relationships/tags" Target="../tags/tag198.xml"/><Relationship Id="rId9" Type="http://schemas.openxmlformats.org/officeDocument/2006/relationships/tags" Target="../tags/tag203.xml"/></Relationships>
</file>

<file path=ppt/slides/_rels/slide32.xml.rels><?xml version="1.0" encoding="UTF-8" standalone="yes"?>
<Relationships xmlns="http://schemas.openxmlformats.org/package/2006/relationships"><Relationship Id="rId8" Type="http://schemas.openxmlformats.org/officeDocument/2006/relationships/tags" Target="../tags/tag211.xml"/><Relationship Id="rId3" Type="http://schemas.openxmlformats.org/officeDocument/2006/relationships/tags" Target="../tags/tag206.xml"/><Relationship Id="rId7" Type="http://schemas.openxmlformats.org/officeDocument/2006/relationships/tags" Target="../tags/tag210.xml"/><Relationship Id="rId12" Type="http://schemas.openxmlformats.org/officeDocument/2006/relationships/chart" Target="../charts/chart12.xml"/><Relationship Id="rId2" Type="http://schemas.openxmlformats.org/officeDocument/2006/relationships/tags" Target="../tags/tag205.xml"/><Relationship Id="rId1" Type="http://schemas.openxmlformats.org/officeDocument/2006/relationships/tags" Target="../tags/tag204.xml"/><Relationship Id="rId6" Type="http://schemas.openxmlformats.org/officeDocument/2006/relationships/tags" Target="../tags/tag209.xml"/><Relationship Id="rId11" Type="http://schemas.openxmlformats.org/officeDocument/2006/relationships/notesSlide" Target="../notesSlides/notesSlide8.xml"/><Relationship Id="rId5" Type="http://schemas.openxmlformats.org/officeDocument/2006/relationships/tags" Target="../tags/tag208.xml"/><Relationship Id="rId10" Type="http://schemas.openxmlformats.org/officeDocument/2006/relationships/slideLayout" Target="../slideLayouts/slideLayout117.xml"/><Relationship Id="rId4" Type="http://schemas.openxmlformats.org/officeDocument/2006/relationships/tags" Target="../tags/tag207.xml"/><Relationship Id="rId9" Type="http://schemas.openxmlformats.org/officeDocument/2006/relationships/tags" Target="../tags/tag212.xml"/></Relationships>
</file>

<file path=ppt/slides/_rels/slide33.xml.rels><?xml version="1.0" encoding="UTF-8" standalone="yes"?>
<Relationships xmlns="http://schemas.openxmlformats.org/package/2006/relationships"><Relationship Id="rId8" Type="http://schemas.openxmlformats.org/officeDocument/2006/relationships/slideLayout" Target="../slideLayouts/slideLayout117.xml"/><Relationship Id="rId3" Type="http://schemas.openxmlformats.org/officeDocument/2006/relationships/tags" Target="../tags/tag215.xml"/><Relationship Id="rId7" Type="http://schemas.openxmlformats.org/officeDocument/2006/relationships/tags" Target="../tags/tag219.xml"/><Relationship Id="rId2" Type="http://schemas.openxmlformats.org/officeDocument/2006/relationships/tags" Target="../tags/tag214.xml"/><Relationship Id="rId1" Type="http://schemas.openxmlformats.org/officeDocument/2006/relationships/tags" Target="../tags/tag213.xml"/><Relationship Id="rId6" Type="http://schemas.openxmlformats.org/officeDocument/2006/relationships/tags" Target="../tags/tag218.xml"/><Relationship Id="rId5" Type="http://schemas.openxmlformats.org/officeDocument/2006/relationships/tags" Target="../tags/tag217.xml"/><Relationship Id="rId4" Type="http://schemas.openxmlformats.org/officeDocument/2006/relationships/tags" Target="../tags/tag216.xml"/></Relationships>
</file>

<file path=ppt/slides/_rels/slide34.xml.rels><?xml version="1.0" encoding="UTF-8" standalone="yes"?>
<Relationships xmlns="http://schemas.openxmlformats.org/package/2006/relationships"><Relationship Id="rId8" Type="http://schemas.openxmlformats.org/officeDocument/2006/relationships/slideLayout" Target="../slideLayouts/slideLayout117.xml"/><Relationship Id="rId3" Type="http://schemas.openxmlformats.org/officeDocument/2006/relationships/tags" Target="../tags/tag222.xml"/><Relationship Id="rId7" Type="http://schemas.openxmlformats.org/officeDocument/2006/relationships/tags" Target="../tags/tag226.xml"/><Relationship Id="rId2" Type="http://schemas.openxmlformats.org/officeDocument/2006/relationships/tags" Target="../tags/tag221.xml"/><Relationship Id="rId1" Type="http://schemas.openxmlformats.org/officeDocument/2006/relationships/tags" Target="../tags/tag220.xml"/><Relationship Id="rId6" Type="http://schemas.openxmlformats.org/officeDocument/2006/relationships/tags" Target="../tags/tag225.xml"/><Relationship Id="rId5" Type="http://schemas.openxmlformats.org/officeDocument/2006/relationships/tags" Target="../tags/tag224.xml"/><Relationship Id="rId4" Type="http://schemas.openxmlformats.org/officeDocument/2006/relationships/tags" Target="../tags/tag223.xml"/></Relationships>
</file>

<file path=ppt/slides/_rels/slide35.xml.rels><?xml version="1.0" encoding="UTF-8" standalone="yes"?>
<Relationships xmlns="http://schemas.openxmlformats.org/package/2006/relationships"><Relationship Id="rId3" Type="http://schemas.openxmlformats.org/officeDocument/2006/relationships/tags" Target="../tags/tag229.xml"/><Relationship Id="rId7" Type="http://schemas.openxmlformats.org/officeDocument/2006/relationships/slideLayout" Target="../slideLayouts/slideLayout117.xml"/><Relationship Id="rId2" Type="http://schemas.openxmlformats.org/officeDocument/2006/relationships/tags" Target="../tags/tag228.xml"/><Relationship Id="rId1" Type="http://schemas.openxmlformats.org/officeDocument/2006/relationships/tags" Target="../tags/tag227.xml"/><Relationship Id="rId6" Type="http://schemas.openxmlformats.org/officeDocument/2006/relationships/tags" Target="../tags/tag232.xml"/><Relationship Id="rId5" Type="http://schemas.openxmlformats.org/officeDocument/2006/relationships/tags" Target="../tags/tag231.xml"/><Relationship Id="rId4" Type="http://schemas.openxmlformats.org/officeDocument/2006/relationships/tags" Target="../tags/tag230.xml"/></Relationships>
</file>

<file path=ppt/slides/_rels/slide36.xml.rels><?xml version="1.0" encoding="UTF-8" standalone="yes"?>
<Relationships xmlns="http://schemas.openxmlformats.org/package/2006/relationships"><Relationship Id="rId3" Type="http://schemas.openxmlformats.org/officeDocument/2006/relationships/tags" Target="../tags/tag235.xml"/><Relationship Id="rId7" Type="http://schemas.openxmlformats.org/officeDocument/2006/relationships/slideLayout" Target="../slideLayouts/slideLayout117.xml"/><Relationship Id="rId2" Type="http://schemas.openxmlformats.org/officeDocument/2006/relationships/tags" Target="../tags/tag234.xml"/><Relationship Id="rId1" Type="http://schemas.openxmlformats.org/officeDocument/2006/relationships/tags" Target="../tags/tag233.xml"/><Relationship Id="rId6" Type="http://schemas.openxmlformats.org/officeDocument/2006/relationships/tags" Target="../tags/tag238.xml"/><Relationship Id="rId5" Type="http://schemas.openxmlformats.org/officeDocument/2006/relationships/tags" Target="../tags/tag237.xml"/><Relationship Id="rId4" Type="http://schemas.openxmlformats.org/officeDocument/2006/relationships/tags" Target="../tags/tag236.xml"/></Relationships>
</file>

<file path=ppt/slides/_rels/slide37.xml.rels><?xml version="1.0" encoding="UTF-8" standalone="yes"?>
<Relationships xmlns="http://schemas.openxmlformats.org/package/2006/relationships"><Relationship Id="rId3" Type="http://schemas.openxmlformats.org/officeDocument/2006/relationships/tags" Target="../tags/tag241.xml"/><Relationship Id="rId7" Type="http://schemas.openxmlformats.org/officeDocument/2006/relationships/slideLayout" Target="../slideLayouts/slideLayout117.xml"/><Relationship Id="rId2" Type="http://schemas.openxmlformats.org/officeDocument/2006/relationships/tags" Target="../tags/tag240.xml"/><Relationship Id="rId1" Type="http://schemas.openxmlformats.org/officeDocument/2006/relationships/tags" Target="../tags/tag239.xml"/><Relationship Id="rId6" Type="http://schemas.openxmlformats.org/officeDocument/2006/relationships/tags" Target="../tags/tag244.xml"/><Relationship Id="rId5" Type="http://schemas.openxmlformats.org/officeDocument/2006/relationships/tags" Target="../tags/tag243.xml"/><Relationship Id="rId4" Type="http://schemas.openxmlformats.org/officeDocument/2006/relationships/tags" Target="../tags/tag242.xml"/></Relationships>
</file>

<file path=ppt/slides/_rels/slide38.xml.rels><?xml version="1.0" encoding="UTF-8" standalone="yes"?>
<Relationships xmlns="http://schemas.openxmlformats.org/package/2006/relationships"><Relationship Id="rId3" Type="http://schemas.openxmlformats.org/officeDocument/2006/relationships/tags" Target="../tags/tag247.xml"/><Relationship Id="rId7" Type="http://schemas.openxmlformats.org/officeDocument/2006/relationships/slideLayout" Target="../slideLayouts/slideLayout117.xml"/><Relationship Id="rId2" Type="http://schemas.openxmlformats.org/officeDocument/2006/relationships/tags" Target="../tags/tag246.xml"/><Relationship Id="rId1" Type="http://schemas.openxmlformats.org/officeDocument/2006/relationships/tags" Target="../tags/tag245.xml"/><Relationship Id="rId6" Type="http://schemas.openxmlformats.org/officeDocument/2006/relationships/tags" Target="../tags/tag250.xml"/><Relationship Id="rId5" Type="http://schemas.openxmlformats.org/officeDocument/2006/relationships/tags" Target="../tags/tag249.xml"/><Relationship Id="rId4" Type="http://schemas.openxmlformats.org/officeDocument/2006/relationships/tags" Target="../tags/tag248.xml"/></Relationships>
</file>

<file path=ppt/slides/_rels/slide39.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tags" Target="../tags/tag253.xml"/><Relationship Id="rId7" Type="http://schemas.openxmlformats.org/officeDocument/2006/relationships/tags" Target="../tags/tag257.xml"/><Relationship Id="rId2" Type="http://schemas.openxmlformats.org/officeDocument/2006/relationships/tags" Target="../tags/tag252.xml"/><Relationship Id="rId1" Type="http://schemas.openxmlformats.org/officeDocument/2006/relationships/tags" Target="../tags/tag251.xml"/><Relationship Id="rId6" Type="http://schemas.openxmlformats.org/officeDocument/2006/relationships/tags" Target="../tags/tag256.xml"/><Relationship Id="rId11" Type="http://schemas.openxmlformats.org/officeDocument/2006/relationships/chart" Target="../charts/chart14.xml"/><Relationship Id="rId5" Type="http://schemas.openxmlformats.org/officeDocument/2006/relationships/tags" Target="../tags/tag255.xml"/><Relationship Id="rId10" Type="http://schemas.openxmlformats.org/officeDocument/2006/relationships/chart" Target="../charts/chart13.xml"/><Relationship Id="rId4" Type="http://schemas.openxmlformats.org/officeDocument/2006/relationships/tags" Target="../tags/tag254.xml"/><Relationship Id="rId9" Type="http://schemas.openxmlformats.org/officeDocument/2006/relationships/notesSlide" Target="../notesSlides/notesSlide9.xml"/></Relationships>
</file>

<file path=ppt/slides/_rels/slide4.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slideLayout" Target="../slideLayouts/slideLayout36.xml"/><Relationship Id="rId4" Type="http://schemas.openxmlformats.org/officeDocument/2006/relationships/tags" Target="../tags/tag13.xml"/></Relationships>
</file>

<file path=ppt/slides/_rels/slide40.xml.rels><?xml version="1.0" encoding="UTF-8" standalone="yes"?>
<Relationships xmlns="http://schemas.openxmlformats.org/package/2006/relationships"><Relationship Id="rId3" Type="http://schemas.openxmlformats.org/officeDocument/2006/relationships/tags" Target="../tags/tag260.xml"/><Relationship Id="rId7" Type="http://schemas.openxmlformats.org/officeDocument/2006/relationships/slideLayout" Target="../slideLayouts/slideLayout151.xml"/><Relationship Id="rId2" Type="http://schemas.openxmlformats.org/officeDocument/2006/relationships/tags" Target="../tags/tag259.xml"/><Relationship Id="rId1" Type="http://schemas.openxmlformats.org/officeDocument/2006/relationships/tags" Target="../tags/tag258.xml"/><Relationship Id="rId6" Type="http://schemas.openxmlformats.org/officeDocument/2006/relationships/tags" Target="../tags/tag263.xml"/><Relationship Id="rId5" Type="http://schemas.openxmlformats.org/officeDocument/2006/relationships/tags" Target="../tags/tag262.xml"/><Relationship Id="rId4" Type="http://schemas.openxmlformats.org/officeDocument/2006/relationships/tags" Target="../tags/tag261.xml"/></Relationships>
</file>

<file path=ppt/slides/_rels/slide41.xml.rels><?xml version="1.0" encoding="UTF-8" standalone="yes"?>
<Relationships xmlns="http://schemas.openxmlformats.org/package/2006/relationships"><Relationship Id="rId3" Type="http://schemas.openxmlformats.org/officeDocument/2006/relationships/tags" Target="../tags/tag266.xml"/><Relationship Id="rId7" Type="http://schemas.openxmlformats.org/officeDocument/2006/relationships/slideLayout" Target="../slideLayouts/slideLayout151.xml"/><Relationship Id="rId2" Type="http://schemas.openxmlformats.org/officeDocument/2006/relationships/tags" Target="../tags/tag265.xml"/><Relationship Id="rId1" Type="http://schemas.openxmlformats.org/officeDocument/2006/relationships/tags" Target="../tags/tag264.xml"/><Relationship Id="rId6" Type="http://schemas.openxmlformats.org/officeDocument/2006/relationships/tags" Target="../tags/tag269.xml"/><Relationship Id="rId5" Type="http://schemas.openxmlformats.org/officeDocument/2006/relationships/tags" Target="../tags/tag268.xml"/><Relationship Id="rId4" Type="http://schemas.openxmlformats.org/officeDocument/2006/relationships/tags" Target="../tags/tag267.xml"/></Relationships>
</file>

<file path=ppt/slides/_rels/slide42.xml.rels><?xml version="1.0" encoding="UTF-8" standalone="yes"?>
<Relationships xmlns="http://schemas.openxmlformats.org/package/2006/relationships"><Relationship Id="rId8" Type="http://schemas.openxmlformats.org/officeDocument/2006/relationships/slideLayout" Target="../slideLayouts/slideLayout117.xml"/><Relationship Id="rId3" Type="http://schemas.openxmlformats.org/officeDocument/2006/relationships/tags" Target="../tags/tag272.xml"/><Relationship Id="rId7" Type="http://schemas.openxmlformats.org/officeDocument/2006/relationships/tags" Target="../tags/tag276.xml"/><Relationship Id="rId2" Type="http://schemas.openxmlformats.org/officeDocument/2006/relationships/tags" Target="../tags/tag271.xml"/><Relationship Id="rId1" Type="http://schemas.openxmlformats.org/officeDocument/2006/relationships/tags" Target="../tags/tag270.xml"/><Relationship Id="rId6" Type="http://schemas.openxmlformats.org/officeDocument/2006/relationships/tags" Target="../tags/tag275.xml"/><Relationship Id="rId5" Type="http://schemas.openxmlformats.org/officeDocument/2006/relationships/tags" Target="../tags/tag274.xml"/><Relationship Id="rId10" Type="http://schemas.openxmlformats.org/officeDocument/2006/relationships/chart" Target="../charts/chart15.xml"/><Relationship Id="rId4" Type="http://schemas.openxmlformats.org/officeDocument/2006/relationships/tags" Target="../tags/tag273.xml"/><Relationship Id="rId9" Type="http://schemas.openxmlformats.org/officeDocument/2006/relationships/notesSlide" Target="../notesSlides/notesSlide10.xml"/></Relationships>
</file>

<file path=ppt/slides/_rels/slide43.xml.rels><?xml version="1.0" encoding="UTF-8" standalone="yes"?>
<Relationships xmlns="http://schemas.openxmlformats.org/package/2006/relationships"><Relationship Id="rId3" Type="http://schemas.openxmlformats.org/officeDocument/2006/relationships/tags" Target="../tags/tag279.xml"/><Relationship Id="rId7" Type="http://schemas.openxmlformats.org/officeDocument/2006/relationships/slideLayout" Target="../slideLayouts/slideLayout117.xml"/><Relationship Id="rId2" Type="http://schemas.openxmlformats.org/officeDocument/2006/relationships/tags" Target="../tags/tag278.xml"/><Relationship Id="rId1" Type="http://schemas.openxmlformats.org/officeDocument/2006/relationships/tags" Target="../tags/tag277.xml"/><Relationship Id="rId6" Type="http://schemas.openxmlformats.org/officeDocument/2006/relationships/tags" Target="../tags/tag282.xml"/><Relationship Id="rId5" Type="http://schemas.openxmlformats.org/officeDocument/2006/relationships/tags" Target="../tags/tag281.xml"/><Relationship Id="rId4" Type="http://schemas.openxmlformats.org/officeDocument/2006/relationships/tags" Target="../tags/tag280.xml"/></Relationships>
</file>

<file path=ppt/slides/_rels/slide44.xml.rels><?xml version="1.0" encoding="UTF-8" standalone="yes"?>
<Relationships xmlns="http://schemas.openxmlformats.org/package/2006/relationships"><Relationship Id="rId3" Type="http://schemas.openxmlformats.org/officeDocument/2006/relationships/tags" Target="../tags/tag285.xml"/><Relationship Id="rId7" Type="http://schemas.openxmlformats.org/officeDocument/2006/relationships/slideLayout" Target="../slideLayouts/slideLayout117.xml"/><Relationship Id="rId2" Type="http://schemas.openxmlformats.org/officeDocument/2006/relationships/tags" Target="../tags/tag284.xml"/><Relationship Id="rId1" Type="http://schemas.openxmlformats.org/officeDocument/2006/relationships/tags" Target="../tags/tag283.xml"/><Relationship Id="rId6" Type="http://schemas.openxmlformats.org/officeDocument/2006/relationships/tags" Target="../tags/tag288.xml"/><Relationship Id="rId5" Type="http://schemas.openxmlformats.org/officeDocument/2006/relationships/tags" Target="../tags/tag287.xml"/><Relationship Id="rId4" Type="http://schemas.openxmlformats.org/officeDocument/2006/relationships/tags" Target="../tags/tag286.xml"/></Relationships>
</file>

<file path=ppt/slides/_rels/slide45.xml.rels><?xml version="1.0" encoding="UTF-8" standalone="yes"?>
<Relationships xmlns="http://schemas.openxmlformats.org/package/2006/relationships"><Relationship Id="rId8" Type="http://schemas.openxmlformats.org/officeDocument/2006/relationships/slideLayout" Target="../slideLayouts/slideLayout5.xml"/><Relationship Id="rId3" Type="http://schemas.openxmlformats.org/officeDocument/2006/relationships/tags" Target="../tags/tag291.xml"/><Relationship Id="rId7" Type="http://schemas.openxmlformats.org/officeDocument/2006/relationships/tags" Target="../tags/tag295.xml"/><Relationship Id="rId2" Type="http://schemas.openxmlformats.org/officeDocument/2006/relationships/tags" Target="../tags/tag290.xml"/><Relationship Id="rId1" Type="http://schemas.openxmlformats.org/officeDocument/2006/relationships/tags" Target="../tags/tag289.xml"/><Relationship Id="rId6" Type="http://schemas.openxmlformats.org/officeDocument/2006/relationships/tags" Target="../tags/tag294.xml"/><Relationship Id="rId5" Type="http://schemas.openxmlformats.org/officeDocument/2006/relationships/tags" Target="../tags/tag293.xml"/><Relationship Id="rId10" Type="http://schemas.openxmlformats.org/officeDocument/2006/relationships/chart" Target="../charts/chart16.xml"/><Relationship Id="rId4" Type="http://schemas.openxmlformats.org/officeDocument/2006/relationships/tags" Target="../tags/tag292.xml"/><Relationship Id="rId9" Type="http://schemas.openxmlformats.org/officeDocument/2006/relationships/notesSlide" Target="../notesSlides/notesSlide11.xml"/></Relationships>
</file>

<file path=ppt/slides/_rels/slide46.xml.rels><?xml version="1.0" encoding="UTF-8" standalone="yes"?>
<Relationships xmlns="http://schemas.openxmlformats.org/package/2006/relationships"><Relationship Id="rId3" Type="http://schemas.openxmlformats.org/officeDocument/2006/relationships/tags" Target="../tags/tag298.xml"/><Relationship Id="rId7" Type="http://schemas.openxmlformats.org/officeDocument/2006/relationships/slideLayout" Target="../slideLayouts/slideLayout5.xml"/><Relationship Id="rId2" Type="http://schemas.openxmlformats.org/officeDocument/2006/relationships/tags" Target="../tags/tag297.xml"/><Relationship Id="rId1" Type="http://schemas.openxmlformats.org/officeDocument/2006/relationships/tags" Target="../tags/tag296.xml"/><Relationship Id="rId6" Type="http://schemas.openxmlformats.org/officeDocument/2006/relationships/tags" Target="../tags/tag301.xml"/><Relationship Id="rId5" Type="http://schemas.openxmlformats.org/officeDocument/2006/relationships/tags" Target="../tags/tag300.xml"/><Relationship Id="rId4" Type="http://schemas.openxmlformats.org/officeDocument/2006/relationships/tags" Target="../tags/tag299.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77.xml"/><Relationship Id="rId2" Type="http://schemas.openxmlformats.org/officeDocument/2006/relationships/tags" Target="../tags/tag303.xml"/><Relationship Id="rId1" Type="http://schemas.openxmlformats.org/officeDocument/2006/relationships/tags" Target="../tags/tag302.xml"/><Relationship Id="rId4" Type="http://schemas.openxmlformats.org/officeDocument/2006/relationships/image" Target="../media/image18.jpeg"/></Relationships>
</file>

<file path=ppt/slides/_rels/slide48.xml.rels><?xml version="1.0" encoding="UTF-8" standalone="yes"?>
<Relationships xmlns="http://schemas.openxmlformats.org/package/2006/relationships"><Relationship Id="rId8" Type="http://schemas.openxmlformats.org/officeDocument/2006/relationships/tags" Target="../tags/tag311.xml"/><Relationship Id="rId3" Type="http://schemas.openxmlformats.org/officeDocument/2006/relationships/tags" Target="../tags/tag306.xml"/><Relationship Id="rId7" Type="http://schemas.openxmlformats.org/officeDocument/2006/relationships/tags" Target="../tags/tag310.xml"/><Relationship Id="rId2" Type="http://schemas.openxmlformats.org/officeDocument/2006/relationships/tags" Target="../tags/tag305.xml"/><Relationship Id="rId1" Type="http://schemas.openxmlformats.org/officeDocument/2006/relationships/tags" Target="../tags/tag304.xml"/><Relationship Id="rId6" Type="http://schemas.openxmlformats.org/officeDocument/2006/relationships/tags" Target="../tags/tag309.xml"/><Relationship Id="rId5" Type="http://schemas.openxmlformats.org/officeDocument/2006/relationships/tags" Target="../tags/tag308.xml"/><Relationship Id="rId4" Type="http://schemas.openxmlformats.org/officeDocument/2006/relationships/tags" Target="../tags/tag307.xml"/><Relationship Id="rId9" Type="http://schemas.openxmlformats.org/officeDocument/2006/relationships/slideLayout" Target="../slideLayouts/slideLayout151.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tags" Target="../tags/tag313.xml"/><Relationship Id="rId1" Type="http://schemas.openxmlformats.org/officeDocument/2006/relationships/tags" Target="../tags/tag312.xml"/><Relationship Id="rId4" Type="http://schemas.openxmlformats.org/officeDocument/2006/relationships/image" Target="../media/image19.jpeg"/></Relationships>
</file>

<file path=ppt/slides/_rels/slide5.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slideLayout" Target="../slideLayouts/slideLayout36.xml"/><Relationship Id="rId4" Type="http://schemas.openxmlformats.org/officeDocument/2006/relationships/tags" Target="../tags/tag1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5.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3" Type="http://schemas.openxmlformats.org/officeDocument/2006/relationships/tags" Target="../tags/tag22.xml"/><Relationship Id="rId7" Type="http://schemas.openxmlformats.org/officeDocument/2006/relationships/slideLayout" Target="../slideLayouts/slideLayout183.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183.xml"/><Relationship Id="rId3" Type="http://schemas.openxmlformats.org/officeDocument/2006/relationships/tags" Target="../tags/tag28.xml"/><Relationship Id="rId7" Type="http://schemas.openxmlformats.org/officeDocument/2006/relationships/tags" Target="../tags/tag32.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s>
</file>

<file path=ppt/slides/_rels/slide9.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slideLayout" Target="../slideLayouts/slideLayout183.xml"/><Relationship Id="rId5" Type="http://schemas.openxmlformats.org/officeDocument/2006/relationships/tags" Target="../tags/tag37.xml"/><Relationship Id="rId4" Type="http://schemas.openxmlformats.org/officeDocument/2006/relationships/tags" Target="../tags/tag3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4" name="Espace réservé du texte 3"/>
          <p:cNvSpPr>
            <a:spLocks noGrp="1"/>
          </p:cNvSpPr>
          <p:nvPr>
            <p:ph type="body" sz="quarter" idx="15"/>
            <p:custDataLst>
              <p:tags r:id="rId1"/>
            </p:custDataLst>
          </p:nvPr>
        </p:nvSpPr>
        <p:spPr>
          <a:xfrm>
            <a:off x="539552" y="2481527"/>
            <a:ext cx="3959224" cy="1081964"/>
          </a:xfrm>
        </p:spPr>
        <p:txBody>
          <a:bodyPr/>
          <a:lstStyle/>
          <a:p>
            <a:r>
              <a:rPr lang="en-US" dirty="0" smtClean="0"/>
              <a:t>PERCEPTIONS, CONTACT ET AISANCE </a:t>
            </a:r>
          </a:p>
          <a:p>
            <a:r>
              <a:rPr lang="en-US" dirty="0" smtClean="0"/>
              <a:t>AVEC LES MINORITÉS SEXUELLES CHEZ </a:t>
            </a:r>
          </a:p>
          <a:p>
            <a:r>
              <a:rPr lang="en-US" dirty="0" smtClean="0"/>
              <a:t>LES HÉTÉROSEXUELS CISGENRES</a:t>
            </a:r>
          </a:p>
        </p:txBody>
      </p:sp>
      <p:sp>
        <p:nvSpPr>
          <p:cNvPr id="5" name="Espace réservé du texte 4"/>
          <p:cNvSpPr>
            <a:spLocks noGrp="1"/>
          </p:cNvSpPr>
          <p:nvPr>
            <p:ph type="body" sz="quarter" idx="16"/>
            <p:custDataLst>
              <p:tags r:id="rId2"/>
            </p:custDataLst>
          </p:nvPr>
        </p:nvSpPr>
        <p:spPr/>
        <p:txBody>
          <a:bodyPr/>
          <a:lstStyle/>
          <a:p>
            <a:r>
              <a:rPr lang="en-CA" dirty="0" smtClean="0"/>
              <a:t>RAPPORT DE RECHERCHE PRÉPARÉ </a:t>
            </a:r>
          </a:p>
          <a:p>
            <a:r>
              <a:rPr lang="en-CA" dirty="0" smtClean="0"/>
              <a:t>POUR LA FONDATION </a:t>
            </a:r>
            <a:r>
              <a:rPr lang="en-CA" smtClean="0"/>
              <a:t>JASMIN ROY</a:t>
            </a:r>
            <a:endParaRPr lang="en-CA" dirty="0" smtClean="0"/>
          </a:p>
        </p:txBody>
      </p:sp>
      <p:pic>
        <p:nvPicPr>
          <p:cNvPr id="6" name="Image 5" descr="H:\Projets en cours\Fondation Jasmin Roy\16-8927 LGBTQ\Logo fondation Jasmin Roy\LOGO_JROY_horiz_HR_RGB-7.jpg"/>
          <p:cNvPicPr/>
          <p:nvPr>
            <p:custDataLst>
              <p:tags r:id="rId3"/>
            </p:custDataLst>
          </p:nvPr>
        </p:nvPicPr>
        <p:blipFill>
          <a:blip r:embed="rId6" cstate="email">
            <a:extLst>
              <a:ext uri="{28A0092B-C50C-407E-A947-70E740481C1C}">
                <a14:useLocalDpi xmlns:a14="http://schemas.microsoft.com/office/drawing/2010/main"/>
              </a:ext>
            </a:extLst>
          </a:blip>
          <a:srcRect/>
          <a:stretch>
            <a:fillRect/>
          </a:stretch>
        </p:blipFill>
        <p:spPr bwMode="auto">
          <a:xfrm>
            <a:off x="6948264" y="353769"/>
            <a:ext cx="1953260" cy="767715"/>
          </a:xfrm>
          <a:prstGeom prst="rect">
            <a:avLst/>
          </a:prstGeom>
          <a:noFill/>
          <a:ln>
            <a:noFill/>
          </a:ln>
        </p:spPr>
      </p:pic>
    </p:spTree>
    <p:extLst>
      <p:ext uri="{BB962C8B-B14F-4D97-AF65-F5344CB8AC3E}">
        <p14:creationId xmlns:p14="http://schemas.microsoft.com/office/powerpoint/2010/main" val="23379833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5" name="Rectangle 5"/>
          <p:cNvSpPr>
            <a:spLocks noGrp="1" noChangeArrowheads="1"/>
          </p:cNvSpPr>
          <p:nvPr>
            <p:ph type="title"/>
            <p:custDataLst>
              <p:tags r:id="rId1"/>
            </p:custDataLst>
          </p:nvPr>
        </p:nvSpPr>
        <p:spPr/>
        <p:txBody>
          <a:bodyPr>
            <a:normAutofit/>
          </a:bodyPr>
          <a:lstStyle/>
          <a:p>
            <a:pPr algn="just">
              <a:spcBef>
                <a:spcPts val="1200"/>
              </a:spcBef>
              <a:buClr>
                <a:schemeClr val="tx2"/>
              </a:buClr>
            </a:pPr>
            <a:r>
              <a:rPr lang="fr-CA" dirty="0" smtClean="0">
                <a:solidFill>
                  <a:srgbClr val="9BBB59"/>
                </a:solidFill>
              </a:rPr>
              <a:t>Grands constats</a:t>
            </a:r>
            <a:endParaRPr lang="fr-CA" dirty="0">
              <a:solidFill>
                <a:srgbClr val="9BBB59"/>
              </a:solidFill>
            </a:endParaRPr>
          </a:p>
        </p:txBody>
      </p:sp>
      <p:sp>
        <p:nvSpPr>
          <p:cNvPr id="4" name="Espace réservé du numéro de diapositive 3"/>
          <p:cNvSpPr>
            <a:spLocks noGrp="1"/>
          </p:cNvSpPr>
          <p:nvPr>
            <p:ph type="sldNum" sz="quarter" idx="12"/>
            <p:custDataLst>
              <p:tags r:id="rId2"/>
            </p:custDataLst>
          </p:nvPr>
        </p:nvSpPr>
        <p:spPr/>
        <p:txBody>
          <a:bodyPr/>
          <a:lstStyle/>
          <a:p>
            <a:fld id="{E7B58D81-04C7-47EB-9B1C-20051A4D7758}" type="slidenum">
              <a:rPr lang="en-CA" smtClean="0">
                <a:solidFill>
                  <a:srgbClr val="000000">
                    <a:tint val="75000"/>
                  </a:srgbClr>
                </a:solidFill>
              </a:rPr>
              <a:pPr/>
              <a:t>10</a:t>
            </a:fld>
            <a:endParaRPr lang="en-CA">
              <a:solidFill>
                <a:srgbClr val="000000">
                  <a:tint val="75000"/>
                </a:srgbClr>
              </a:solidFill>
            </a:endParaRPr>
          </a:p>
        </p:txBody>
      </p:sp>
      <p:sp>
        <p:nvSpPr>
          <p:cNvPr id="7" name="Espace réservé du contenu 6"/>
          <p:cNvSpPr>
            <a:spLocks noGrp="1"/>
          </p:cNvSpPr>
          <p:nvPr>
            <p:ph type="body" sz="quarter" idx="13"/>
            <p:custDataLst>
              <p:tags r:id="rId3"/>
            </p:custDataLst>
          </p:nvPr>
        </p:nvSpPr>
        <p:spPr/>
        <p:txBody>
          <a:bodyPr>
            <a:normAutofit/>
          </a:bodyPr>
          <a:lstStyle/>
          <a:p>
            <a:pPr marL="228600" indent="-228600">
              <a:buClr>
                <a:srgbClr val="9BBB59"/>
              </a:buClr>
              <a:buFont typeface="+mj-lt"/>
              <a:buAutoNum type="arabicPeriod" startAt="7"/>
            </a:pPr>
            <a:r>
              <a:rPr lang="fr-CA" sz="1200" b="0" dirty="0" smtClean="0"/>
              <a:t>Les </a:t>
            </a:r>
            <a:r>
              <a:rPr lang="fr-CA" sz="1200" b="0" dirty="0"/>
              <a:t>perceptions quand aux </a:t>
            </a:r>
            <a:r>
              <a:rPr lang="fr-CA" sz="1200" dirty="0"/>
              <a:t>variations d’identité de genre </a:t>
            </a:r>
            <a:r>
              <a:rPr lang="fr-CA" sz="1200" b="0" dirty="0"/>
              <a:t>génèrent toutefois des </a:t>
            </a:r>
            <a:r>
              <a:rPr lang="fr-CA" sz="1200" dirty="0"/>
              <a:t>opinions plus partagées</a:t>
            </a:r>
            <a:r>
              <a:rPr lang="fr-CA" sz="1200" b="0" dirty="0"/>
              <a:t>, surtout lorsqu’on aborde le sujet de la </a:t>
            </a:r>
            <a:r>
              <a:rPr lang="fr-CA" sz="1200" dirty="0"/>
              <a:t>fluidité de l’identité de </a:t>
            </a:r>
            <a:r>
              <a:rPr lang="fr-CA" sz="1200" dirty="0" smtClean="0"/>
              <a:t>genre</a:t>
            </a:r>
            <a:r>
              <a:rPr lang="fr-CA" sz="1200" b="0" dirty="0" smtClean="0"/>
              <a:t>.</a:t>
            </a:r>
          </a:p>
          <a:p>
            <a:pPr marL="228600" indent="-228600">
              <a:buClr>
                <a:srgbClr val="9BBB59"/>
              </a:buClr>
              <a:buFont typeface="+mj-lt"/>
              <a:buAutoNum type="arabicPeriod" startAt="7"/>
            </a:pPr>
            <a:r>
              <a:rPr lang="fr-CA" sz="1200" b="0" dirty="0" smtClean="0"/>
              <a:t>La question </a:t>
            </a:r>
            <a:r>
              <a:rPr lang="fr-CA" sz="1200" dirty="0" smtClean="0"/>
              <a:t>des toilettes et vestiaires que devraient utiliser les élèves transgenres génère également des perception partagées</a:t>
            </a:r>
            <a:r>
              <a:rPr lang="fr-CA" sz="1200" b="0" dirty="0" smtClean="0"/>
              <a:t>, même si près de la moitié des répondants a tendance à juger que les élèves transgenres devraient utiliser les toilettes ou les vestiaires réservés au genre auquel ils s’identifient. Cela ne reflète cependant probablement pas le malaise que plusieurs personnes </a:t>
            </a:r>
            <a:r>
              <a:rPr lang="fr-CA" sz="1200" b="0" dirty="0" err="1" smtClean="0"/>
              <a:t>trans</a:t>
            </a:r>
            <a:r>
              <a:rPr lang="fr-CA" sz="1200" b="0" dirty="0" smtClean="0"/>
              <a:t> ressentent à l’égard de leur corps et dont ils témoignent dans le sondage effectué auprès des personnes LGBT elles-mêmes.</a:t>
            </a:r>
          </a:p>
          <a:p>
            <a:pPr marL="228600" indent="-228600">
              <a:buClr>
                <a:srgbClr val="9BBB59"/>
              </a:buClr>
              <a:buFont typeface="+mj-lt"/>
              <a:buAutoNum type="arabicPeriod" startAt="7"/>
            </a:pPr>
            <a:r>
              <a:rPr lang="fr-CA" sz="1200" b="0" dirty="0" smtClean="0"/>
              <a:t>De façon générale, la majorité des répondants est d’avis qu’il reste </a:t>
            </a:r>
            <a:r>
              <a:rPr lang="fr-CA" sz="1200" dirty="0" smtClean="0"/>
              <a:t>beaucoup de travail à faire</a:t>
            </a:r>
            <a:r>
              <a:rPr lang="fr-CA" sz="1200" b="0" dirty="0" smtClean="0"/>
              <a:t> pour faire cesser les comportements désobligeants à l’égard des minorités sexuelles</a:t>
            </a:r>
          </a:p>
          <a:p>
            <a:pPr marL="228600" indent="-228600">
              <a:buClr>
                <a:srgbClr val="9BBB59"/>
              </a:buClr>
              <a:buFont typeface="+mj-lt"/>
              <a:buAutoNum type="arabicPeriod" startAt="7"/>
            </a:pPr>
            <a:r>
              <a:rPr lang="fr-CA" sz="1200" b="0" dirty="0" smtClean="0"/>
              <a:t>L’</a:t>
            </a:r>
            <a:r>
              <a:rPr lang="fr-CA" sz="1200" dirty="0" smtClean="0"/>
              <a:t>acronyme</a:t>
            </a:r>
            <a:r>
              <a:rPr lang="fr-CA" sz="1200" b="0" dirty="0" smtClean="0"/>
              <a:t> LGBT est relativement bien connu du grand public mais les acronymes LGBTQ et surtout LGBTTIQ2S+ le sont nettement moins. </a:t>
            </a:r>
          </a:p>
          <a:p>
            <a:pPr marL="228600" indent="-228600">
              <a:buClr>
                <a:srgbClr val="9BBB59"/>
              </a:buClr>
              <a:buFont typeface="+mj-lt"/>
              <a:buAutoNum type="arabicPeriod" startAt="8"/>
            </a:pPr>
            <a:endParaRPr lang="fr-CA" sz="1200" b="0" dirty="0"/>
          </a:p>
          <a:p>
            <a:pPr marL="228600" indent="-228600">
              <a:buClr>
                <a:srgbClr val="9BBB59"/>
              </a:buClr>
              <a:buAutoNum type="arabicPeriod" startAt="8"/>
            </a:pPr>
            <a:endParaRPr lang="fr-CA" sz="1200" b="0" dirty="0" smtClean="0"/>
          </a:p>
          <a:p>
            <a:pPr marL="180975"/>
            <a:endParaRPr lang="fr-CA" sz="1200" b="0" dirty="0"/>
          </a:p>
          <a:p>
            <a:endParaRPr lang="fr-CA" sz="1200" b="0" dirty="0"/>
          </a:p>
        </p:txBody>
      </p:sp>
      <p:sp>
        <p:nvSpPr>
          <p:cNvPr id="5" name="Espace réservé du pied de page 2"/>
          <p:cNvSpPr>
            <a:spLocks noGrp="1"/>
          </p:cNvSpPr>
          <p:nvPr>
            <p:ph type="ftr" sz="quarter" idx="11"/>
            <p:custDataLst>
              <p:tags r:id="rId4"/>
            </p:custDataLst>
          </p:nvPr>
        </p:nvSpPr>
        <p:spPr>
          <a:xfrm>
            <a:off x="558800" y="6494247"/>
            <a:ext cx="2560638" cy="238379"/>
          </a:xfrm>
        </p:spPr>
        <p:txBody>
          <a:bodyPr/>
          <a:lstStyle/>
          <a:p>
            <a:r>
              <a:rPr lang="en-CA" dirty="0" smtClean="0">
                <a:solidFill>
                  <a:srgbClr val="000000">
                    <a:tint val="75000"/>
                  </a:srgbClr>
                </a:solidFill>
              </a:rPr>
              <a:t>CROP</a:t>
            </a:r>
            <a:endParaRPr lang="en-CA" dirty="0">
              <a:solidFill>
                <a:srgbClr val="000000">
                  <a:tint val="75000"/>
                </a:srgbClr>
              </a:solidFill>
            </a:endParaRPr>
          </a:p>
        </p:txBody>
      </p:sp>
      <p:grpSp>
        <p:nvGrpSpPr>
          <p:cNvPr id="6" name="Groupe 5"/>
          <p:cNvGrpSpPr/>
          <p:nvPr>
            <p:custDataLst>
              <p:tags r:id="rId5"/>
            </p:custDataLst>
          </p:nvPr>
        </p:nvGrpSpPr>
        <p:grpSpPr>
          <a:xfrm>
            <a:off x="6789617" y="1556792"/>
            <a:ext cx="1019687" cy="338554"/>
            <a:chOff x="6804248" y="1802676"/>
            <a:chExt cx="1019687" cy="338554"/>
          </a:xfrm>
        </p:grpSpPr>
        <p:sp>
          <p:nvSpPr>
            <p:cNvPr id="8" name="Chevron 7"/>
            <p:cNvSpPr/>
            <p:nvPr/>
          </p:nvSpPr>
          <p:spPr>
            <a:xfrm>
              <a:off x="6804248" y="1844675"/>
              <a:ext cx="216024" cy="288181"/>
            </a:xfrm>
            <a:prstGeom prst="chevron">
              <a:avLst/>
            </a:prstGeom>
            <a:solidFill>
              <a:srgbClr val="9BBB59"/>
            </a:solidFill>
            <a:ln>
              <a:solidFill>
                <a:srgbClr val="9BBB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
          <p:nvSpPr>
            <p:cNvPr id="9" name="ZoneTexte 8"/>
            <p:cNvSpPr txBox="1"/>
            <p:nvPr/>
          </p:nvSpPr>
          <p:spPr>
            <a:xfrm>
              <a:off x="7031847" y="1802676"/>
              <a:ext cx="792088" cy="338554"/>
            </a:xfrm>
            <a:prstGeom prst="rect">
              <a:avLst/>
            </a:prstGeom>
            <a:noFill/>
          </p:spPr>
          <p:txBody>
            <a:bodyPr wrap="square" rtlCol="0">
              <a:spAutoFit/>
            </a:bodyPr>
            <a:lstStyle/>
            <a:p>
              <a:r>
                <a:rPr lang="fr-CA" sz="1600" b="1" dirty="0" smtClean="0">
                  <a:solidFill>
                    <a:srgbClr val="9BBB59"/>
                  </a:solidFill>
                  <a:latin typeface="Arial" panose="020B0604020202020204" pitchFamily="34" charset="0"/>
                  <a:cs typeface="Arial" panose="020B0604020202020204" pitchFamily="34" charset="0"/>
                </a:rPr>
                <a:t>p.32</a:t>
              </a:r>
              <a:endParaRPr lang="fr-CA" sz="1600" b="1" dirty="0">
                <a:solidFill>
                  <a:srgbClr val="9BBB59"/>
                </a:solidFill>
                <a:latin typeface="Arial" panose="020B0604020202020204" pitchFamily="34" charset="0"/>
                <a:cs typeface="Arial" panose="020B0604020202020204" pitchFamily="34" charset="0"/>
              </a:endParaRPr>
            </a:p>
          </p:txBody>
        </p:sp>
      </p:grpSp>
      <p:grpSp>
        <p:nvGrpSpPr>
          <p:cNvPr id="10" name="Groupe 9"/>
          <p:cNvGrpSpPr/>
          <p:nvPr>
            <p:custDataLst>
              <p:tags r:id="rId6"/>
            </p:custDataLst>
          </p:nvPr>
        </p:nvGrpSpPr>
        <p:grpSpPr>
          <a:xfrm>
            <a:off x="6789617" y="2564904"/>
            <a:ext cx="1019687" cy="338554"/>
            <a:chOff x="6804248" y="1802676"/>
            <a:chExt cx="1019687" cy="338554"/>
          </a:xfrm>
        </p:grpSpPr>
        <p:sp>
          <p:nvSpPr>
            <p:cNvPr id="11" name="Chevron 10"/>
            <p:cNvSpPr/>
            <p:nvPr/>
          </p:nvSpPr>
          <p:spPr>
            <a:xfrm>
              <a:off x="6804248" y="1844675"/>
              <a:ext cx="216024" cy="288181"/>
            </a:xfrm>
            <a:prstGeom prst="chevron">
              <a:avLst/>
            </a:prstGeom>
            <a:solidFill>
              <a:srgbClr val="9BBB59"/>
            </a:solidFill>
            <a:ln>
              <a:solidFill>
                <a:srgbClr val="9BBB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
          <p:nvSpPr>
            <p:cNvPr id="12" name="ZoneTexte 11"/>
            <p:cNvSpPr txBox="1"/>
            <p:nvPr/>
          </p:nvSpPr>
          <p:spPr>
            <a:xfrm>
              <a:off x="7031847" y="1802676"/>
              <a:ext cx="792088" cy="338554"/>
            </a:xfrm>
            <a:prstGeom prst="rect">
              <a:avLst/>
            </a:prstGeom>
            <a:noFill/>
          </p:spPr>
          <p:txBody>
            <a:bodyPr wrap="square" rtlCol="0">
              <a:spAutoFit/>
            </a:bodyPr>
            <a:lstStyle/>
            <a:p>
              <a:r>
                <a:rPr lang="fr-CA" sz="1600" b="1" dirty="0" smtClean="0">
                  <a:solidFill>
                    <a:srgbClr val="9BBB59"/>
                  </a:solidFill>
                  <a:latin typeface="Arial" panose="020B0604020202020204" pitchFamily="34" charset="0"/>
                  <a:cs typeface="Arial" panose="020B0604020202020204" pitchFamily="34" charset="0"/>
                </a:rPr>
                <a:t>p.39</a:t>
              </a:r>
              <a:endParaRPr lang="fr-CA" sz="1600" b="1" dirty="0">
                <a:solidFill>
                  <a:srgbClr val="9BBB59"/>
                </a:solidFill>
                <a:latin typeface="Arial" panose="020B0604020202020204" pitchFamily="34" charset="0"/>
                <a:cs typeface="Arial" panose="020B0604020202020204" pitchFamily="34" charset="0"/>
              </a:endParaRPr>
            </a:p>
          </p:txBody>
        </p:sp>
      </p:grpSp>
      <p:grpSp>
        <p:nvGrpSpPr>
          <p:cNvPr id="13" name="Groupe 12"/>
          <p:cNvGrpSpPr/>
          <p:nvPr>
            <p:custDataLst>
              <p:tags r:id="rId7"/>
            </p:custDataLst>
          </p:nvPr>
        </p:nvGrpSpPr>
        <p:grpSpPr>
          <a:xfrm>
            <a:off x="6760355" y="3882534"/>
            <a:ext cx="1019687" cy="338554"/>
            <a:chOff x="6804248" y="1802676"/>
            <a:chExt cx="1019687" cy="338554"/>
          </a:xfrm>
        </p:grpSpPr>
        <p:sp>
          <p:nvSpPr>
            <p:cNvPr id="14" name="Chevron 13"/>
            <p:cNvSpPr/>
            <p:nvPr/>
          </p:nvSpPr>
          <p:spPr>
            <a:xfrm>
              <a:off x="6804248" y="1844675"/>
              <a:ext cx="216024" cy="288181"/>
            </a:xfrm>
            <a:prstGeom prst="chevron">
              <a:avLst/>
            </a:prstGeom>
            <a:solidFill>
              <a:srgbClr val="9BBB59"/>
            </a:solidFill>
            <a:ln>
              <a:solidFill>
                <a:srgbClr val="9BBB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
          <p:nvSpPr>
            <p:cNvPr id="15" name="ZoneTexte 14"/>
            <p:cNvSpPr txBox="1"/>
            <p:nvPr/>
          </p:nvSpPr>
          <p:spPr>
            <a:xfrm>
              <a:off x="7031847" y="1802676"/>
              <a:ext cx="792088" cy="338554"/>
            </a:xfrm>
            <a:prstGeom prst="rect">
              <a:avLst/>
            </a:prstGeom>
            <a:noFill/>
          </p:spPr>
          <p:txBody>
            <a:bodyPr wrap="square" rtlCol="0">
              <a:spAutoFit/>
            </a:bodyPr>
            <a:lstStyle/>
            <a:p>
              <a:r>
                <a:rPr lang="fr-CA" sz="1600" b="1" dirty="0" smtClean="0">
                  <a:solidFill>
                    <a:srgbClr val="9BBB59"/>
                  </a:solidFill>
                  <a:latin typeface="Arial" panose="020B0604020202020204" pitchFamily="34" charset="0"/>
                  <a:cs typeface="Arial" panose="020B0604020202020204" pitchFamily="34" charset="0"/>
                </a:rPr>
                <a:t>p.42</a:t>
              </a:r>
              <a:endParaRPr lang="fr-CA" sz="1600" b="1" dirty="0">
                <a:solidFill>
                  <a:srgbClr val="9BBB59"/>
                </a:solidFill>
                <a:latin typeface="Arial" panose="020B0604020202020204" pitchFamily="34" charset="0"/>
                <a:cs typeface="Arial" panose="020B0604020202020204" pitchFamily="34" charset="0"/>
              </a:endParaRPr>
            </a:p>
          </p:txBody>
        </p:sp>
      </p:grpSp>
      <p:grpSp>
        <p:nvGrpSpPr>
          <p:cNvPr id="16" name="Groupe 15"/>
          <p:cNvGrpSpPr/>
          <p:nvPr>
            <p:custDataLst>
              <p:tags r:id="rId8"/>
            </p:custDataLst>
          </p:nvPr>
        </p:nvGrpSpPr>
        <p:grpSpPr>
          <a:xfrm>
            <a:off x="6760355" y="4509120"/>
            <a:ext cx="1019687" cy="338554"/>
            <a:chOff x="6804248" y="1802676"/>
            <a:chExt cx="1019687" cy="338554"/>
          </a:xfrm>
        </p:grpSpPr>
        <p:sp>
          <p:nvSpPr>
            <p:cNvPr id="17" name="Chevron 16"/>
            <p:cNvSpPr/>
            <p:nvPr/>
          </p:nvSpPr>
          <p:spPr>
            <a:xfrm>
              <a:off x="6804248" y="1844675"/>
              <a:ext cx="216024" cy="288181"/>
            </a:xfrm>
            <a:prstGeom prst="chevron">
              <a:avLst/>
            </a:prstGeom>
            <a:solidFill>
              <a:srgbClr val="9BBB59"/>
            </a:solidFill>
            <a:ln>
              <a:solidFill>
                <a:srgbClr val="9BBB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
          <p:nvSpPr>
            <p:cNvPr id="18" name="ZoneTexte 17"/>
            <p:cNvSpPr txBox="1"/>
            <p:nvPr/>
          </p:nvSpPr>
          <p:spPr>
            <a:xfrm>
              <a:off x="7031847" y="1802676"/>
              <a:ext cx="792088" cy="338554"/>
            </a:xfrm>
            <a:prstGeom prst="rect">
              <a:avLst/>
            </a:prstGeom>
            <a:noFill/>
          </p:spPr>
          <p:txBody>
            <a:bodyPr wrap="square" rtlCol="0">
              <a:spAutoFit/>
            </a:bodyPr>
            <a:lstStyle/>
            <a:p>
              <a:r>
                <a:rPr lang="fr-CA" sz="1600" b="1" dirty="0" smtClean="0">
                  <a:solidFill>
                    <a:srgbClr val="9BBB59"/>
                  </a:solidFill>
                  <a:latin typeface="Arial" panose="020B0604020202020204" pitchFamily="34" charset="0"/>
                  <a:cs typeface="Arial" panose="020B0604020202020204" pitchFamily="34" charset="0"/>
                </a:rPr>
                <a:t>p.45</a:t>
              </a:r>
              <a:endParaRPr lang="fr-CA" sz="1600" b="1" dirty="0">
                <a:solidFill>
                  <a:srgbClr val="9BBB59"/>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93611431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5" name="Rectangle 5"/>
          <p:cNvSpPr>
            <a:spLocks noGrp="1" noChangeArrowheads="1"/>
          </p:cNvSpPr>
          <p:nvPr>
            <p:ph type="title"/>
            <p:custDataLst>
              <p:tags r:id="rId1"/>
            </p:custDataLst>
          </p:nvPr>
        </p:nvSpPr>
        <p:spPr/>
        <p:txBody>
          <a:bodyPr>
            <a:normAutofit/>
          </a:bodyPr>
          <a:lstStyle/>
          <a:p>
            <a:pPr algn="just">
              <a:spcBef>
                <a:spcPts val="1200"/>
              </a:spcBef>
              <a:buClr>
                <a:schemeClr val="tx2"/>
              </a:buClr>
            </a:pPr>
            <a:r>
              <a:rPr lang="fr-CA" dirty="0" smtClean="0">
                <a:solidFill>
                  <a:srgbClr val="9BBB59"/>
                </a:solidFill>
              </a:rPr>
              <a:t>Grands constats</a:t>
            </a:r>
            <a:endParaRPr lang="fr-CA" dirty="0">
              <a:solidFill>
                <a:srgbClr val="9BBB59"/>
              </a:solidFill>
            </a:endParaRPr>
          </a:p>
        </p:txBody>
      </p:sp>
      <p:sp>
        <p:nvSpPr>
          <p:cNvPr id="4" name="Espace réservé du numéro de diapositive 3"/>
          <p:cNvSpPr>
            <a:spLocks noGrp="1"/>
          </p:cNvSpPr>
          <p:nvPr>
            <p:ph type="sldNum" sz="quarter" idx="12"/>
            <p:custDataLst>
              <p:tags r:id="rId2"/>
            </p:custDataLst>
          </p:nvPr>
        </p:nvSpPr>
        <p:spPr/>
        <p:txBody>
          <a:bodyPr/>
          <a:lstStyle/>
          <a:p>
            <a:fld id="{E7B58D81-04C7-47EB-9B1C-20051A4D7758}" type="slidenum">
              <a:rPr lang="en-CA" smtClean="0">
                <a:solidFill>
                  <a:srgbClr val="000000">
                    <a:tint val="75000"/>
                  </a:srgbClr>
                </a:solidFill>
              </a:rPr>
              <a:pPr/>
              <a:t>11</a:t>
            </a:fld>
            <a:endParaRPr lang="en-CA">
              <a:solidFill>
                <a:srgbClr val="000000">
                  <a:tint val="75000"/>
                </a:srgbClr>
              </a:solidFill>
            </a:endParaRPr>
          </a:p>
        </p:txBody>
      </p:sp>
      <p:sp>
        <p:nvSpPr>
          <p:cNvPr id="7" name="Espace réservé du contenu 6"/>
          <p:cNvSpPr>
            <a:spLocks noGrp="1"/>
          </p:cNvSpPr>
          <p:nvPr>
            <p:ph type="body" sz="quarter" idx="13"/>
            <p:custDataLst>
              <p:tags r:id="rId3"/>
            </p:custDataLst>
          </p:nvPr>
        </p:nvSpPr>
        <p:spPr>
          <a:xfrm>
            <a:off x="558799" y="1518284"/>
            <a:ext cx="5311775" cy="5223083"/>
          </a:xfrm>
        </p:spPr>
        <p:txBody>
          <a:bodyPr>
            <a:normAutofit lnSpcReduction="10000"/>
          </a:bodyPr>
          <a:lstStyle/>
          <a:p>
            <a:pPr marL="228600" indent="-228600">
              <a:buClr>
                <a:srgbClr val="9BBB59"/>
              </a:buClr>
              <a:buFont typeface="+mj-lt"/>
              <a:buAutoNum type="arabicPeriod" startAt="10"/>
            </a:pPr>
            <a:r>
              <a:rPr lang="fr-CA" sz="1200" b="0" dirty="0"/>
              <a:t>De </a:t>
            </a:r>
            <a:r>
              <a:rPr lang="fr-CA" sz="1200" dirty="0"/>
              <a:t>nombreuses différences </a:t>
            </a:r>
            <a:r>
              <a:rPr lang="fr-CA" sz="1200" b="0" dirty="0"/>
              <a:t>dans les résultats apparaissent tout au long  du sondage selon </a:t>
            </a:r>
            <a:r>
              <a:rPr lang="fr-CA" sz="1200" dirty="0"/>
              <a:t>l’âge</a:t>
            </a:r>
            <a:r>
              <a:rPr lang="fr-CA" sz="1200" b="0" dirty="0"/>
              <a:t>, la </a:t>
            </a:r>
            <a:r>
              <a:rPr lang="fr-CA" sz="1200" dirty="0"/>
              <a:t>région</a:t>
            </a:r>
            <a:r>
              <a:rPr lang="fr-CA" sz="1200" b="0" dirty="0"/>
              <a:t>, le </a:t>
            </a:r>
            <a:r>
              <a:rPr lang="fr-CA" sz="1200" dirty="0"/>
              <a:t>sexe</a:t>
            </a:r>
            <a:r>
              <a:rPr lang="fr-CA" sz="1200" b="0" dirty="0"/>
              <a:t> et </a:t>
            </a:r>
            <a:r>
              <a:rPr lang="fr-CA" sz="1200" dirty="0"/>
              <a:t>l’origine</a:t>
            </a:r>
            <a:r>
              <a:rPr lang="fr-CA" sz="1200" b="0" dirty="0"/>
              <a:t> du répondant.</a:t>
            </a:r>
          </a:p>
          <a:p>
            <a:pPr marL="528638" lvl="2">
              <a:spcBef>
                <a:spcPts val="1000"/>
              </a:spcBef>
              <a:buClr>
                <a:srgbClr val="9BBB59"/>
              </a:buClr>
            </a:pPr>
            <a:r>
              <a:rPr lang="fr-CA" sz="1200" b="0" dirty="0"/>
              <a:t>Les 18-24 ans sont les plus en contact avec les minorités sexuelles et les plus ouverts à leur égard, suivis sur certains aspects par les </a:t>
            </a:r>
            <a:r>
              <a:rPr lang="fr-CA" sz="1200" b="0" dirty="0" smtClean="0"/>
              <a:t/>
            </a:r>
            <a:br>
              <a:rPr lang="fr-CA" sz="1200" b="0" dirty="0" smtClean="0"/>
            </a:br>
            <a:r>
              <a:rPr lang="fr-CA" sz="1200" b="0" dirty="0" smtClean="0"/>
              <a:t>25-34 </a:t>
            </a:r>
            <a:r>
              <a:rPr lang="fr-CA" sz="1200" b="0" dirty="0"/>
              <a:t>ans.</a:t>
            </a:r>
          </a:p>
          <a:p>
            <a:pPr marL="528638" lvl="2">
              <a:spcBef>
                <a:spcPts val="1000"/>
              </a:spcBef>
              <a:buClr>
                <a:srgbClr val="9BBB59"/>
              </a:buClr>
            </a:pPr>
            <a:r>
              <a:rPr lang="fr-CA" sz="1200" b="0" dirty="0"/>
              <a:t>Sans surprise, les 55 ans et plus le sont beaucoup moins, mais, fait surprenant, les 15-17 ans affichent la plupart du temps des attitudes semblables à celles des 55 ans et plus, à l’exception de leur niveau de contact avec des personnes </a:t>
            </a:r>
            <a:r>
              <a:rPr lang="fr-CA" sz="1200" b="0" dirty="0" err="1"/>
              <a:t>trans</a:t>
            </a:r>
            <a:r>
              <a:rPr lang="fr-CA" sz="1200" b="0" dirty="0"/>
              <a:t> et de </a:t>
            </a:r>
            <a:r>
              <a:rPr lang="fr-CA" sz="1200" b="0" dirty="0" smtClean="0"/>
              <a:t>leur </a:t>
            </a:r>
            <a:r>
              <a:rPr lang="fr-CA" sz="1200" b="0" dirty="0"/>
              <a:t>aisance à en </a:t>
            </a:r>
            <a:r>
              <a:rPr lang="fr-CA" sz="1200" b="0" dirty="0" smtClean="0"/>
              <a:t>côtoyer</a:t>
            </a:r>
            <a:r>
              <a:rPr lang="fr-CA" sz="1200" b="0" dirty="0"/>
              <a:t>.</a:t>
            </a:r>
          </a:p>
          <a:p>
            <a:pPr marL="528638" lvl="2">
              <a:spcBef>
                <a:spcPts val="1000"/>
              </a:spcBef>
              <a:buClr>
                <a:srgbClr val="9BBB59"/>
              </a:buClr>
            </a:pPr>
            <a:r>
              <a:rPr lang="fr-CA" sz="1200" b="0" dirty="0" smtClean="0"/>
              <a:t>De manière générale, les femmes sont proportionnellement plus nombreuses que les hommes à être en contact avec des personnes homosexuelles ou bisexuelles et démontrent un niveau d’ouverture significativement plus élevé que les hommes face aux minorités sexuelles.</a:t>
            </a:r>
          </a:p>
          <a:p>
            <a:pPr marL="528638" lvl="2">
              <a:spcBef>
                <a:spcPts val="1000"/>
              </a:spcBef>
              <a:buClr>
                <a:srgbClr val="9BBB59"/>
              </a:buClr>
            </a:pPr>
            <a:r>
              <a:rPr lang="fr-CA" sz="1200" b="0" dirty="0" smtClean="0"/>
              <a:t>Les personnes nées hors Canada sont proportionnellement moins nombreuses à être en contact avec la diversité sexuelle (mais aussi culturelle et physique) et sont généralement un peu moins ouvertes à cet égard que les personnes nées au Canada.</a:t>
            </a:r>
          </a:p>
          <a:p>
            <a:pPr marL="528638" lvl="2">
              <a:spcBef>
                <a:spcPts val="1000"/>
              </a:spcBef>
              <a:buClr>
                <a:srgbClr val="9BBB59"/>
              </a:buClr>
            </a:pPr>
            <a:r>
              <a:rPr lang="fr-CA" sz="1200" b="0" dirty="0"/>
              <a:t>Les Québécois se disent davantage en contact avec des personnes </a:t>
            </a:r>
            <a:r>
              <a:rPr lang="fr-CA" sz="1200" b="0" dirty="0" smtClean="0"/>
              <a:t>homosexuelles </a:t>
            </a:r>
            <a:r>
              <a:rPr lang="fr-CA" sz="1200" b="0" dirty="0"/>
              <a:t>ou bisexuelles (</a:t>
            </a:r>
            <a:r>
              <a:rPr lang="fr-CA" sz="1200" b="0" dirty="0" smtClean="0"/>
              <a:t>70 %) </a:t>
            </a:r>
            <a:r>
              <a:rPr lang="fr-CA" sz="1200" b="0" dirty="0"/>
              <a:t>que les autres Canadiens (</a:t>
            </a:r>
            <a:r>
              <a:rPr lang="fr-CA" sz="1200" b="0" dirty="0" smtClean="0"/>
              <a:t>52 %) </a:t>
            </a:r>
            <a:r>
              <a:rPr lang="fr-CA" sz="1200" b="0" dirty="0"/>
              <a:t>et plus nombreux à côtoyer des personnes homosexuelles ou bisexuelles que des personnes de confession religieuse ou couleur de peau différente de la leur (autour de </a:t>
            </a:r>
            <a:r>
              <a:rPr lang="fr-CA" sz="1200" b="0" dirty="0" smtClean="0"/>
              <a:t>50 %), </a:t>
            </a:r>
            <a:r>
              <a:rPr lang="fr-CA" sz="1200" b="0" dirty="0"/>
              <a:t>situation qui s’inverse dans le reste du Canada</a:t>
            </a:r>
            <a:r>
              <a:rPr lang="fr-CA" sz="1200" b="0" dirty="0" smtClean="0"/>
              <a:t>. En revanche, on constate peu de différences de perceptions à l’égard des minorités sexuelles entre le Québec et le reste du Canada.</a:t>
            </a:r>
          </a:p>
          <a:p>
            <a:pPr marL="180975"/>
            <a:endParaRPr lang="fr-CA" sz="1200" b="0" dirty="0"/>
          </a:p>
          <a:p>
            <a:endParaRPr lang="fr-CA" sz="1200" b="0" dirty="0"/>
          </a:p>
        </p:txBody>
      </p:sp>
      <p:sp>
        <p:nvSpPr>
          <p:cNvPr id="5" name="Espace réservé du pied de page 2"/>
          <p:cNvSpPr>
            <a:spLocks noGrp="1"/>
          </p:cNvSpPr>
          <p:nvPr>
            <p:ph type="ftr" sz="quarter" idx="11"/>
            <p:custDataLst>
              <p:tags r:id="rId4"/>
            </p:custDataLst>
          </p:nvPr>
        </p:nvSpPr>
        <p:spPr>
          <a:xfrm>
            <a:off x="558800" y="6494247"/>
            <a:ext cx="2560638" cy="238379"/>
          </a:xfrm>
        </p:spPr>
        <p:txBody>
          <a:bodyPr/>
          <a:lstStyle/>
          <a:p>
            <a:r>
              <a:rPr lang="en-CA" dirty="0" smtClean="0">
                <a:solidFill>
                  <a:srgbClr val="000000">
                    <a:tint val="75000"/>
                  </a:srgbClr>
                </a:solidFill>
              </a:rPr>
              <a:t>CROP</a:t>
            </a:r>
            <a:endParaRPr lang="en-CA" dirty="0">
              <a:solidFill>
                <a:srgbClr val="000000">
                  <a:tint val="75000"/>
                </a:srgbClr>
              </a:solidFill>
            </a:endParaRPr>
          </a:p>
        </p:txBody>
      </p:sp>
    </p:spTree>
    <p:extLst>
      <p:ext uri="{BB962C8B-B14F-4D97-AF65-F5344CB8AC3E}">
        <p14:creationId xmlns:p14="http://schemas.microsoft.com/office/powerpoint/2010/main" val="38437853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Espace réservé du contenu 1"/>
          <p:cNvSpPr>
            <a:spLocks noGrp="1"/>
          </p:cNvSpPr>
          <p:nvPr>
            <p:ph idx="1"/>
            <p:custDataLst>
              <p:tags r:id="rId1"/>
            </p:custDataLst>
          </p:nvPr>
        </p:nvSpPr>
        <p:spPr>
          <a:xfrm>
            <a:off x="558801" y="1699260"/>
            <a:ext cx="5381351" cy="2594674"/>
          </a:xfrm>
        </p:spPr>
        <p:txBody>
          <a:bodyPr/>
          <a:lstStyle/>
          <a:p>
            <a:r>
              <a:rPr lang="fr-CA" u="sng" dirty="0" smtClean="0"/>
              <a:t>Résultats détaillés</a:t>
            </a:r>
            <a:r>
              <a:rPr lang="fr-CA" dirty="0" smtClean="0"/>
              <a:t> : Contact et aisance avec les minorités sexuelles et perceptions à leur égard</a:t>
            </a:r>
            <a:endParaRPr lang="fr-CA" dirty="0"/>
          </a:p>
        </p:txBody>
      </p:sp>
      <p:sp>
        <p:nvSpPr>
          <p:cNvPr id="3" name="Espace réservé du texte 2"/>
          <p:cNvSpPr>
            <a:spLocks noGrp="1"/>
          </p:cNvSpPr>
          <p:nvPr>
            <p:ph type="body" sz="quarter" idx="10"/>
            <p:custDataLst>
              <p:tags r:id="rId2"/>
            </p:custDataLst>
          </p:nvPr>
        </p:nvSpPr>
        <p:spPr/>
        <p:txBody>
          <a:bodyPr/>
          <a:lstStyle/>
          <a:p>
            <a:r>
              <a:rPr lang="fr-CA" i="1" dirty="0"/>
              <a:t>RAPPORT PRÉPARÉ POUR LA </a:t>
            </a:r>
            <a:r>
              <a:rPr lang="fr-CA" i="1" dirty="0" smtClean="0"/>
              <a:t>FONDATION JASMIN ROY</a:t>
            </a:r>
            <a:endParaRPr lang="fr-CA" i="1" dirty="0"/>
          </a:p>
          <a:p>
            <a:endParaRPr lang="en-CA" dirty="0"/>
          </a:p>
        </p:txBody>
      </p:sp>
    </p:spTree>
    <p:extLst>
      <p:ext uri="{BB962C8B-B14F-4D97-AF65-F5344CB8AC3E}">
        <p14:creationId xmlns:p14="http://schemas.microsoft.com/office/powerpoint/2010/main" val="25634689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Graphique 8"/>
          <p:cNvGraphicFramePr/>
          <p:nvPr>
            <p:custDataLst>
              <p:tags r:id="rId1"/>
            </p:custDataLst>
            <p:extLst>
              <p:ext uri="{D42A27DB-BD31-4B8C-83A1-F6EECF244321}">
                <p14:modId xmlns:p14="http://schemas.microsoft.com/office/powerpoint/2010/main" val="3534000213"/>
              </p:ext>
            </p:extLst>
          </p:nvPr>
        </p:nvGraphicFramePr>
        <p:xfrm>
          <a:off x="520302" y="1568450"/>
          <a:ext cx="7148042" cy="4469922"/>
        </p:xfrm>
        <a:graphic>
          <a:graphicData uri="http://schemas.openxmlformats.org/drawingml/2006/chart">
            <c:chart xmlns:c="http://schemas.openxmlformats.org/drawingml/2006/chart" xmlns:r="http://schemas.openxmlformats.org/officeDocument/2006/relationships" r:id="rId11"/>
          </a:graphicData>
        </a:graphic>
      </p:graphicFrame>
      <p:sp>
        <p:nvSpPr>
          <p:cNvPr id="10" name="Titre 4"/>
          <p:cNvSpPr>
            <a:spLocks noGrp="1"/>
          </p:cNvSpPr>
          <p:nvPr>
            <p:ph type="title"/>
            <p:custDataLst>
              <p:tags r:id="rId2"/>
            </p:custDataLst>
          </p:nvPr>
        </p:nvSpPr>
        <p:spPr>
          <a:xfrm>
            <a:off x="558800" y="373063"/>
            <a:ext cx="5669384" cy="631545"/>
          </a:xfrm>
        </p:spPr>
        <p:txBody>
          <a:bodyPr/>
          <a:lstStyle/>
          <a:p>
            <a:r>
              <a:rPr lang="fr-CA" sz="2000" dirty="0" smtClean="0">
                <a:solidFill>
                  <a:srgbClr val="9BBB59"/>
                </a:solidFill>
              </a:rPr>
              <a:t>Contact avec différentes minorités</a:t>
            </a:r>
            <a:br>
              <a:rPr lang="fr-CA" sz="2000" dirty="0" smtClean="0">
                <a:solidFill>
                  <a:srgbClr val="9BBB59"/>
                </a:solidFill>
              </a:rPr>
            </a:br>
            <a:endParaRPr lang="fr-CA" dirty="0"/>
          </a:p>
        </p:txBody>
      </p:sp>
      <p:sp>
        <p:nvSpPr>
          <p:cNvPr id="11" name="Espace réservé du pied de page 2"/>
          <p:cNvSpPr>
            <a:spLocks noGrp="1"/>
          </p:cNvSpPr>
          <p:nvPr>
            <p:ph type="ftr" sz="quarter" idx="15"/>
            <p:custDataLst>
              <p:tags r:id="rId3"/>
            </p:custDataLst>
          </p:nvPr>
        </p:nvSpPr>
        <p:spPr>
          <a:xfrm>
            <a:off x="558800" y="6483350"/>
            <a:ext cx="2560638" cy="238125"/>
          </a:xfrm>
        </p:spPr>
        <p:txBody>
          <a:bodyPr/>
          <a:lstStyle/>
          <a:p>
            <a:pPr>
              <a:defRPr/>
            </a:pPr>
            <a:r>
              <a:rPr lang="en-CA" dirty="0" smtClean="0">
                <a:solidFill>
                  <a:srgbClr val="000000">
                    <a:tint val="75000"/>
                  </a:srgbClr>
                </a:solidFill>
              </a:rPr>
              <a:t>CROP</a:t>
            </a:r>
            <a:endParaRPr lang="en-CA" dirty="0">
              <a:solidFill>
                <a:srgbClr val="000000">
                  <a:tint val="75000"/>
                </a:srgbClr>
              </a:solidFill>
            </a:endParaRPr>
          </a:p>
        </p:txBody>
      </p:sp>
      <p:sp>
        <p:nvSpPr>
          <p:cNvPr id="12" name="Espace réservé du numéro de diapositive 3"/>
          <p:cNvSpPr>
            <a:spLocks noGrp="1"/>
          </p:cNvSpPr>
          <p:nvPr>
            <p:ph type="sldNum" sz="quarter" idx="16"/>
            <p:custDataLst>
              <p:tags r:id="rId4"/>
            </p:custDataLst>
          </p:nvPr>
        </p:nvSpPr>
        <p:spPr>
          <a:xfrm>
            <a:off x="5989638" y="6483350"/>
            <a:ext cx="2597150" cy="238125"/>
          </a:xfrm>
        </p:spPr>
        <p:txBody>
          <a:bodyPr/>
          <a:lstStyle/>
          <a:p>
            <a:pPr>
              <a:defRPr/>
            </a:pPr>
            <a:fld id="{18239141-2E42-4ABB-84FD-6FABED6D0D53}" type="slidenum">
              <a:rPr lang="en-CA" smtClean="0">
                <a:solidFill>
                  <a:srgbClr val="000000">
                    <a:tint val="75000"/>
                  </a:srgbClr>
                </a:solidFill>
              </a:rPr>
              <a:pPr>
                <a:defRPr/>
              </a:pPr>
              <a:t>13</a:t>
            </a:fld>
            <a:endParaRPr lang="en-CA" dirty="0">
              <a:solidFill>
                <a:srgbClr val="000000">
                  <a:tint val="75000"/>
                </a:srgbClr>
              </a:solidFill>
            </a:endParaRPr>
          </a:p>
        </p:txBody>
      </p:sp>
      <p:sp>
        <p:nvSpPr>
          <p:cNvPr id="13" name="Rectangle 12"/>
          <p:cNvSpPr/>
          <p:nvPr>
            <p:custDataLst>
              <p:tags r:id="rId5"/>
            </p:custDataLst>
          </p:nvPr>
        </p:nvSpPr>
        <p:spPr>
          <a:xfrm>
            <a:off x="520792" y="790005"/>
            <a:ext cx="2226892" cy="230832"/>
          </a:xfrm>
          <a:prstGeom prst="rect">
            <a:avLst/>
          </a:prstGeom>
        </p:spPr>
        <p:txBody>
          <a:bodyPr wrap="none">
            <a:spAutoFit/>
          </a:bodyPr>
          <a:lstStyle/>
          <a:p>
            <a:r>
              <a:rPr lang="fr-CA" sz="900" dirty="0">
                <a:solidFill>
                  <a:srgbClr val="9BBB59"/>
                </a:solidFill>
                <a:latin typeface="Arial" panose="020B0604020202020204" pitchFamily="34" charset="0"/>
                <a:cs typeface="Arial" panose="020B0604020202020204" pitchFamily="34" charset="0"/>
              </a:rPr>
              <a:t>Base : ensemble des </a:t>
            </a:r>
            <a:r>
              <a:rPr lang="fr-CA" sz="900" dirty="0" smtClean="0">
                <a:solidFill>
                  <a:srgbClr val="9BBB59"/>
                </a:solidFill>
                <a:latin typeface="Arial" panose="020B0604020202020204" pitchFamily="34" charset="0"/>
                <a:cs typeface="Arial" panose="020B0604020202020204" pitchFamily="34" charset="0"/>
              </a:rPr>
              <a:t>répondants n=800</a:t>
            </a:r>
            <a:endParaRPr lang="fr-CA" sz="900" dirty="0">
              <a:solidFill>
                <a:srgbClr val="000000"/>
              </a:solidFill>
              <a:latin typeface="Arial" panose="020B0604020202020204" pitchFamily="34" charset="0"/>
              <a:cs typeface="Arial" panose="020B0604020202020204" pitchFamily="34" charset="0"/>
            </a:endParaRPr>
          </a:p>
        </p:txBody>
      </p:sp>
      <p:sp>
        <p:nvSpPr>
          <p:cNvPr id="8" name="ZoneTexte 7"/>
          <p:cNvSpPr txBox="1"/>
          <p:nvPr>
            <p:custDataLst>
              <p:tags r:id="rId6"/>
            </p:custDataLst>
          </p:nvPr>
        </p:nvSpPr>
        <p:spPr>
          <a:xfrm>
            <a:off x="500202" y="6251980"/>
            <a:ext cx="7818207" cy="230832"/>
          </a:xfrm>
          <a:prstGeom prst="rect">
            <a:avLst/>
          </a:prstGeom>
          <a:noFill/>
        </p:spPr>
        <p:txBody>
          <a:bodyPr wrap="square" rtlCol="0">
            <a:spAutoFit/>
          </a:bodyPr>
          <a:lstStyle/>
          <a:p>
            <a:r>
              <a:rPr lang="fr-CA" sz="900" dirty="0" smtClean="0">
                <a:solidFill>
                  <a:srgbClr val="595959"/>
                </a:solidFill>
                <a:latin typeface="Arial" pitchFamily="34" charset="0"/>
                <a:cs typeface="Arial" pitchFamily="34" charset="0"/>
              </a:rPr>
              <a:t>Q100. </a:t>
            </a:r>
            <a:r>
              <a:rPr lang="fr-CA" sz="900" dirty="0">
                <a:solidFill>
                  <a:srgbClr val="595959"/>
                </a:solidFill>
              </a:rPr>
              <a:t>Dans votre vie </a:t>
            </a:r>
            <a:r>
              <a:rPr lang="fr-CA" sz="900" dirty="0" smtClean="0">
                <a:solidFill>
                  <a:srgbClr val="595959"/>
                </a:solidFill>
              </a:rPr>
              <a:t>quotidienne, </a:t>
            </a:r>
            <a:r>
              <a:rPr lang="fr-CA" sz="900" dirty="0">
                <a:solidFill>
                  <a:srgbClr val="595959"/>
                </a:solidFill>
              </a:rPr>
              <a:t>côtoyez-vous sur une base régulière les types de personnes suivantes dans les milieux suivants? </a:t>
            </a:r>
            <a:endParaRPr lang="fr-CA" sz="900" dirty="0">
              <a:solidFill>
                <a:srgbClr val="595959"/>
              </a:solidFill>
              <a:latin typeface="Arial" panose="020B0604020202020204" pitchFamily="34" charset="0"/>
              <a:cs typeface="Arial" panose="020B0604020202020204" pitchFamily="34" charset="0"/>
            </a:endParaRPr>
          </a:p>
        </p:txBody>
      </p:sp>
      <p:sp>
        <p:nvSpPr>
          <p:cNvPr id="14" name="Rectangle 13"/>
          <p:cNvSpPr/>
          <p:nvPr>
            <p:custDataLst>
              <p:tags r:id="rId7"/>
            </p:custDataLst>
          </p:nvPr>
        </p:nvSpPr>
        <p:spPr>
          <a:xfrm>
            <a:off x="1183207" y="3371762"/>
            <a:ext cx="5073132" cy="566627"/>
          </a:xfrm>
          <a:prstGeom prst="rect">
            <a:avLst/>
          </a:prstGeom>
          <a:noFill/>
          <a:ln>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prstClr val="white"/>
              </a:solidFill>
            </a:endParaRPr>
          </a:p>
        </p:txBody>
      </p:sp>
      <p:sp>
        <p:nvSpPr>
          <p:cNvPr id="15" name="Rectangle 14"/>
          <p:cNvSpPr/>
          <p:nvPr>
            <p:custDataLst>
              <p:tags r:id="rId8"/>
            </p:custDataLst>
          </p:nvPr>
        </p:nvSpPr>
        <p:spPr>
          <a:xfrm>
            <a:off x="1183208" y="5043879"/>
            <a:ext cx="5073132" cy="566627"/>
          </a:xfrm>
          <a:prstGeom prst="rect">
            <a:avLst/>
          </a:prstGeom>
          <a:noFill/>
          <a:ln>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prstClr val="white"/>
              </a:solidFill>
            </a:endParaRPr>
          </a:p>
        </p:txBody>
      </p:sp>
    </p:spTree>
    <p:extLst>
      <p:ext uri="{BB962C8B-B14F-4D97-AF65-F5344CB8AC3E}">
        <p14:creationId xmlns:p14="http://schemas.microsoft.com/office/powerpoint/2010/main" val="34089448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5"/>
            <p:custDataLst>
              <p:tags r:id="rId1"/>
            </p:custDataLst>
          </p:nvPr>
        </p:nvSpPr>
        <p:spPr/>
        <p:txBody>
          <a:bodyPr/>
          <a:lstStyle/>
          <a:p>
            <a:pPr>
              <a:defRPr/>
            </a:pPr>
            <a:r>
              <a:rPr lang="en-CA" smtClean="0">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6"/>
            <p:custDataLst>
              <p:tags r:id="rId2"/>
            </p:custDataLst>
          </p:nvPr>
        </p:nvSpPr>
        <p:spPr/>
        <p:txBody>
          <a:bodyPr/>
          <a:lstStyle/>
          <a:p>
            <a:pPr>
              <a:defRPr/>
            </a:pPr>
            <a:fld id="{18239141-2E42-4ABB-84FD-6FABED6D0D53}" type="slidenum">
              <a:rPr lang="en-CA" smtClean="0">
                <a:solidFill>
                  <a:srgbClr val="000000">
                    <a:tint val="75000"/>
                  </a:srgbClr>
                </a:solidFill>
              </a:rPr>
              <a:pPr>
                <a:defRPr/>
              </a:pPr>
              <a:t>14</a:t>
            </a:fld>
            <a:endParaRPr lang="en-CA" dirty="0">
              <a:solidFill>
                <a:srgbClr val="000000">
                  <a:tint val="75000"/>
                </a:srgbClr>
              </a:solidFill>
            </a:endParaRPr>
          </a:p>
        </p:txBody>
      </p:sp>
      <p:sp>
        <p:nvSpPr>
          <p:cNvPr id="5" name="Titre 4"/>
          <p:cNvSpPr>
            <a:spLocks noGrp="1"/>
          </p:cNvSpPr>
          <p:nvPr>
            <p:ph type="title"/>
            <p:custDataLst>
              <p:tags r:id="rId3"/>
            </p:custDataLst>
          </p:nvPr>
        </p:nvSpPr>
        <p:spPr>
          <a:xfrm>
            <a:off x="558800" y="373063"/>
            <a:ext cx="6533480" cy="631545"/>
          </a:xfrm>
        </p:spPr>
        <p:txBody>
          <a:bodyPr/>
          <a:lstStyle/>
          <a:p>
            <a:r>
              <a:rPr lang="fr-CA" sz="2000" dirty="0" smtClean="0">
                <a:solidFill>
                  <a:srgbClr val="9BBB59"/>
                </a:solidFill>
              </a:rPr>
              <a:t>Contact avec différentes minorités </a:t>
            </a:r>
            <a:br>
              <a:rPr lang="fr-CA" sz="2000" dirty="0" smtClean="0">
                <a:solidFill>
                  <a:srgbClr val="9BBB59"/>
                </a:solidFill>
              </a:rPr>
            </a:br>
            <a:endParaRPr lang="fr-CA" dirty="0"/>
          </a:p>
        </p:txBody>
      </p:sp>
      <p:graphicFrame>
        <p:nvGraphicFramePr>
          <p:cNvPr id="12" name="Table 9"/>
          <p:cNvGraphicFramePr>
            <a:graphicFrameLocks noGrp="1"/>
          </p:cNvGraphicFramePr>
          <p:nvPr>
            <p:custDataLst>
              <p:tags r:id="rId4"/>
            </p:custDataLst>
            <p:extLst>
              <p:ext uri="{D42A27DB-BD31-4B8C-83A1-F6EECF244321}">
                <p14:modId xmlns:p14="http://schemas.microsoft.com/office/powerpoint/2010/main" val="2868161285"/>
              </p:ext>
            </p:extLst>
          </p:nvPr>
        </p:nvGraphicFramePr>
        <p:xfrm>
          <a:off x="539552" y="1213531"/>
          <a:ext cx="6505493" cy="4810532"/>
        </p:xfrm>
        <a:graphic>
          <a:graphicData uri="http://schemas.openxmlformats.org/drawingml/2006/table">
            <a:tbl>
              <a:tblPr firstRow="1" bandRow="1">
                <a:tableStyleId>{2D5ABB26-0587-4C30-8999-92F81FD0307C}</a:tableStyleId>
              </a:tblPr>
              <a:tblGrid>
                <a:gridCol w="2344066"/>
                <a:gridCol w="898607"/>
                <a:gridCol w="815705"/>
                <a:gridCol w="815705"/>
                <a:gridCol w="815705"/>
                <a:gridCol w="815705"/>
              </a:tblGrid>
              <a:tr h="288167">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endParaRPr lang="en-CA" sz="800" b="1" dirty="0" smtClean="0">
                        <a:solidFill>
                          <a:srgbClr val="B5CC22"/>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3">
                  <a:txBody>
                    <a:bodyPr/>
                    <a:lstStyle/>
                    <a:p>
                      <a:pPr marL="0" algn="ctr" defTabSz="914400" rtl="0" eaLnBrk="1" fontAlgn="b" latinLnBrk="0" hangingPunct="1"/>
                      <a:r>
                        <a:rPr lang="en-CA" sz="1000" b="1" kern="1200" noProof="0" dirty="0" smtClean="0">
                          <a:solidFill>
                            <a:schemeClr val="tx1">
                              <a:lumMod val="65000"/>
                              <a:lumOff val="35000"/>
                            </a:schemeClr>
                          </a:solidFill>
                          <a:latin typeface="Arial Narrow" panose="020B0606020202030204" pitchFamily="34" charset="0"/>
                          <a:ea typeface="+mn-ea"/>
                          <a:cs typeface="Arial" panose="020B0604020202020204" pitchFamily="34" charset="0"/>
                        </a:rPr>
                        <a:t>TOTAL</a:t>
                      </a:r>
                      <a:endParaRPr lang="fr-CA" sz="1000" b="1" kern="1200" noProof="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2" gridSpan="4">
                  <a:txBody>
                    <a:bodyPr/>
                    <a:lstStyle/>
                    <a:p>
                      <a:pPr algn="ctr" fontAlgn="b"/>
                      <a:r>
                        <a:rPr lang="fr-CA" sz="1100" b="1" kern="1200" dirty="0" smtClean="0">
                          <a:solidFill>
                            <a:schemeClr val="tx1">
                              <a:lumMod val="65000"/>
                              <a:lumOff val="35000"/>
                            </a:schemeClr>
                          </a:solidFill>
                          <a:latin typeface="Arial" panose="020B0604020202020204" pitchFamily="34" charset="0"/>
                          <a:ea typeface="+mn-ea"/>
                          <a:cs typeface="Arial" panose="020B0604020202020204" pitchFamily="34" charset="0"/>
                        </a:rPr>
                        <a:t>ÂGE</a:t>
                      </a:r>
                      <a:endParaRPr lang="fr-CA" sz="11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FF4E4"/>
                    </a:solidFill>
                  </a:tcPr>
                </a:tc>
                <a:tc rowSpan="2" hMerge="1">
                  <a:txBody>
                    <a:bodyPr/>
                    <a:lstStyle/>
                    <a:p>
                      <a:pPr algn="ctr" fontAlgn="b"/>
                      <a:endParaRPr lang="fr-CA" sz="1100" b="1" kern="1200" dirty="0">
                        <a:solidFill>
                          <a:schemeClr val="tx1">
                            <a:lumMod val="65000"/>
                            <a:lumOff val="35000"/>
                          </a:schemeClr>
                        </a:solidFill>
                        <a:latin typeface="Arial Narrow" panose="020B0606020202030204"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AF2B8"/>
                    </a:solidFill>
                  </a:tcPr>
                </a:tc>
                <a:tc rowSpan="2" hMerge="1">
                  <a:txBody>
                    <a:bodyPr/>
                    <a:lstStyle/>
                    <a:p>
                      <a:endParaRPr lang="fr-CA"/>
                    </a:p>
                  </a:txBody>
                  <a:tcPr/>
                </a:tc>
                <a:tc rowSpan="2" hMerge="1">
                  <a:txBody>
                    <a:bodyPr/>
                    <a:lstStyle/>
                    <a:p>
                      <a:pPr algn="ctr" fontAlgn="b"/>
                      <a:endParaRPr lang="fr-CA" sz="1100" b="1" kern="1200" dirty="0">
                        <a:solidFill>
                          <a:schemeClr val="tx1">
                            <a:lumMod val="65000"/>
                            <a:lumOff val="35000"/>
                          </a:schemeClr>
                        </a:solidFill>
                        <a:latin typeface="Arial Narrow" panose="020B0606020202030204"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AF2B8"/>
                    </a:solidFill>
                  </a:tcPr>
                </a:tc>
              </a:tr>
              <a:tr h="127102">
                <a:tc rowSpan="2">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r>
                        <a:rPr lang="en-CA" sz="1200" b="1" dirty="0" smtClean="0">
                          <a:solidFill>
                            <a:srgbClr val="9BBB59"/>
                          </a:solidFill>
                          <a:latin typeface="Arial" pitchFamily="34" charset="0"/>
                          <a:cs typeface="Arial" pitchFamily="34" charset="0"/>
                        </a:rPr>
                        <a:t>(%)</a:t>
                      </a: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algn="ctr" defTabSz="914400" rtl="0" eaLnBrk="1" fontAlgn="b" latinLnBrk="0" hangingPunct="1"/>
                      <a:endParaRPr lang="fr-CA" sz="1050" b="0" kern="1200" noProof="0" dirty="0">
                        <a:solidFill>
                          <a:schemeClr val="tx1">
                            <a:lumMod val="65000"/>
                            <a:lumOff val="35000"/>
                          </a:schemeClr>
                        </a:solidFill>
                        <a:latin typeface="Franklin Gothic Heavy"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gridSpan="4" vMerge="1">
                  <a:txBody>
                    <a:bodyPr/>
                    <a:lstStyle/>
                    <a:p>
                      <a:pPr algn="ctr" fontAlgn="b"/>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pPr algn="ctr" fontAlgn="b"/>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pPr algn="ctr" fontAlgn="b"/>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pPr algn="ctr" fontAlgn="b"/>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r>
              <a:tr h="407999">
                <a:tc vMerge="1">
                  <a:txBody>
                    <a:bodyPr/>
                    <a:lstStyle/>
                    <a:p>
                      <a:endParaRPr lang="fr-CA"/>
                    </a:p>
                  </a:txBody>
                  <a:tcPr/>
                </a:tc>
                <a:tc vMerge="1">
                  <a:txBody>
                    <a:bodyPr/>
                    <a:lstStyle/>
                    <a:p>
                      <a:endParaRPr lang="fr-CA"/>
                    </a:p>
                  </a:txBody>
                  <a:tcPr/>
                </a:tc>
                <a:tc>
                  <a:txBody>
                    <a:bodyPr/>
                    <a:lstStyle/>
                    <a:p>
                      <a:pPr algn="ctr" fontAlgn="b"/>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15-17</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18-24</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25-54</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55+</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r>
              <a:tr h="0">
                <a:tc>
                  <a:txBody>
                    <a:bodyPr/>
                    <a:lstStyle/>
                    <a:p>
                      <a:pPr marL="0" marR="0" lvl="0" indent="0" algn="r" defTabSz="914400" rtl="0" eaLnBrk="0" fontAlgn="base" latinLnBrk="0" hangingPunct="0">
                        <a:lnSpc>
                          <a:spcPct val="95000"/>
                        </a:lnSpc>
                        <a:spcBef>
                          <a:spcPct val="0"/>
                        </a:spcBef>
                        <a:spcAft>
                          <a:spcPct val="0"/>
                        </a:spcAft>
                        <a:buClrTx/>
                        <a:buSzPct val="85000"/>
                        <a:buFontTx/>
                        <a:buNone/>
                        <a:tabLst/>
                        <a:defRPr/>
                      </a:pPr>
                      <a:r>
                        <a:rPr lang="en-CA" sz="800" b="1" dirty="0" smtClean="0">
                          <a:solidFill>
                            <a:srgbClr val="B5CC22"/>
                          </a:solidFill>
                          <a:latin typeface="Arial" pitchFamily="34" charset="0"/>
                          <a:cs typeface="Arial" pitchFamily="34" charset="0"/>
                        </a:rPr>
                        <a:t>n=</a:t>
                      </a:r>
                    </a:p>
                  </a:txBody>
                  <a:tcPr marL="0" marR="0" anchor="ctr">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smtClean="0">
                          <a:solidFill>
                            <a:srgbClr val="595959"/>
                          </a:solidFill>
                          <a:effectLst/>
                          <a:latin typeface="Arial"/>
                        </a:rPr>
                        <a:t>800</a:t>
                      </a: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a:rPr>
                        <a:t>95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a:rPr>
                        <a:t>198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a:rPr>
                        <a:t>300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a:rPr>
                        <a:t>207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r>
              <a:tr h="540000">
                <a:tc>
                  <a:txBody>
                    <a:bodyPr/>
                    <a:lstStyle/>
                    <a:p>
                      <a:pPr algn="l" fontAlgn="b"/>
                      <a:r>
                        <a:rPr lang="fr-CA" sz="1100" b="0" i="0" u="none" strike="noStrike" dirty="0">
                          <a:solidFill>
                            <a:srgbClr val="5A5A5A"/>
                          </a:solidFill>
                          <a:effectLst/>
                          <a:latin typeface="Arial Narrow"/>
                        </a:rPr>
                        <a:t>Des personnes ayant une confession religieuse différente de la vôtre</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Narrow" panose="020B0606020202030204" pitchFamily="34" charset="0"/>
                        </a:rPr>
                        <a:t>64</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65</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66</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67</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marL="0" algn="ctr" defTabSz="914400" rtl="0" eaLnBrk="1" fontAlgn="ctr" latinLnBrk="0" hangingPunct="1"/>
                      <a:r>
                        <a:rPr lang="fr-CA" sz="1100" b="0" i="0" u="none" strike="noStrike" kern="1200" dirty="0" smtClean="0">
                          <a:solidFill>
                            <a:srgbClr val="E31836"/>
                          </a:solidFill>
                          <a:effectLst/>
                          <a:latin typeface="Arial Narrow" panose="020B0606020202030204" pitchFamily="34" charset="0"/>
                          <a:ea typeface="+mn-ea"/>
                          <a:cs typeface="+mn-cs"/>
                        </a:rPr>
                        <a:t>59</a:t>
                      </a:r>
                      <a:endParaRPr lang="fr-CA" sz="1100" b="0" i="0" u="none" strike="noStrike" kern="1200" dirty="0">
                        <a:solidFill>
                          <a:srgbClr val="E31836"/>
                        </a:solidFill>
                        <a:effectLst/>
                        <a:latin typeface="Arial Narrow" panose="020B0606020202030204" pitchFamily="34" charset="0"/>
                        <a:ea typeface="+mn-ea"/>
                        <a:cs typeface="+mn-cs"/>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540000">
                <a:tc>
                  <a:txBody>
                    <a:bodyPr/>
                    <a:lstStyle/>
                    <a:p>
                      <a:pPr algn="l" fontAlgn="b"/>
                      <a:r>
                        <a:rPr lang="fr-CA" sz="1100" b="0" i="0" u="none" strike="noStrike" dirty="0">
                          <a:solidFill>
                            <a:srgbClr val="5A5A5A"/>
                          </a:solidFill>
                          <a:effectLst/>
                          <a:latin typeface="Arial Narrow"/>
                        </a:rPr>
                        <a:t>Des personnes d’une couleur de peau différente de la vôtre</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Narrow" panose="020B0606020202030204" pitchFamily="34" charset="0"/>
                        </a:rPr>
                        <a:t>63</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63</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00B0F0"/>
                          </a:solidFill>
                          <a:effectLst/>
                          <a:latin typeface="Arial Narrow" panose="020B0606020202030204" pitchFamily="34" charset="0"/>
                        </a:rPr>
                        <a:t>80</a:t>
                      </a:r>
                      <a:endParaRPr lang="fr-CA" sz="1100" b="1" i="0" u="none" strike="noStrike"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70</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E31836"/>
                          </a:solidFill>
                          <a:effectLst/>
                          <a:latin typeface="Arial Narrow" panose="020B0606020202030204" pitchFamily="34" charset="0"/>
                        </a:rPr>
                        <a:t>46</a:t>
                      </a:r>
                      <a:endParaRPr lang="fr-CA" sz="1100" b="1" i="0" u="none" strike="noStrike"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540000">
                <a:tc>
                  <a:txBody>
                    <a:bodyPr/>
                    <a:lstStyle/>
                    <a:p>
                      <a:pPr algn="l" fontAlgn="b"/>
                      <a:r>
                        <a:rPr lang="fr-CA" sz="1100" b="0" i="0" u="none" strike="noStrike" dirty="0">
                          <a:solidFill>
                            <a:srgbClr val="5A5A5A"/>
                          </a:solidFill>
                          <a:effectLst/>
                          <a:latin typeface="Arial Narrow"/>
                        </a:rPr>
                        <a:t>Des personnes d’une communauté culturelle différente de la vôtre</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Narrow" panose="020B0606020202030204" pitchFamily="34" charset="0"/>
                        </a:rPr>
                        <a:t>62</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68</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00B0F0"/>
                          </a:solidFill>
                          <a:effectLst/>
                          <a:latin typeface="Arial Narrow" panose="020B0606020202030204" pitchFamily="34" charset="0"/>
                        </a:rPr>
                        <a:t>70</a:t>
                      </a:r>
                      <a:endParaRPr lang="fr-CA" sz="1100" b="0" i="0" u="none" strike="noStrike"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65</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E31836"/>
                          </a:solidFill>
                          <a:effectLst/>
                          <a:latin typeface="Arial Narrow" panose="020B0606020202030204" pitchFamily="34" charset="0"/>
                        </a:rPr>
                        <a:t>55</a:t>
                      </a:r>
                      <a:endParaRPr lang="fr-CA" sz="1100" b="1" i="0" u="none" strike="noStrike"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540000">
                <a:tc>
                  <a:txBody>
                    <a:bodyPr/>
                    <a:lstStyle/>
                    <a:p>
                      <a:pPr algn="l" fontAlgn="b"/>
                      <a:r>
                        <a:rPr lang="fr-CA" sz="1100" b="0" i="0" u="none" strike="noStrike" dirty="0">
                          <a:solidFill>
                            <a:srgbClr val="5A5A5A"/>
                          </a:solidFill>
                          <a:effectLst/>
                          <a:latin typeface="Arial Narrow"/>
                        </a:rPr>
                        <a:t>Des personnes homosexuelles ou bisexuelles</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Narrow" panose="020B0606020202030204" pitchFamily="34" charset="0"/>
                        </a:rPr>
                        <a:t>56</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0" i="0" u="none" strike="noStrike" dirty="0" smtClean="0">
                          <a:solidFill>
                            <a:srgbClr val="FF0000"/>
                          </a:solidFill>
                          <a:effectLst/>
                          <a:latin typeface="Arial Narrow" panose="020B0606020202030204" pitchFamily="34" charset="0"/>
                        </a:rPr>
                        <a:t>46</a:t>
                      </a:r>
                      <a:endParaRPr lang="fr-CA" sz="1100" b="0" i="0" u="none" strike="noStrike" dirty="0">
                        <a:solidFill>
                          <a:srgbClr val="FF0000"/>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00B0F0"/>
                          </a:solidFill>
                          <a:effectLst/>
                          <a:latin typeface="Arial Narrow" panose="020B0606020202030204" pitchFamily="34" charset="0"/>
                        </a:rPr>
                        <a:t>66</a:t>
                      </a:r>
                      <a:endParaRPr lang="fr-CA" sz="1100" b="1" i="0" u="none" strike="noStrike"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60</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E31836"/>
                          </a:solidFill>
                          <a:effectLst/>
                          <a:latin typeface="Arial Narrow" panose="020B0606020202030204" pitchFamily="34" charset="0"/>
                        </a:rPr>
                        <a:t>47</a:t>
                      </a:r>
                      <a:endParaRPr lang="fr-CA" sz="1100" b="1" i="0" u="none" strike="noStrike"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540000">
                <a:tc>
                  <a:txBody>
                    <a:bodyPr/>
                    <a:lstStyle/>
                    <a:p>
                      <a:pPr algn="l" fontAlgn="b"/>
                      <a:r>
                        <a:rPr lang="fr-CA" sz="1100" b="0" i="0" u="none" strike="noStrike" dirty="0">
                          <a:solidFill>
                            <a:srgbClr val="5A5A5A"/>
                          </a:solidFill>
                          <a:effectLst/>
                          <a:latin typeface="Arial Narrow"/>
                        </a:rPr>
                        <a:t>Des personnes ayant un handicap mental</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Narrow" panose="020B0606020202030204" pitchFamily="34" charset="0"/>
                        </a:rPr>
                        <a:t>37</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100" b="0" i="0" u="none" strike="noStrike" dirty="0" smtClean="0">
                          <a:solidFill>
                            <a:srgbClr val="595959"/>
                          </a:solidFill>
                          <a:effectLst/>
                          <a:latin typeface="Arial Narrow" panose="020B0606020202030204" pitchFamily="34" charset="0"/>
                        </a:rPr>
                        <a:t>40</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00B0F0"/>
                          </a:solidFill>
                          <a:effectLst/>
                          <a:latin typeface="Arial Narrow" panose="020B0606020202030204" pitchFamily="34" charset="0"/>
                        </a:rPr>
                        <a:t>45</a:t>
                      </a:r>
                      <a:endParaRPr lang="fr-CA" sz="1100" b="0" i="0" u="none" strike="noStrike"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38</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E31836"/>
                          </a:solidFill>
                          <a:effectLst/>
                          <a:latin typeface="Arial Narrow" panose="020B0606020202030204" pitchFamily="34" charset="0"/>
                        </a:rPr>
                        <a:t>31</a:t>
                      </a:r>
                      <a:endParaRPr lang="fr-CA" sz="1100" b="0" i="0" u="none" strike="noStrike"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540000">
                <a:tc>
                  <a:txBody>
                    <a:bodyPr/>
                    <a:lstStyle/>
                    <a:p>
                      <a:pPr algn="l" fontAlgn="b"/>
                      <a:r>
                        <a:rPr lang="fr-CA" sz="1100" b="0" i="0" u="none" strike="noStrike" dirty="0">
                          <a:solidFill>
                            <a:srgbClr val="5A5A5A"/>
                          </a:solidFill>
                          <a:effectLst/>
                          <a:latin typeface="Arial Narrow"/>
                        </a:rPr>
                        <a:t>Des personnes ayant un handicap physique</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Narrow" panose="020B0606020202030204" pitchFamily="34" charset="0"/>
                        </a:rPr>
                        <a:t>35</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41</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32</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33</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en-CA" sz="1100" b="0" i="0" u="none" strike="noStrike" dirty="0" smtClean="0">
                          <a:solidFill>
                            <a:srgbClr val="595959"/>
                          </a:solidFill>
                          <a:effectLst/>
                          <a:latin typeface="Arial Narrow" panose="020B0606020202030204" pitchFamily="34" charset="0"/>
                        </a:rPr>
                        <a:t>39</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540000">
                <a:tc>
                  <a:txBody>
                    <a:bodyPr/>
                    <a:lstStyle/>
                    <a:p>
                      <a:pPr algn="l" fontAlgn="ctr"/>
                      <a:r>
                        <a:rPr lang="fr-CA" sz="1100" b="0" i="0" u="none" strike="noStrike" dirty="0">
                          <a:solidFill>
                            <a:srgbClr val="5A5A5A"/>
                          </a:solidFill>
                          <a:effectLst/>
                          <a:latin typeface="Arial Narrow"/>
                        </a:rPr>
                        <a:t>Des personnes </a:t>
                      </a:r>
                      <a:r>
                        <a:rPr lang="fr-CA" sz="1100" b="0" i="0" u="none" strike="noStrike" dirty="0" smtClean="0">
                          <a:solidFill>
                            <a:srgbClr val="5A5A5A"/>
                          </a:solidFill>
                          <a:effectLst/>
                          <a:latin typeface="Arial Narrow"/>
                        </a:rPr>
                        <a:t>transgenres</a:t>
                      </a:r>
                      <a:endParaRPr lang="fr-CA" sz="1100" b="0" i="0" u="none" strike="noStrike" dirty="0">
                        <a:solidFill>
                          <a:srgbClr val="5A5A5A"/>
                        </a:solidFill>
                        <a:effectLst/>
                        <a:latin typeface="Arial Narrow"/>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Narrow" panose="020B0606020202030204" pitchFamily="34" charset="0"/>
                        </a:rPr>
                        <a:t>9</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fr-CA" sz="1100" b="0" i="0" u="none" strike="noStrike" kern="1200" dirty="0" smtClean="0">
                          <a:solidFill>
                            <a:srgbClr val="595959"/>
                          </a:solidFill>
                          <a:effectLst/>
                          <a:latin typeface="Arial Narrow" panose="020B0606020202030204" pitchFamily="34" charset="0"/>
                          <a:ea typeface="+mn-ea"/>
                          <a:cs typeface="+mn-cs"/>
                        </a:rPr>
                        <a:t>15</a:t>
                      </a:r>
                      <a:endParaRPr lang="fr-CA" sz="1100" b="0" i="0" u="none" strike="noStrike" kern="1200" dirty="0">
                        <a:solidFill>
                          <a:srgbClr val="595959"/>
                        </a:solidFill>
                        <a:effectLst/>
                        <a:latin typeface="Arial Narrow" panose="020B0606020202030204" pitchFamily="34" charset="0"/>
                        <a:ea typeface="+mn-ea"/>
                        <a:cs typeface="+mn-cs"/>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12</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9</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7</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bl>
          </a:graphicData>
        </a:graphic>
      </p:graphicFrame>
      <p:sp>
        <p:nvSpPr>
          <p:cNvPr id="10" name="ZoneTexte 9"/>
          <p:cNvSpPr txBox="1"/>
          <p:nvPr>
            <p:custDataLst>
              <p:tags r:id="rId5"/>
            </p:custDataLst>
          </p:nvPr>
        </p:nvSpPr>
        <p:spPr>
          <a:xfrm>
            <a:off x="500202" y="6251980"/>
            <a:ext cx="7818207" cy="230832"/>
          </a:xfrm>
          <a:prstGeom prst="rect">
            <a:avLst/>
          </a:prstGeom>
          <a:noFill/>
        </p:spPr>
        <p:txBody>
          <a:bodyPr wrap="square" rtlCol="0">
            <a:spAutoFit/>
          </a:bodyPr>
          <a:lstStyle/>
          <a:p>
            <a:r>
              <a:rPr lang="fr-CA" sz="900" dirty="0" smtClean="0">
                <a:solidFill>
                  <a:srgbClr val="595959"/>
                </a:solidFill>
                <a:latin typeface="Arial" pitchFamily="34" charset="0"/>
                <a:cs typeface="Arial" pitchFamily="34" charset="0"/>
              </a:rPr>
              <a:t>Q100. </a:t>
            </a:r>
            <a:r>
              <a:rPr lang="fr-CA" sz="900" dirty="0">
                <a:solidFill>
                  <a:srgbClr val="595959"/>
                </a:solidFill>
              </a:rPr>
              <a:t>Dans votre vie </a:t>
            </a:r>
            <a:r>
              <a:rPr lang="fr-CA" sz="900" dirty="0" smtClean="0">
                <a:solidFill>
                  <a:srgbClr val="595959"/>
                </a:solidFill>
              </a:rPr>
              <a:t>quotidienne, </a:t>
            </a:r>
            <a:r>
              <a:rPr lang="fr-CA" sz="900" dirty="0">
                <a:solidFill>
                  <a:srgbClr val="595959"/>
                </a:solidFill>
              </a:rPr>
              <a:t>côtoyez-vous sur une base régulière les types de personnes suivantes dans les milieux suivants? </a:t>
            </a:r>
            <a:endParaRPr lang="fr-CA" sz="900" dirty="0">
              <a:solidFill>
                <a:srgbClr val="595959"/>
              </a:solidFill>
              <a:latin typeface="Arial" panose="020B0604020202020204" pitchFamily="34" charset="0"/>
              <a:cs typeface="Arial" panose="020B0604020202020204" pitchFamily="34" charset="0"/>
            </a:endParaRPr>
          </a:p>
        </p:txBody>
      </p:sp>
      <p:sp>
        <p:nvSpPr>
          <p:cNvPr id="11" name="Rectangle 10"/>
          <p:cNvSpPr/>
          <p:nvPr>
            <p:custDataLst>
              <p:tags r:id="rId6"/>
            </p:custDataLst>
          </p:nvPr>
        </p:nvSpPr>
        <p:spPr>
          <a:xfrm>
            <a:off x="467544" y="3870485"/>
            <a:ext cx="6624736" cy="566627"/>
          </a:xfrm>
          <a:prstGeom prst="rect">
            <a:avLst/>
          </a:prstGeom>
          <a:noFill/>
          <a:ln>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prstClr val="white"/>
              </a:solidFill>
            </a:endParaRPr>
          </a:p>
        </p:txBody>
      </p:sp>
      <p:sp>
        <p:nvSpPr>
          <p:cNvPr id="8" name="Rectangle 7"/>
          <p:cNvSpPr/>
          <p:nvPr>
            <p:custDataLst>
              <p:tags r:id="rId7"/>
            </p:custDataLst>
          </p:nvPr>
        </p:nvSpPr>
        <p:spPr>
          <a:xfrm>
            <a:off x="446278" y="5488983"/>
            <a:ext cx="6646002" cy="566627"/>
          </a:xfrm>
          <a:prstGeom prst="rect">
            <a:avLst/>
          </a:prstGeom>
          <a:noFill/>
          <a:ln>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prstClr val="white"/>
              </a:solidFill>
            </a:endParaRPr>
          </a:p>
        </p:txBody>
      </p:sp>
      <p:sp>
        <p:nvSpPr>
          <p:cNvPr id="9" name="Rectangle 8"/>
          <p:cNvSpPr/>
          <p:nvPr>
            <p:custDataLst>
              <p:tags r:id="rId8"/>
            </p:custDataLst>
          </p:nvPr>
        </p:nvSpPr>
        <p:spPr>
          <a:xfrm>
            <a:off x="520792" y="790005"/>
            <a:ext cx="2226892" cy="230832"/>
          </a:xfrm>
          <a:prstGeom prst="rect">
            <a:avLst/>
          </a:prstGeom>
        </p:spPr>
        <p:txBody>
          <a:bodyPr wrap="none">
            <a:spAutoFit/>
          </a:bodyPr>
          <a:lstStyle/>
          <a:p>
            <a:r>
              <a:rPr lang="fr-CA" sz="900" dirty="0">
                <a:solidFill>
                  <a:srgbClr val="9BBB59"/>
                </a:solidFill>
                <a:latin typeface="Arial" panose="020B0604020202020204" pitchFamily="34" charset="0"/>
                <a:cs typeface="Arial" panose="020B0604020202020204" pitchFamily="34" charset="0"/>
              </a:rPr>
              <a:t>Base : ensemble des </a:t>
            </a:r>
            <a:r>
              <a:rPr lang="fr-CA" sz="900" dirty="0" smtClean="0">
                <a:solidFill>
                  <a:srgbClr val="9BBB59"/>
                </a:solidFill>
                <a:latin typeface="Arial" panose="020B0604020202020204" pitchFamily="34" charset="0"/>
                <a:cs typeface="Arial" panose="020B0604020202020204" pitchFamily="34" charset="0"/>
              </a:rPr>
              <a:t>répondants n=800</a:t>
            </a:r>
            <a:endParaRPr lang="fr-CA" sz="9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11363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5"/>
            <p:custDataLst>
              <p:tags r:id="rId1"/>
            </p:custDataLst>
          </p:nvPr>
        </p:nvSpPr>
        <p:spPr/>
        <p:txBody>
          <a:bodyPr/>
          <a:lstStyle/>
          <a:p>
            <a:pPr>
              <a:defRPr/>
            </a:pPr>
            <a:r>
              <a:rPr lang="en-CA" smtClean="0">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6"/>
            <p:custDataLst>
              <p:tags r:id="rId2"/>
            </p:custDataLst>
          </p:nvPr>
        </p:nvSpPr>
        <p:spPr/>
        <p:txBody>
          <a:bodyPr/>
          <a:lstStyle/>
          <a:p>
            <a:pPr>
              <a:defRPr/>
            </a:pPr>
            <a:fld id="{18239141-2E42-4ABB-84FD-6FABED6D0D53}" type="slidenum">
              <a:rPr lang="en-CA" smtClean="0">
                <a:solidFill>
                  <a:srgbClr val="000000">
                    <a:tint val="75000"/>
                  </a:srgbClr>
                </a:solidFill>
              </a:rPr>
              <a:pPr>
                <a:defRPr/>
              </a:pPr>
              <a:t>15</a:t>
            </a:fld>
            <a:endParaRPr lang="en-CA" dirty="0">
              <a:solidFill>
                <a:srgbClr val="000000">
                  <a:tint val="75000"/>
                </a:srgbClr>
              </a:solidFill>
            </a:endParaRPr>
          </a:p>
        </p:txBody>
      </p:sp>
      <p:sp>
        <p:nvSpPr>
          <p:cNvPr id="5" name="Titre 4"/>
          <p:cNvSpPr>
            <a:spLocks noGrp="1"/>
          </p:cNvSpPr>
          <p:nvPr>
            <p:ph type="title"/>
            <p:custDataLst>
              <p:tags r:id="rId3"/>
            </p:custDataLst>
          </p:nvPr>
        </p:nvSpPr>
        <p:spPr>
          <a:xfrm>
            <a:off x="558800" y="373063"/>
            <a:ext cx="6533480" cy="631545"/>
          </a:xfrm>
        </p:spPr>
        <p:txBody>
          <a:bodyPr/>
          <a:lstStyle/>
          <a:p>
            <a:r>
              <a:rPr lang="fr-CA" sz="2000" dirty="0" smtClean="0">
                <a:solidFill>
                  <a:srgbClr val="9BBB59"/>
                </a:solidFill>
              </a:rPr>
              <a:t>Contact avec différentes minorités </a:t>
            </a:r>
            <a:br>
              <a:rPr lang="fr-CA" sz="2000" dirty="0" smtClean="0">
                <a:solidFill>
                  <a:srgbClr val="9BBB59"/>
                </a:solidFill>
              </a:rPr>
            </a:br>
            <a:endParaRPr lang="fr-CA" dirty="0"/>
          </a:p>
        </p:txBody>
      </p:sp>
      <p:graphicFrame>
        <p:nvGraphicFramePr>
          <p:cNvPr id="12" name="Table 9"/>
          <p:cNvGraphicFramePr>
            <a:graphicFrameLocks noGrp="1"/>
          </p:cNvGraphicFramePr>
          <p:nvPr>
            <p:custDataLst>
              <p:tags r:id="rId4"/>
            </p:custDataLst>
            <p:extLst>
              <p:ext uri="{D42A27DB-BD31-4B8C-83A1-F6EECF244321}">
                <p14:modId xmlns:p14="http://schemas.microsoft.com/office/powerpoint/2010/main" val="2120390344"/>
              </p:ext>
            </p:extLst>
          </p:nvPr>
        </p:nvGraphicFramePr>
        <p:xfrm>
          <a:off x="539552" y="1213531"/>
          <a:ext cx="7560840" cy="4810532"/>
        </p:xfrm>
        <a:graphic>
          <a:graphicData uri="http://schemas.openxmlformats.org/drawingml/2006/table">
            <a:tbl>
              <a:tblPr firstRow="1" bandRow="1">
                <a:tableStyleId>{2D5ABB26-0587-4C30-8999-92F81FD0307C}</a:tableStyleId>
              </a:tblPr>
              <a:tblGrid>
                <a:gridCol w="2178115"/>
                <a:gridCol w="834989"/>
                <a:gridCol w="757956"/>
                <a:gridCol w="757956"/>
                <a:gridCol w="757956"/>
                <a:gridCol w="757956"/>
                <a:gridCol w="757956"/>
                <a:gridCol w="757956"/>
              </a:tblGrid>
              <a:tr h="288167">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endParaRPr lang="en-CA" sz="800" b="1" dirty="0" smtClean="0">
                        <a:solidFill>
                          <a:srgbClr val="B5CC22"/>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3">
                  <a:txBody>
                    <a:bodyPr/>
                    <a:lstStyle/>
                    <a:p>
                      <a:pPr marL="0" algn="ctr" defTabSz="914400" rtl="0" eaLnBrk="1" fontAlgn="b" latinLnBrk="0" hangingPunct="1"/>
                      <a:r>
                        <a:rPr lang="en-CA" sz="1000" b="1" kern="1200" noProof="0" dirty="0" smtClean="0">
                          <a:solidFill>
                            <a:schemeClr val="tx1">
                              <a:lumMod val="65000"/>
                              <a:lumOff val="35000"/>
                            </a:schemeClr>
                          </a:solidFill>
                          <a:latin typeface="Arial Narrow" panose="020B0606020202030204" pitchFamily="34" charset="0"/>
                          <a:ea typeface="+mn-ea"/>
                          <a:cs typeface="Arial" panose="020B0604020202020204" pitchFamily="34" charset="0"/>
                        </a:rPr>
                        <a:t>TOTAL</a:t>
                      </a:r>
                      <a:endParaRPr lang="fr-CA" sz="1000" b="1" kern="1200" noProof="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2" gridSpan="2">
                  <a:txBody>
                    <a:bodyPr/>
                    <a:lstStyle/>
                    <a:p>
                      <a:pPr algn="ctr" fontAlgn="b"/>
                      <a:r>
                        <a:rPr lang="fr-CA" sz="1100" b="1" kern="1200" dirty="0" smtClean="0">
                          <a:solidFill>
                            <a:schemeClr val="tx1">
                              <a:lumMod val="65000"/>
                              <a:lumOff val="35000"/>
                            </a:schemeClr>
                          </a:solidFill>
                          <a:latin typeface="Arial" panose="020B0604020202020204" pitchFamily="34" charset="0"/>
                          <a:ea typeface="+mn-ea"/>
                          <a:cs typeface="Arial" panose="020B0604020202020204" pitchFamily="34" charset="0"/>
                        </a:rPr>
                        <a:t>RÉGION</a:t>
                      </a:r>
                      <a:endParaRPr lang="fr-CA" sz="11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FF4E4"/>
                    </a:solidFill>
                  </a:tcPr>
                </a:tc>
                <a:tc rowSpan="2" hMerge="1">
                  <a:txBody>
                    <a:bodyPr/>
                    <a:lstStyle/>
                    <a:p>
                      <a:endParaRPr lang="fr-CA"/>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AF2B8"/>
                    </a:solidFill>
                  </a:tcPr>
                </a:tc>
                <a:tc rowSpan="2" gridSpan="2">
                  <a:txBody>
                    <a:bodyPr/>
                    <a:lstStyle/>
                    <a:p>
                      <a:pPr algn="ctr" fontAlgn="b"/>
                      <a:r>
                        <a:rPr lang="fr-CA" sz="1100" b="1" kern="1200" dirty="0" smtClean="0">
                          <a:solidFill>
                            <a:schemeClr val="tx1">
                              <a:lumMod val="65000"/>
                              <a:lumOff val="35000"/>
                            </a:schemeClr>
                          </a:solidFill>
                          <a:latin typeface="Arial" panose="020B0604020202020204" pitchFamily="34" charset="0"/>
                          <a:ea typeface="+mn-ea"/>
                          <a:cs typeface="Arial" panose="020B0604020202020204" pitchFamily="34" charset="0"/>
                        </a:rPr>
                        <a:t>SEXE</a:t>
                      </a:r>
                      <a:endParaRPr lang="fr-CA" sz="11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FF4E4"/>
                    </a:solidFill>
                  </a:tcPr>
                </a:tc>
                <a:tc rowSpan="2" hMerge="1">
                  <a:txBody>
                    <a:bodyPr/>
                    <a:lstStyle/>
                    <a:p>
                      <a:pPr algn="ctr" fontAlgn="b"/>
                      <a:endParaRPr lang="fr-CA" sz="1100" b="1" kern="1200" dirty="0">
                        <a:solidFill>
                          <a:schemeClr val="tx1">
                            <a:lumMod val="65000"/>
                            <a:lumOff val="35000"/>
                          </a:schemeClr>
                        </a:solidFill>
                        <a:latin typeface="Arial Narrow" panose="020B0606020202030204"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AF2B8"/>
                    </a:solidFill>
                  </a:tcPr>
                </a:tc>
                <a:tc rowSpan="2" gridSpan="2">
                  <a:txBody>
                    <a:bodyPr/>
                    <a:lstStyle/>
                    <a:p>
                      <a:pPr algn="ctr" fontAlgn="b"/>
                      <a:r>
                        <a:rPr lang="fr-CA" sz="1100" b="1" kern="1200" dirty="0" smtClean="0">
                          <a:solidFill>
                            <a:schemeClr val="tx1">
                              <a:lumMod val="65000"/>
                              <a:lumOff val="35000"/>
                            </a:schemeClr>
                          </a:solidFill>
                          <a:latin typeface="Arial" panose="020B0604020202020204" pitchFamily="34" charset="0"/>
                          <a:ea typeface="+mn-ea"/>
                          <a:cs typeface="Arial" panose="020B0604020202020204" pitchFamily="34" charset="0"/>
                        </a:rPr>
                        <a:t>NÉ(E) AU CANADA</a:t>
                      </a:r>
                      <a:endParaRPr lang="fr-CA" sz="11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FF4E4"/>
                    </a:solidFill>
                  </a:tcPr>
                </a:tc>
                <a:tc rowSpan="2" hMerge="1">
                  <a:txBody>
                    <a:bodyPr/>
                    <a:lstStyle/>
                    <a:p>
                      <a:pPr algn="ctr" fontAlgn="b"/>
                      <a:endParaRPr lang="fr-CA" sz="11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FF4E4"/>
                    </a:solidFill>
                  </a:tcPr>
                </a:tc>
              </a:tr>
              <a:tr h="127102">
                <a:tc rowSpan="2">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r>
                        <a:rPr lang="en-CA" sz="1200" b="1" dirty="0" smtClean="0">
                          <a:solidFill>
                            <a:srgbClr val="9BBB59"/>
                          </a:solidFill>
                          <a:latin typeface="Arial" pitchFamily="34" charset="0"/>
                          <a:cs typeface="Arial" pitchFamily="34" charset="0"/>
                        </a:rPr>
                        <a:t>(%)</a:t>
                      </a: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algn="ctr" defTabSz="914400" rtl="0" eaLnBrk="1" fontAlgn="b" latinLnBrk="0" hangingPunct="1"/>
                      <a:endParaRPr lang="fr-CA" sz="1050" b="0" kern="1200" noProof="0" dirty="0">
                        <a:solidFill>
                          <a:schemeClr val="tx1">
                            <a:lumMod val="65000"/>
                            <a:lumOff val="35000"/>
                          </a:schemeClr>
                        </a:solidFill>
                        <a:latin typeface="Franklin Gothic Heavy"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pPr algn="ctr" fontAlgn="b"/>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pPr algn="ctr" fontAlgn="b"/>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pPr algn="ctr" fontAlgn="b"/>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pPr algn="ctr" fontAlgn="b"/>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endParaRPr lang="fr-CA"/>
                    </a:p>
                  </a:txBody>
                  <a:tcPr/>
                </a:tc>
                <a:tc hMerge="1" vMerge="1">
                  <a:txBody>
                    <a:bodyPr/>
                    <a:lstStyle/>
                    <a:p>
                      <a:endParaRPr lang="fr-CA"/>
                    </a:p>
                  </a:txBody>
                  <a:tcPr/>
                </a:tc>
              </a:tr>
              <a:tr h="407999">
                <a:tc vMerge="1">
                  <a:txBody>
                    <a:bodyPr/>
                    <a:lstStyle/>
                    <a:p>
                      <a:endParaRPr lang="fr-CA"/>
                    </a:p>
                  </a:txBody>
                  <a:tcPr/>
                </a:tc>
                <a:tc vMerge="1">
                  <a:txBody>
                    <a:bodyPr/>
                    <a:lstStyle/>
                    <a:p>
                      <a:endParaRPr lang="fr-CA"/>
                    </a:p>
                  </a:txBody>
                  <a:tcPr/>
                </a:tc>
                <a:tc>
                  <a:txBody>
                    <a:bodyPr/>
                    <a:lstStyle/>
                    <a:p>
                      <a:pPr algn="ctr" fontAlgn="b"/>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Québec</a:t>
                      </a:r>
                      <a:r>
                        <a:rPr lang="fr-CA" sz="1000" b="1" kern="1200" baseline="0" dirty="0" smtClean="0">
                          <a:solidFill>
                            <a:schemeClr val="tx1">
                              <a:lumMod val="65000"/>
                              <a:lumOff val="35000"/>
                            </a:schemeClr>
                          </a:solidFill>
                          <a:latin typeface="Arial Narrow" panose="020B0606020202030204" pitchFamily="34" charset="0"/>
                          <a:ea typeface="+mn-ea"/>
                          <a:cs typeface="Arial" panose="020B0604020202020204" pitchFamily="34" charset="0"/>
                        </a:rPr>
                        <a:t> </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Canada </a:t>
                      </a:r>
                      <a:b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br>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hors</a:t>
                      </a:r>
                      <a:r>
                        <a:rPr lang="fr-CA" sz="1000" b="1" kern="1200" baseline="0" dirty="0" smtClean="0">
                          <a:solidFill>
                            <a:schemeClr val="tx1">
                              <a:lumMod val="65000"/>
                              <a:lumOff val="35000"/>
                            </a:schemeClr>
                          </a:solidFill>
                          <a:latin typeface="Arial Narrow" panose="020B0606020202030204" pitchFamily="34" charset="0"/>
                          <a:ea typeface="+mn-ea"/>
                          <a:cs typeface="Arial" panose="020B0604020202020204" pitchFamily="34" charset="0"/>
                        </a:rPr>
                        <a:t> QC</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Hommes</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Femmes</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Oui</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Non</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r>
              <a:tr h="0">
                <a:tc>
                  <a:txBody>
                    <a:bodyPr/>
                    <a:lstStyle/>
                    <a:p>
                      <a:pPr marL="0" marR="0" lvl="0" indent="0" algn="r" defTabSz="914400" rtl="0" eaLnBrk="0" fontAlgn="base" latinLnBrk="0" hangingPunct="0">
                        <a:lnSpc>
                          <a:spcPct val="95000"/>
                        </a:lnSpc>
                        <a:spcBef>
                          <a:spcPct val="0"/>
                        </a:spcBef>
                        <a:spcAft>
                          <a:spcPct val="0"/>
                        </a:spcAft>
                        <a:buClrTx/>
                        <a:buSzPct val="85000"/>
                        <a:buFontTx/>
                        <a:buNone/>
                        <a:tabLst/>
                        <a:defRPr/>
                      </a:pPr>
                      <a:r>
                        <a:rPr lang="en-CA" sz="800" b="1" dirty="0" smtClean="0">
                          <a:solidFill>
                            <a:srgbClr val="B5CC22"/>
                          </a:solidFill>
                          <a:latin typeface="Arial" pitchFamily="34" charset="0"/>
                          <a:cs typeface="Arial" pitchFamily="34" charset="0"/>
                        </a:rPr>
                        <a:t>n=</a:t>
                      </a:r>
                    </a:p>
                  </a:txBody>
                  <a:tcPr marL="0" marR="0" anchor="ctr">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smtClean="0">
                          <a:solidFill>
                            <a:srgbClr val="595959"/>
                          </a:solidFill>
                          <a:effectLst/>
                          <a:latin typeface="Arial"/>
                        </a:rPr>
                        <a:t>800</a:t>
                      </a: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a:rPr>
                        <a:t>190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a:rPr>
                        <a:t>610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dirty="0" smtClean="0">
                          <a:solidFill>
                            <a:srgbClr val="595959"/>
                          </a:solidFill>
                          <a:effectLst/>
                          <a:latin typeface="Arial"/>
                        </a:rPr>
                        <a:t>347</a:t>
                      </a: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dirty="0" smtClean="0">
                          <a:solidFill>
                            <a:srgbClr val="595959"/>
                          </a:solidFill>
                          <a:effectLst/>
                          <a:latin typeface="Arial"/>
                        </a:rPr>
                        <a:t>453</a:t>
                      </a: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smtClean="0">
                          <a:solidFill>
                            <a:srgbClr val="595959"/>
                          </a:solidFill>
                          <a:effectLst/>
                          <a:latin typeface="Arial"/>
                        </a:rPr>
                        <a:t>667</a:t>
                      </a: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smtClean="0">
                          <a:solidFill>
                            <a:srgbClr val="595959"/>
                          </a:solidFill>
                          <a:effectLst/>
                          <a:latin typeface="Arial"/>
                        </a:rPr>
                        <a:t>133</a:t>
                      </a: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r>
              <a:tr h="540000">
                <a:tc>
                  <a:txBody>
                    <a:bodyPr/>
                    <a:lstStyle/>
                    <a:p>
                      <a:pPr algn="l" fontAlgn="b"/>
                      <a:r>
                        <a:rPr lang="fr-CA" sz="1100" b="0" i="0" u="none" strike="noStrike" dirty="0">
                          <a:solidFill>
                            <a:srgbClr val="5A5A5A"/>
                          </a:solidFill>
                          <a:effectLst/>
                          <a:latin typeface="Arial Narrow"/>
                        </a:rPr>
                        <a:t>Des personnes ayant une confession religieuse différente de la vôtre</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Narrow" panose="020B0606020202030204" pitchFamily="34" charset="0"/>
                        </a:rPr>
                        <a:t>64</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1" i="0" u="none" strike="noStrike" dirty="0" smtClean="0">
                          <a:solidFill>
                            <a:srgbClr val="E31836"/>
                          </a:solidFill>
                          <a:effectLst/>
                          <a:latin typeface="Arial Narrow" panose="020B0606020202030204" pitchFamily="34" charset="0"/>
                        </a:rPr>
                        <a:t>51</a:t>
                      </a:r>
                      <a:endParaRPr lang="fr-CA" sz="1100" b="1" i="0" u="none" strike="noStrike" dirty="0">
                        <a:solidFill>
                          <a:srgbClr val="E31836"/>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00B0F0"/>
                          </a:solidFill>
                          <a:effectLst/>
                          <a:latin typeface="Arial Narrow" panose="020B0606020202030204" pitchFamily="34" charset="0"/>
                        </a:rPr>
                        <a:t>68</a:t>
                      </a:r>
                      <a:endParaRPr lang="fr-CA" sz="1100" b="1" i="0" u="none" strike="noStrike"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marL="0" algn="ctr" defTabSz="914400" rtl="0" eaLnBrk="1" fontAlgn="ctr" latinLnBrk="0" hangingPunct="1"/>
                      <a:r>
                        <a:rPr lang="fr-CA" sz="1100" b="0" i="0" u="none" strike="noStrike" kern="1200" dirty="0" smtClean="0">
                          <a:solidFill>
                            <a:srgbClr val="595959"/>
                          </a:solidFill>
                          <a:effectLst/>
                          <a:latin typeface="Arial Narrow" panose="020B0606020202030204" pitchFamily="34" charset="0"/>
                          <a:ea typeface="+mn-ea"/>
                          <a:cs typeface="+mn-cs"/>
                        </a:rPr>
                        <a:t>64</a:t>
                      </a:r>
                      <a:endParaRPr lang="fr-CA" sz="1100" b="0" i="0" u="none" strike="noStrike" kern="120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marL="0" algn="ctr" defTabSz="914400" rtl="0" eaLnBrk="1" fontAlgn="ctr" latinLnBrk="0" hangingPunct="1"/>
                      <a:r>
                        <a:rPr lang="fr-CA" sz="1100" b="0" i="0" u="none" strike="noStrike" kern="1200" dirty="0" smtClean="0">
                          <a:solidFill>
                            <a:srgbClr val="595959"/>
                          </a:solidFill>
                          <a:effectLst/>
                          <a:latin typeface="Arial Narrow" panose="020B0606020202030204" pitchFamily="34" charset="0"/>
                          <a:ea typeface="+mn-ea"/>
                          <a:cs typeface="+mn-cs"/>
                        </a:rPr>
                        <a:t>64</a:t>
                      </a:r>
                      <a:endParaRPr lang="fr-CA" sz="1100" b="0" i="0" u="none" strike="noStrike" kern="1200" dirty="0">
                        <a:solidFill>
                          <a:srgbClr val="595959"/>
                        </a:solidFill>
                        <a:effectLst/>
                        <a:latin typeface="Arial Narrow" panose="020B0606020202030204" pitchFamily="34" charset="0"/>
                        <a:ea typeface="+mn-ea"/>
                        <a:cs typeface="+mn-cs"/>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00B0F0"/>
                          </a:solidFill>
                          <a:effectLst/>
                          <a:latin typeface="Arial Narrow" panose="020B0606020202030204" pitchFamily="34" charset="0"/>
                        </a:rPr>
                        <a:t>66</a:t>
                      </a:r>
                      <a:endParaRPr lang="fr-CA" sz="1100" b="0" i="0" u="none" strike="noStrike" dirty="0">
                        <a:solidFill>
                          <a:srgbClr val="00B0F0"/>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E31836"/>
                          </a:solidFill>
                          <a:effectLst/>
                          <a:latin typeface="Arial Narrow" panose="020B0606020202030204" pitchFamily="34" charset="0"/>
                        </a:rPr>
                        <a:t>55</a:t>
                      </a:r>
                      <a:endParaRPr lang="fr-CA" sz="1100" b="0" i="0" u="none" strike="noStrike"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540000">
                <a:tc>
                  <a:txBody>
                    <a:bodyPr/>
                    <a:lstStyle/>
                    <a:p>
                      <a:pPr algn="l" fontAlgn="b"/>
                      <a:r>
                        <a:rPr lang="fr-CA" sz="1100" b="0" i="0" u="none" strike="noStrike">
                          <a:solidFill>
                            <a:srgbClr val="5A5A5A"/>
                          </a:solidFill>
                          <a:effectLst/>
                          <a:latin typeface="Arial Narrow"/>
                        </a:rPr>
                        <a:t>Des personnes d’une couleur de peau différente de la vôtre</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Narrow" panose="020B0606020202030204" pitchFamily="34" charset="0"/>
                        </a:rPr>
                        <a:t>63</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fr-CA" sz="1100" b="0" i="0" u="none" strike="noStrike" kern="1200" dirty="0" smtClean="0">
                          <a:solidFill>
                            <a:srgbClr val="595959"/>
                          </a:solidFill>
                          <a:effectLst/>
                          <a:latin typeface="Arial Narrow" panose="020B0606020202030204" pitchFamily="34" charset="0"/>
                          <a:ea typeface="+mn-ea"/>
                          <a:cs typeface="+mn-cs"/>
                        </a:rPr>
                        <a:t>61</a:t>
                      </a:r>
                      <a:endParaRPr lang="fr-CA" sz="1100" b="0" i="0" u="none" strike="noStrike" kern="1200" dirty="0">
                        <a:solidFill>
                          <a:srgbClr val="595959"/>
                        </a:solidFill>
                        <a:effectLst/>
                        <a:latin typeface="Arial Narrow" panose="020B0606020202030204" pitchFamily="34" charset="0"/>
                        <a:ea typeface="+mn-ea"/>
                        <a:cs typeface="+mn-cs"/>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marL="0" algn="ctr" defTabSz="914400" rtl="0" eaLnBrk="1" fontAlgn="ctr" latinLnBrk="0" hangingPunct="1"/>
                      <a:r>
                        <a:rPr lang="fr-CA" sz="1100" b="0" i="0" u="none" strike="noStrike" kern="1200" dirty="0" smtClean="0">
                          <a:solidFill>
                            <a:srgbClr val="595959"/>
                          </a:solidFill>
                          <a:effectLst/>
                          <a:latin typeface="Arial Narrow" panose="020B0606020202030204" pitchFamily="34" charset="0"/>
                          <a:ea typeface="+mn-ea"/>
                          <a:cs typeface="+mn-cs"/>
                        </a:rPr>
                        <a:t>63</a:t>
                      </a:r>
                      <a:endParaRPr lang="fr-CA" sz="1100" b="0" i="0" u="none" strike="noStrike" kern="1200" dirty="0">
                        <a:solidFill>
                          <a:srgbClr val="595959"/>
                        </a:solidFill>
                        <a:effectLst/>
                        <a:latin typeface="Arial Narrow" panose="020B0606020202030204" pitchFamily="34" charset="0"/>
                        <a:ea typeface="+mn-ea"/>
                        <a:cs typeface="+mn-cs"/>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marL="0" algn="ctr" defTabSz="914400" rtl="0" eaLnBrk="1" fontAlgn="ctr" latinLnBrk="0" hangingPunct="1"/>
                      <a:r>
                        <a:rPr lang="fr-CA" sz="1100" b="0" i="0" u="none" strike="noStrike" kern="1200" dirty="0" smtClean="0">
                          <a:solidFill>
                            <a:srgbClr val="595959"/>
                          </a:solidFill>
                          <a:effectLst/>
                          <a:latin typeface="Arial Narrow" panose="020B0606020202030204" pitchFamily="34" charset="0"/>
                          <a:ea typeface="+mn-ea"/>
                          <a:cs typeface="+mn-cs"/>
                        </a:rPr>
                        <a:t>62</a:t>
                      </a:r>
                      <a:endParaRPr lang="fr-CA" sz="1100" b="0" i="0" u="none" strike="noStrike" kern="120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marL="0" algn="ctr" defTabSz="914400" rtl="0" eaLnBrk="1" fontAlgn="ctr" latinLnBrk="0" hangingPunct="1"/>
                      <a:r>
                        <a:rPr lang="fr-CA" sz="1100" b="0" i="0" u="none" strike="noStrike" kern="1200" dirty="0" smtClean="0">
                          <a:solidFill>
                            <a:srgbClr val="595959"/>
                          </a:solidFill>
                          <a:effectLst/>
                          <a:latin typeface="Arial Narrow" panose="020B0606020202030204" pitchFamily="34" charset="0"/>
                          <a:ea typeface="+mn-ea"/>
                          <a:cs typeface="+mn-cs"/>
                        </a:rPr>
                        <a:t>63</a:t>
                      </a:r>
                      <a:endParaRPr lang="fr-CA" sz="1100" b="0" i="0" u="none" strike="noStrike" kern="1200" dirty="0">
                        <a:solidFill>
                          <a:srgbClr val="595959"/>
                        </a:solidFill>
                        <a:effectLst/>
                        <a:latin typeface="Arial Narrow" panose="020B0606020202030204" pitchFamily="34" charset="0"/>
                        <a:ea typeface="+mn-ea"/>
                        <a:cs typeface="+mn-cs"/>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00B0F0"/>
                          </a:solidFill>
                          <a:effectLst/>
                          <a:latin typeface="Arial Narrow" panose="020B0606020202030204" pitchFamily="34" charset="0"/>
                        </a:rPr>
                        <a:t>65</a:t>
                      </a:r>
                      <a:endParaRPr lang="fr-CA" sz="1100" b="1" i="0" u="none" strike="noStrike" dirty="0">
                        <a:solidFill>
                          <a:srgbClr val="00B0F0"/>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E31836"/>
                          </a:solidFill>
                          <a:effectLst/>
                          <a:latin typeface="Arial Narrow" panose="020B0606020202030204" pitchFamily="34" charset="0"/>
                        </a:rPr>
                        <a:t>53</a:t>
                      </a:r>
                      <a:endParaRPr lang="fr-CA" sz="1100" b="1" i="0" u="none" strike="noStrike"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540000">
                <a:tc>
                  <a:txBody>
                    <a:bodyPr/>
                    <a:lstStyle/>
                    <a:p>
                      <a:pPr algn="l" fontAlgn="b"/>
                      <a:r>
                        <a:rPr lang="fr-CA" sz="1100" b="0" i="0" u="none" strike="noStrike" dirty="0">
                          <a:solidFill>
                            <a:srgbClr val="5A5A5A"/>
                          </a:solidFill>
                          <a:effectLst/>
                          <a:latin typeface="Arial Narrow"/>
                        </a:rPr>
                        <a:t>Des personnes d’une communauté culturelle différente de la vôtre</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fr-CA" sz="1100" b="0" i="0" u="none" strike="noStrike" kern="1200" dirty="0" smtClean="0">
                          <a:solidFill>
                            <a:srgbClr val="595959"/>
                          </a:solidFill>
                          <a:effectLst/>
                          <a:latin typeface="Arial Narrow" panose="020B0606020202030204" pitchFamily="34" charset="0"/>
                          <a:ea typeface="+mn-ea"/>
                          <a:cs typeface="+mn-cs"/>
                        </a:rPr>
                        <a:t>62</a:t>
                      </a:r>
                      <a:endParaRPr lang="fr-CA" sz="1100" b="0" i="0" u="none" strike="noStrike" kern="120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fr-CA" sz="1100" b="1" i="0" u="none" strike="noStrike" kern="1200" dirty="0" smtClean="0">
                          <a:solidFill>
                            <a:srgbClr val="E31836"/>
                          </a:solidFill>
                          <a:effectLst/>
                          <a:latin typeface="Arial Narrow" panose="020B0606020202030204" pitchFamily="34" charset="0"/>
                          <a:ea typeface="+mn-ea"/>
                          <a:cs typeface="+mn-cs"/>
                        </a:rPr>
                        <a:t>53</a:t>
                      </a:r>
                      <a:endParaRPr lang="fr-CA" sz="1100" b="1" i="0" u="none" strike="noStrike" kern="1200" dirty="0">
                        <a:solidFill>
                          <a:srgbClr val="E31836"/>
                        </a:solidFill>
                        <a:effectLst/>
                        <a:latin typeface="Arial Narrow" panose="020B0606020202030204" pitchFamily="34" charset="0"/>
                        <a:ea typeface="+mn-ea"/>
                        <a:cs typeface="+mn-cs"/>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marL="0" algn="ctr" defTabSz="914400" rtl="0" eaLnBrk="1" fontAlgn="ctr" latinLnBrk="0" hangingPunct="1"/>
                      <a:r>
                        <a:rPr lang="fr-CA" sz="1100" b="1" i="0" u="none" strike="noStrike" kern="1200" dirty="0" smtClean="0">
                          <a:solidFill>
                            <a:srgbClr val="00B0F0"/>
                          </a:solidFill>
                          <a:effectLst/>
                          <a:latin typeface="Arial Narrow" panose="020B0606020202030204" pitchFamily="34" charset="0"/>
                          <a:ea typeface="+mn-ea"/>
                          <a:cs typeface="+mn-cs"/>
                        </a:rPr>
                        <a:t>65</a:t>
                      </a:r>
                      <a:endParaRPr lang="fr-CA" sz="1100" b="1" i="0" u="none" strike="noStrike" kern="1200" dirty="0">
                        <a:solidFill>
                          <a:srgbClr val="00B0F0"/>
                        </a:solidFill>
                        <a:effectLst/>
                        <a:latin typeface="Arial Narrow" panose="020B0606020202030204" pitchFamily="34" charset="0"/>
                        <a:ea typeface="+mn-ea"/>
                        <a:cs typeface="+mn-cs"/>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marL="0" algn="ctr" defTabSz="914400" rtl="0" eaLnBrk="1" fontAlgn="ctr" latinLnBrk="0" hangingPunct="1"/>
                      <a:r>
                        <a:rPr lang="fr-CA" sz="1100" b="0" i="0" u="none" strike="noStrike" kern="1200" dirty="0" smtClean="0">
                          <a:solidFill>
                            <a:srgbClr val="595959"/>
                          </a:solidFill>
                          <a:effectLst/>
                          <a:latin typeface="Arial Narrow" panose="020B0606020202030204" pitchFamily="34" charset="0"/>
                          <a:ea typeface="+mn-ea"/>
                          <a:cs typeface="+mn-cs"/>
                        </a:rPr>
                        <a:t>59</a:t>
                      </a:r>
                      <a:endParaRPr lang="fr-CA" sz="1100" b="0" i="0" u="none" strike="noStrike" kern="120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marL="0" algn="ctr" defTabSz="914400" rtl="0" eaLnBrk="1" fontAlgn="ctr" latinLnBrk="0" hangingPunct="1"/>
                      <a:r>
                        <a:rPr lang="fr-CA" sz="1100" b="0" i="0" u="none" strike="noStrike" kern="1200" dirty="0" smtClean="0">
                          <a:solidFill>
                            <a:srgbClr val="595959"/>
                          </a:solidFill>
                          <a:effectLst/>
                          <a:latin typeface="Arial Narrow" panose="020B0606020202030204" pitchFamily="34" charset="0"/>
                          <a:ea typeface="+mn-ea"/>
                          <a:cs typeface="+mn-cs"/>
                        </a:rPr>
                        <a:t>65</a:t>
                      </a:r>
                      <a:endParaRPr lang="fr-CA" sz="1100" b="0" i="0" u="none" strike="noStrike" kern="1200" dirty="0">
                        <a:solidFill>
                          <a:srgbClr val="595959"/>
                        </a:solidFill>
                        <a:effectLst/>
                        <a:latin typeface="Arial Narrow" panose="020B0606020202030204" pitchFamily="34" charset="0"/>
                        <a:ea typeface="+mn-ea"/>
                        <a:cs typeface="+mn-cs"/>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63</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55</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540000">
                <a:tc>
                  <a:txBody>
                    <a:bodyPr/>
                    <a:lstStyle/>
                    <a:p>
                      <a:pPr algn="l" fontAlgn="b"/>
                      <a:r>
                        <a:rPr lang="fr-CA" sz="1100" b="0" i="0" u="none" strike="noStrike" dirty="0">
                          <a:solidFill>
                            <a:srgbClr val="5A5A5A"/>
                          </a:solidFill>
                          <a:effectLst/>
                          <a:latin typeface="Arial Narrow"/>
                        </a:rPr>
                        <a:t>Des personnes homosexuelles ou bisexuelles</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Narrow" panose="020B0606020202030204" pitchFamily="34" charset="0"/>
                        </a:rPr>
                        <a:t>56</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1" i="0" u="none" strike="noStrike" dirty="0" smtClean="0">
                          <a:solidFill>
                            <a:srgbClr val="00B0F0"/>
                          </a:solidFill>
                          <a:effectLst/>
                          <a:latin typeface="Arial Narrow" panose="020B0606020202030204" pitchFamily="34" charset="0"/>
                        </a:rPr>
                        <a:t>70</a:t>
                      </a:r>
                      <a:endParaRPr lang="fr-CA" sz="1100" b="1" i="0" u="none" strike="noStrike" dirty="0">
                        <a:solidFill>
                          <a:srgbClr val="00B0F0"/>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E31836"/>
                          </a:solidFill>
                          <a:effectLst/>
                          <a:latin typeface="Arial Narrow" panose="020B0606020202030204" pitchFamily="34" charset="0"/>
                        </a:rPr>
                        <a:t>51</a:t>
                      </a:r>
                      <a:endParaRPr lang="fr-CA" sz="1100" b="1" i="0" u="none" strike="noStrike"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marL="0" algn="ctr" defTabSz="914400" rtl="0" eaLnBrk="1" fontAlgn="ctr" latinLnBrk="0" hangingPunct="1"/>
                      <a:r>
                        <a:rPr lang="fr-CA" sz="1100" b="1" i="0" u="none" strike="noStrike" kern="1200" dirty="0" smtClean="0">
                          <a:solidFill>
                            <a:srgbClr val="E31836"/>
                          </a:solidFill>
                          <a:effectLst/>
                          <a:latin typeface="Arial Narrow" panose="020B0606020202030204" pitchFamily="34" charset="0"/>
                          <a:ea typeface="+mn-ea"/>
                          <a:cs typeface="+mn-cs"/>
                        </a:rPr>
                        <a:t>51</a:t>
                      </a:r>
                      <a:endParaRPr lang="fr-CA" sz="1100" b="1" i="0" u="none" strike="noStrike" kern="1200" dirty="0">
                        <a:solidFill>
                          <a:srgbClr val="E31836"/>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marL="0" algn="ctr" defTabSz="914400" rtl="0" eaLnBrk="1" fontAlgn="ctr" latinLnBrk="0" hangingPunct="1"/>
                      <a:r>
                        <a:rPr lang="fr-CA" sz="1100" b="1" i="0" u="none" strike="noStrike" kern="1200" dirty="0" smtClean="0">
                          <a:solidFill>
                            <a:srgbClr val="00B0F0"/>
                          </a:solidFill>
                          <a:effectLst/>
                          <a:latin typeface="Arial Narrow" panose="020B0606020202030204" pitchFamily="34" charset="0"/>
                          <a:ea typeface="+mn-ea"/>
                          <a:cs typeface="+mn-cs"/>
                        </a:rPr>
                        <a:t>60</a:t>
                      </a:r>
                      <a:endParaRPr lang="fr-CA" sz="1100" b="1" i="0" u="none" strike="noStrike" kern="1200" dirty="0">
                        <a:solidFill>
                          <a:srgbClr val="00B0F0"/>
                        </a:solidFill>
                        <a:effectLst/>
                        <a:latin typeface="Arial Narrow" panose="020B0606020202030204" pitchFamily="34" charset="0"/>
                        <a:ea typeface="+mn-ea"/>
                        <a:cs typeface="+mn-cs"/>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00B0F0"/>
                          </a:solidFill>
                          <a:effectLst/>
                          <a:latin typeface="Arial Narrow" panose="020B0606020202030204" pitchFamily="34" charset="0"/>
                        </a:rPr>
                        <a:t>59</a:t>
                      </a:r>
                      <a:endParaRPr lang="fr-CA" sz="1100" b="1" i="0" u="none" strike="noStrike" dirty="0">
                        <a:solidFill>
                          <a:srgbClr val="00B0F0"/>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E31836"/>
                          </a:solidFill>
                          <a:effectLst/>
                          <a:latin typeface="Arial Narrow" panose="020B0606020202030204" pitchFamily="34" charset="0"/>
                        </a:rPr>
                        <a:t>42</a:t>
                      </a:r>
                      <a:endParaRPr lang="fr-CA" sz="1100" b="1" i="0" u="none" strike="noStrike"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540000">
                <a:tc>
                  <a:txBody>
                    <a:bodyPr/>
                    <a:lstStyle/>
                    <a:p>
                      <a:pPr algn="l" fontAlgn="b"/>
                      <a:r>
                        <a:rPr lang="fr-CA" sz="1100" b="0" i="0" u="none" strike="noStrike" dirty="0">
                          <a:solidFill>
                            <a:srgbClr val="5A5A5A"/>
                          </a:solidFill>
                          <a:effectLst/>
                          <a:latin typeface="Arial Narrow"/>
                        </a:rPr>
                        <a:t>Des personnes ayant un handicap mental</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Narrow" panose="020B0606020202030204" pitchFamily="34" charset="0"/>
                        </a:rPr>
                        <a:t>37</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35</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37</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marL="0" algn="ctr" defTabSz="914400" rtl="0" eaLnBrk="1" fontAlgn="ctr" latinLnBrk="0" hangingPunct="1"/>
                      <a:r>
                        <a:rPr lang="fr-CA" sz="1100" b="0" i="0" u="none" strike="noStrike" kern="1200" dirty="0" smtClean="0">
                          <a:solidFill>
                            <a:srgbClr val="E31836"/>
                          </a:solidFill>
                          <a:effectLst/>
                          <a:latin typeface="Arial Narrow" panose="020B0606020202030204" pitchFamily="34" charset="0"/>
                          <a:ea typeface="+mn-ea"/>
                          <a:cs typeface="+mn-cs"/>
                        </a:rPr>
                        <a:t>33</a:t>
                      </a:r>
                      <a:endParaRPr lang="fr-CA" sz="1100" b="0" i="0" u="none" strike="noStrike" kern="1200" dirty="0">
                        <a:solidFill>
                          <a:srgbClr val="E31836"/>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marL="0" algn="ctr" defTabSz="914400" rtl="0" eaLnBrk="1" fontAlgn="ctr" latinLnBrk="0" hangingPunct="1"/>
                      <a:r>
                        <a:rPr lang="fr-CA" sz="1100" b="0" i="0" u="none" strike="noStrike" kern="1200" dirty="0" smtClean="0">
                          <a:solidFill>
                            <a:srgbClr val="00B0F0"/>
                          </a:solidFill>
                          <a:effectLst/>
                          <a:latin typeface="Arial Narrow" panose="020B0606020202030204" pitchFamily="34" charset="0"/>
                          <a:ea typeface="+mn-ea"/>
                          <a:cs typeface="+mn-cs"/>
                        </a:rPr>
                        <a:t>41</a:t>
                      </a:r>
                      <a:endParaRPr lang="fr-CA" sz="1100" b="0" i="0" u="none" strike="noStrike" kern="1200" dirty="0">
                        <a:solidFill>
                          <a:srgbClr val="00B0F0"/>
                        </a:solidFill>
                        <a:effectLst/>
                        <a:latin typeface="Arial Narrow" panose="020B0606020202030204" pitchFamily="34" charset="0"/>
                        <a:ea typeface="+mn-ea"/>
                        <a:cs typeface="+mn-cs"/>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00B0F0"/>
                          </a:solidFill>
                          <a:effectLst/>
                          <a:latin typeface="Arial Narrow" panose="020B0606020202030204" pitchFamily="34" charset="0"/>
                        </a:rPr>
                        <a:t>39</a:t>
                      </a:r>
                      <a:endParaRPr lang="fr-CA" sz="1100" b="0" i="0" u="none" strike="noStrike" dirty="0">
                        <a:solidFill>
                          <a:srgbClr val="00B0F0"/>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E31836"/>
                          </a:solidFill>
                          <a:effectLst/>
                          <a:latin typeface="Arial Narrow" panose="020B0606020202030204" pitchFamily="34" charset="0"/>
                        </a:rPr>
                        <a:t>28</a:t>
                      </a:r>
                      <a:endParaRPr lang="fr-CA" sz="1100" b="0" i="0" u="none" strike="noStrike"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540000">
                <a:tc>
                  <a:txBody>
                    <a:bodyPr/>
                    <a:lstStyle/>
                    <a:p>
                      <a:pPr algn="l" fontAlgn="b"/>
                      <a:r>
                        <a:rPr lang="fr-CA" sz="1100" b="0" i="0" u="none" strike="noStrike" dirty="0">
                          <a:solidFill>
                            <a:srgbClr val="5A5A5A"/>
                          </a:solidFill>
                          <a:effectLst/>
                          <a:latin typeface="Arial Narrow"/>
                        </a:rPr>
                        <a:t>Des personnes ayant un handicap physique</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Narrow" panose="020B0606020202030204" pitchFamily="34" charset="0"/>
                        </a:rPr>
                        <a:t>35</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31</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37</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marL="0" algn="ctr" defTabSz="914400" rtl="0" eaLnBrk="1" fontAlgn="ctr" latinLnBrk="0" hangingPunct="1"/>
                      <a:r>
                        <a:rPr lang="fr-CA" sz="1100" b="1" i="0" u="none" strike="noStrike" kern="1200" dirty="0" smtClean="0">
                          <a:solidFill>
                            <a:srgbClr val="E31836"/>
                          </a:solidFill>
                          <a:effectLst/>
                          <a:latin typeface="Arial Narrow" panose="020B0606020202030204" pitchFamily="34" charset="0"/>
                          <a:ea typeface="+mn-ea"/>
                          <a:cs typeface="+mn-cs"/>
                        </a:rPr>
                        <a:t>31</a:t>
                      </a:r>
                      <a:endParaRPr lang="fr-CA" sz="1100" b="1" i="0" u="none" strike="noStrike" kern="1200" dirty="0">
                        <a:solidFill>
                          <a:srgbClr val="E31836"/>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marL="0" algn="ctr" defTabSz="914400" rtl="0" eaLnBrk="1" fontAlgn="ctr" latinLnBrk="0" hangingPunct="1"/>
                      <a:r>
                        <a:rPr lang="fr-CA" sz="1100" b="1" i="0" u="none" strike="noStrike" kern="1200" dirty="0" smtClean="0">
                          <a:solidFill>
                            <a:srgbClr val="00B0F0"/>
                          </a:solidFill>
                          <a:effectLst/>
                          <a:latin typeface="Arial Narrow" panose="020B0606020202030204" pitchFamily="34" charset="0"/>
                          <a:ea typeface="+mn-ea"/>
                          <a:cs typeface="+mn-cs"/>
                        </a:rPr>
                        <a:t>40</a:t>
                      </a:r>
                      <a:endParaRPr lang="fr-CA" sz="1100" b="1" i="0" u="none" strike="noStrike" kern="1200" dirty="0">
                        <a:solidFill>
                          <a:srgbClr val="00B0F0"/>
                        </a:solidFill>
                        <a:effectLst/>
                        <a:latin typeface="Arial Narrow" panose="020B0606020202030204" pitchFamily="34" charset="0"/>
                        <a:ea typeface="+mn-ea"/>
                        <a:cs typeface="+mn-cs"/>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00B0F0"/>
                          </a:solidFill>
                          <a:effectLst/>
                          <a:latin typeface="Arial Narrow" panose="020B0606020202030204" pitchFamily="34" charset="0"/>
                        </a:rPr>
                        <a:t>38</a:t>
                      </a:r>
                      <a:endParaRPr lang="fr-CA" sz="1100" b="1" i="0" u="none" strike="noStrike" dirty="0">
                        <a:solidFill>
                          <a:srgbClr val="00B0F0"/>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E31836"/>
                          </a:solidFill>
                          <a:effectLst/>
                          <a:latin typeface="Arial Narrow" panose="020B0606020202030204" pitchFamily="34" charset="0"/>
                        </a:rPr>
                        <a:t>24</a:t>
                      </a:r>
                      <a:endParaRPr lang="fr-CA" sz="1100" b="1" i="0" u="none" strike="noStrike"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540000">
                <a:tc>
                  <a:txBody>
                    <a:bodyPr/>
                    <a:lstStyle/>
                    <a:p>
                      <a:pPr algn="l" fontAlgn="ctr"/>
                      <a:r>
                        <a:rPr lang="fr-CA" sz="1100" b="0" i="0" u="none" strike="noStrike" dirty="0">
                          <a:solidFill>
                            <a:srgbClr val="5A5A5A"/>
                          </a:solidFill>
                          <a:effectLst/>
                          <a:latin typeface="Arial Narrow"/>
                        </a:rPr>
                        <a:t>Des personnes </a:t>
                      </a:r>
                      <a:r>
                        <a:rPr lang="fr-CA" sz="1100" b="0" i="0" u="none" strike="noStrike" dirty="0" smtClean="0">
                          <a:solidFill>
                            <a:srgbClr val="5A5A5A"/>
                          </a:solidFill>
                          <a:effectLst/>
                          <a:latin typeface="Arial Narrow"/>
                        </a:rPr>
                        <a:t>transgenres</a:t>
                      </a:r>
                      <a:endParaRPr lang="fr-CA" sz="1100" b="0" i="0" u="none" strike="noStrike" dirty="0">
                        <a:solidFill>
                          <a:srgbClr val="5A5A5A"/>
                        </a:solidFill>
                        <a:effectLst/>
                        <a:latin typeface="Arial Narrow"/>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Narrow" panose="020B0606020202030204" pitchFamily="34" charset="0"/>
                        </a:rPr>
                        <a:t>9</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0" i="0" u="none" strike="noStrike" dirty="0" smtClean="0">
                          <a:solidFill>
                            <a:srgbClr val="E31836"/>
                          </a:solidFill>
                          <a:effectLst/>
                          <a:latin typeface="Arial Narrow" panose="020B0606020202030204" pitchFamily="34" charset="0"/>
                        </a:rPr>
                        <a:t>5</a:t>
                      </a:r>
                      <a:endParaRPr lang="fr-CA" sz="1100" b="0" i="0" u="none" strike="noStrike" dirty="0">
                        <a:solidFill>
                          <a:srgbClr val="E31836"/>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00B0F0"/>
                          </a:solidFill>
                          <a:effectLst/>
                          <a:latin typeface="Arial Narrow" panose="020B0606020202030204" pitchFamily="34" charset="0"/>
                        </a:rPr>
                        <a:t>10</a:t>
                      </a:r>
                      <a:endParaRPr lang="fr-CA" sz="1100" b="0" i="0" u="none" strike="noStrike"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marL="0" algn="ctr" defTabSz="914400" rtl="0" eaLnBrk="1" fontAlgn="ctr" latinLnBrk="0" hangingPunct="1"/>
                      <a:r>
                        <a:rPr lang="fr-CA" sz="1100" b="0" i="0" u="none" strike="noStrike" kern="1200" dirty="0" smtClean="0">
                          <a:solidFill>
                            <a:srgbClr val="595959"/>
                          </a:solidFill>
                          <a:effectLst/>
                          <a:latin typeface="Arial Narrow" panose="020B0606020202030204" pitchFamily="34" charset="0"/>
                          <a:ea typeface="+mn-ea"/>
                          <a:cs typeface="+mn-cs"/>
                        </a:rPr>
                        <a:t>7</a:t>
                      </a:r>
                      <a:endParaRPr lang="fr-CA" sz="1100" b="0" i="0" u="none" strike="noStrike" kern="120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marL="0" algn="ctr" defTabSz="914400" rtl="0" eaLnBrk="1" fontAlgn="ctr" latinLnBrk="0" hangingPunct="1"/>
                      <a:r>
                        <a:rPr lang="fr-CA" sz="1100" b="0" i="0" u="none" strike="noStrike" kern="1200" dirty="0" smtClean="0">
                          <a:solidFill>
                            <a:srgbClr val="595959"/>
                          </a:solidFill>
                          <a:effectLst/>
                          <a:latin typeface="Arial Narrow" panose="020B0606020202030204" pitchFamily="34" charset="0"/>
                          <a:ea typeface="+mn-ea"/>
                          <a:cs typeface="+mn-cs"/>
                        </a:rPr>
                        <a:t>10</a:t>
                      </a:r>
                      <a:endParaRPr lang="fr-CA" sz="1100" b="0" i="0" u="none" strike="noStrike" kern="1200" dirty="0">
                        <a:solidFill>
                          <a:srgbClr val="595959"/>
                        </a:solidFill>
                        <a:effectLst/>
                        <a:latin typeface="Arial Narrow" panose="020B0606020202030204" pitchFamily="34" charset="0"/>
                        <a:ea typeface="+mn-ea"/>
                        <a:cs typeface="+mn-cs"/>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9</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8</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bl>
          </a:graphicData>
        </a:graphic>
      </p:graphicFrame>
      <p:sp>
        <p:nvSpPr>
          <p:cNvPr id="10" name="ZoneTexte 9"/>
          <p:cNvSpPr txBox="1"/>
          <p:nvPr>
            <p:custDataLst>
              <p:tags r:id="rId5"/>
            </p:custDataLst>
          </p:nvPr>
        </p:nvSpPr>
        <p:spPr>
          <a:xfrm>
            <a:off x="500202" y="6251980"/>
            <a:ext cx="7818207" cy="230832"/>
          </a:xfrm>
          <a:prstGeom prst="rect">
            <a:avLst/>
          </a:prstGeom>
          <a:noFill/>
        </p:spPr>
        <p:txBody>
          <a:bodyPr wrap="square" rtlCol="0">
            <a:spAutoFit/>
          </a:bodyPr>
          <a:lstStyle/>
          <a:p>
            <a:r>
              <a:rPr lang="fr-CA" sz="900" dirty="0" smtClean="0">
                <a:solidFill>
                  <a:srgbClr val="595959"/>
                </a:solidFill>
                <a:latin typeface="Arial" pitchFamily="34" charset="0"/>
                <a:cs typeface="Arial" pitchFamily="34" charset="0"/>
              </a:rPr>
              <a:t>Q100. </a:t>
            </a:r>
            <a:r>
              <a:rPr lang="fr-CA" sz="900" dirty="0">
                <a:solidFill>
                  <a:srgbClr val="595959"/>
                </a:solidFill>
              </a:rPr>
              <a:t>Dans votre vie </a:t>
            </a:r>
            <a:r>
              <a:rPr lang="fr-CA" sz="900" dirty="0" smtClean="0">
                <a:solidFill>
                  <a:srgbClr val="595959"/>
                </a:solidFill>
              </a:rPr>
              <a:t>quotidienne, </a:t>
            </a:r>
            <a:r>
              <a:rPr lang="fr-CA" sz="900" dirty="0">
                <a:solidFill>
                  <a:srgbClr val="595959"/>
                </a:solidFill>
              </a:rPr>
              <a:t>côtoyez-vous sur une base régulière les types de personnes suivantes dans les milieux suivants? </a:t>
            </a:r>
            <a:endParaRPr lang="fr-CA" sz="900" dirty="0">
              <a:solidFill>
                <a:srgbClr val="595959"/>
              </a:solidFill>
              <a:latin typeface="Arial" panose="020B0604020202020204" pitchFamily="34" charset="0"/>
              <a:cs typeface="Arial" panose="020B0604020202020204" pitchFamily="34" charset="0"/>
            </a:endParaRPr>
          </a:p>
        </p:txBody>
      </p:sp>
      <p:sp>
        <p:nvSpPr>
          <p:cNvPr id="11" name="Rectangle 10"/>
          <p:cNvSpPr/>
          <p:nvPr>
            <p:custDataLst>
              <p:tags r:id="rId6"/>
            </p:custDataLst>
          </p:nvPr>
        </p:nvSpPr>
        <p:spPr>
          <a:xfrm>
            <a:off x="488810" y="3870485"/>
            <a:ext cx="7683590" cy="566627"/>
          </a:xfrm>
          <a:prstGeom prst="rect">
            <a:avLst/>
          </a:prstGeom>
          <a:noFill/>
          <a:ln>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prstClr val="white"/>
              </a:solidFill>
            </a:endParaRPr>
          </a:p>
        </p:txBody>
      </p:sp>
      <p:sp>
        <p:nvSpPr>
          <p:cNvPr id="8" name="Rectangle 7"/>
          <p:cNvSpPr/>
          <p:nvPr>
            <p:custDataLst>
              <p:tags r:id="rId7"/>
            </p:custDataLst>
          </p:nvPr>
        </p:nvSpPr>
        <p:spPr>
          <a:xfrm>
            <a:off x="467544" y="5488983"/>
            <a:ext cx="7704856" cy="566627"/>
          </a:xfrm>
          <a:prstGeom prst="rect">
            <a:avLst/>
          </a:prstGeom>
          <a:noFill/>
          <a:ln>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prstClr val="white"/>
              </a:solidFill>
            </a:endParaRPr>
          </a:p>
        </p:txBody>
      </p:sp>
      <p:sp>
        <p:nvSpPr>
          <p:cNvPr id="9" name="Rectangle 8"/>
          <p:cNvSpPr/>
          <p:nvPr>
            <p:custDataLst>
              <p:tags r:id="rId8"/>
            </p:custDataLst>
          </p:nvPr>
        </p:nvSpPr>
        <p:spPr>
          <a:xfrm>
            <a:off x="520792" y="790005"/>
            <a:ext cx="2226892" cy="230832"/>
          </a:xfrm>
          <a:prstGeom prst="rect">
            <a:avLst/>
          </a:prstGeom>
        </p:spPr>
        <p:txBody>
          <a:bodyPr wrap="none">
            <a:spAutoFit/>
          </a:bodyPr>
          <a:lstStyle/>
          <a:p>
            <a:r>
              <a:rPr lang="fr-CA" sz="900" dirty="0">
                <a:solidFill>
                  <a:srgbClr val="9BBB59"/>
                </a:solidFill>
                <a:latin typeface="Arial" panose="020B0604020202020204" pitchFamily="34" charset="0"/>
                <a:cs typeface="Arial" panose="020B0604020202020204" pitchFamily="34" charset="0"/>
              </a:rPr>
              <a:t>Base : ensemble des </a:t>
            </a:r>
            <a:r>
              <a:rPr lang="fr-CA" sz="900" dirty="0" smtClean="0">
                <a:solidFill>
                  <a:srgbClr val="9BBB59"/>
                </a:solidFill>
                <a:latin typeface="Arial" panose="020B0604020202020204" pitchFamily="34" charset="0"/>
                <a:cs typeface="Arial" panose="020B0604020202020204" pitchFamily="34" charset="0"/>
              </a:rPr>
              <a:t>répondants n=800</a:t>
            </a:r>
            <a:endParaRPr lang="fr-CA" sz="9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83065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Graphique 15"/>
          <p:cNvGraphicFramePr/>
          <p:nvPr>
            <p:custDataLst>
              <p:tags r:id="rId1"/>
            </p:custDataLst>
            <p:extLst>
              <p:ext uri="{D42A27DB-BD31-4B8C-83A1-F6EECF244321}">
                <p14:modId xmlns:p14="http://schemas.microsoft.com/office/powerpoint/2010/main" val="534241074"/>
              </p:ext>
            </p:extLst>
          </p:nvPr>
        </p:nvGraphicFramePr>
        <p:xfrm>
          <a:off x="566372" y="4075674"/>
          <a:ext cx="3889003" cy="2364606"/>
        </p:xfrm>
        <a:graphic>
          <a:graphicData uri="http://schemas.openxmlformats.org/drawingml/2006/chart">
            <c:chart xmlns:c="http://schemas.openxmlformats.org/drawingml/2006/chart" xmlns:r="http://schemas.openxmlformats.org/officeDocument/2006/relationships" r:id="rId16"/>
          </a:graphicData>
        </a:graphic>
      </p:graphicFrame>
      <p:graphicFrame>
        <p:nvGraphicFramePr>
          <p:cNvPr id="9" name="Graphique 8"/>
          <p:cNvGraphicFramePr/>
          <p:nvPr>
            <p:custDataLst>
              <p:tags r:id="rId2"/>
            </p:custDataLst>
            <p:extLst>
              <p:ext uri="{D42A27DB-BD31-4B8C-83A1-F6EECF244321}">
                <p14:modId xmlns:p14="http://schemas.microsoft.com/office/powerpoint/2010/main" val="901064175"/>
              </p:ext>
            </p:extLst>
          </p:nvPr>
        </p:nvGraphicFramePr>
        <p:xfrm>
          <a:off x="520302" y="1408955"/>
          <a:ext cx="3889003" cy="2364606"/>
        </p:xfrm>
        <a:graphic>
          <a:graphicData uri="http://schemas.openxmlformats.org/drawingml/2006/chart">
            <c:chart xmlns:c="http://schemas.openxmlformats.org/drawingml/2006/chart" xmlns:r="http://schemas.openxmlformats.org/officeDocument/2006/relationships" r:id="rId17"/>
          </a:graphicData>
        </a:graphic>
      </p:graphicFrame>
      <p:sp>
        <p:nvSpPr>
          <p:cNvPr id="10" name="Titre 4"/>
          <p:cNvSpPr>
            <a:spLocks noGrp="1"/>
          </p:cNvSpPr>
          <p:nvPr>
            <p:ph type="title"/>
            <p:custDataLst>
              <p:tags r:id="rId3"/>
            </p:custDataLst>
          </p:nvPr>
        </p:nvSpPr>
        <p:spPr>
          <a:xfrm>
            <a:off x="558800" y="373063"/>
            <a:ext cx="5885408" cy="631545"/>
          </a:xfrm>
        </p:spPr>
        <p:txBody>
          <a:bodyPr/>
          <a:lstStyle/>
          <a:p>
            <a:r>
              <a:rPr lang="fr-CA" sz="2000" dirty="0" smtClean="0">
                <a:solidFill>
                  <a:srgbClr val="9BBB59"/>
                </a:solidFill>
              </a:rPr>
              <a:t>Milieux de contact avec différentes minorités</a:t>
            </a:r>
            <a:r>
              <a:rPr lang="fr-CA" dirty="0" smtClean="0">
                <a:solidFill>
                  <a:srgbClr val="9BBB59"/>
                </a:solidFill>
              </a:rPr>
              <a:t/>
            </a:r>
            <a:br>
              <a:rPr lang="fr-CA" dirty="0" smtClean="0">
                <a:solidFill>
                  <a:srgbClr val="9BBB59"/>
                </a:solidFill>
              </a:rPr>
            </a:br>
            <a:endParaRPr lang="fr-CA" dirty="0"/>
          </a:p>
        </p:txBody>
      </p:sp>
      <p:sp>
        <p:nvSpPr>
          <p:cNvPr id="11" name="Espace réservé du pied de page 2"/>
          <p:cNvSpPr>
            <a:spLocks noGrp="1"/>
          </p:cNvSpPr>
          <p:nvPr>
            <p:ph type="ftr" sz="quarter" idx="15"/>
            <p:custDataLst>
              <p:tags r:id="rId4"/>
            </p:custDataLst>
          </p:nvPr>
        </p:nvSpPr>
        <p:spPr>
          <a:xfrm>
            <a:off x="558800" y="6483350"/>
            <a:ext cx="2560638" cy="238125"/>
          </a:xfrm>
        </p:spPr>
        <p:txBody>
          <a:bodyPr/>
          <a:lstStyle/>
          <a:p>
            <a:pPr>
              <a:defRPr/>
            </a:pPr>
            <a:r>
              <a:rPr lang="en-CA" dirty="0" smtClean="0">
                <a:solidFill>
                  <a:srgbClr val="000000">
                    <a:tint val="75000"/>
                  </a:srgbClr>
                </a:solidFill>
              </a:rPr>
              <a:t>CROP</a:t>
            </a:r>
            <a:endParaRPr lang="en-CA" dirty="0">
              <a:solidFill>
                <a:srgbClr val="000000">
                  <a:tint val="75000"/>
                </a:srgbClr>
              </a:solidFill>
            </a:endParaRPr>
          </a:p>
        </p:txBody>
      </p:sp>
      <p:sp>
        <p:nvSpPr>
          <p:cNvPr id="12" name="Espace réservé du numéro de diapositive 3"/>
          <p:cNvSpPr>
            <a:spLocks noGrp="1"/>
          </p:cNvSpPr>
          <p:nvPr>
            <p:ph type="sldNum" sz="quarter" idx="16"/>
            <p:custDataLst>
              <p:tags r:id="rId5"/>
            </p:custDataLst>
          </p:nvPr>
        </p:nvSpPr>
        <p:spPr>
          <a:xfrm>
            <a:off x="5989638" y="6483350"/>
            <a:ext cx="2597150" cy="238125"/>
          </a:xfrm>
        </p:spPr>
        <p:txBody>
          <a:bodyPr/>
          <a:lstStyle/>
          <a:p>
            <a:pPr>
              <a:defRPr/>
            </a:pPr>
            <a:fld id="{18239141-2E42-4ABB-84FD-6FABED6D0D53}" type="slidenum">
              <a:rPr lang="en-CA" smtClean="0">
                <a:solidFill>
                  <a:srgbClr val="000000">
                    <a:tint val="75000"/>
                  </a:srgbClr>
                </a:solidFill>
              </a:rPr>
              <a:pPr>
                <a:defRPr/>
              </a:pPr>
              <a:t>16</a:t>
            </a:fld>
            <a:endParaRPr lang="en-CA" dirty="0">
              <a:solidFill>
                <a:srgbClr val="000000">
                  <a:tint val="75000"/>
                </a:srgbClr>
              </a:solidFill>
            </a:endParaRPr>
          </a:p>
        </p:txBody>
      </p:sp>
      <p:sp>
        <p:nvSpPr>
          <p:cNvPr id="13" name="Rectangle 12"/>
          <p:cNvSpPr/>
          <p:nvPr>
            <p:custDataLst>
              <p:tags r:id="rId6"/>
            </p:custDataLst>
          </p:nvPr>
        </p:nvSpPr>
        <p:spPr>
          <a:xfrm>
            <a:off x="520792" y="764704"/>
            <a:ext cx="2226892" cy="230832"/>
          </a:xfrm>
          <a:prstGeom prst="rect">
            <a:avLst/>
          </a:prstGeom>
        </p:spPr>
        <p:txBody>
          <a:bodyPr wrap="none">
            <a:spAutoFit/>
          </a:bodyPr>
          <a:lstStyle/>
          <a:p>
            <a:r>
              <a:rPr lang="fr-CA" sz="900" dirty="0">
                <a:solidFill>
                  <a:srgbClr val="9BBB59"/>
                </a:solidFill>
                <a:latin typeface="Arial" panose="020B0604020202020204" pitchFamily="34" charset="0"/>
                <a:cs typeface="Arial" panose="020B0604020202020204" pitchFamily="34" charset="0"/>
              </a:rPr>
              <a:t>Base : ensemble des </a:t>
            </a:r>
            <a:r>
              <a:rPr lang="fr-CA" sz="900" dirty="0" smtClean="0">
                <a:solidFill>
                  <a:srgbClr val="9BBB59"/>
                </a:solidFill>
                <a:latin typeface="Arial" panose="020B0604020202020204" pitchFamily="34" charset="0"/>
                <a:cs typeface="Arial" panose="020B0604020202020204" pitchFamily="34" charset="0"/>
              </a:rPr>
              <a:t>répondants n=800</a:t>
            </a:r>
            <a:endParaRPr lang="fr-CA" sz="900" dirty="0">
              <a:solidFill>
                <a:srgbClr val="000000"/>
              </a:solidFill>
              <a:latin typeface="Arial" panose="020B0604020202020204" pitchFamily="34" charset="0"/>
              <a:cs typeface="Arial" panose="020B0604020202020204" pitchFamily="34" charset="0"/>
            </a:endParaRPr>
          </a:p>
        </p:txBody>
      </p:sp>
      <p:sp>
        <p:nvSpPr>
          <p:cNvPr id="8" name="ZoneTexte 7"/>
          <p:cNvSpPr txBox="1"/>
          <p:nvPr>
            <p:custDataLst>
              <p:tags r:id="rId7"/>
            </p:custDataLst>
          </p:nvPr>
        </p:nvSpPr>
        <p:spPr>
          <a:xfrm>
            <a:off x="500202" y="6251980"/>
            <a:ext cx="7818207" cy="230832"/>
          </a:xfrm>
          <a:prstGeom prst="rect">
            <a:avLst/>
          </a:prstGeom>
          <a:noFill/>
        </p:spPr>
        <p:txBody>
          <a:bodyPr wrap="square" rtlCol="0">
            <a:spAutoFit/>
          </a:bodyPr>
          <a:lstStyle/>
          <a:p>
            <a:r>
              <a:rPr lang="fr-CA" sz="900" dirty="0" smtClean="0">
                <a:solidFill>
                  <a:srgbClr val="595959"/>
                </a:solidFill>
                <a:latin typeface="Arial" pitchFamily="34" charset="0"/>
                <a:cs typeface="Arial" pitchFamily="34" charset="0"/>
              </a:rPr>
              <a:t>Q100. </a:t>
            </a:r>
            <a:r>
              <a:rPr lang="fr-CA" sz="900" dirty="0">
                <a:solidFill>
                  <a:srgbClr val="595959"/>
                </a:solidFill>
              </a:rPr>
              <a:t>Dans votre vie </a:t>
            </a:r>
            <a:r>
              <a:rPr lang="fr-CA" sz="900" dirty="0" smtClean="0">
                <a:solidFill>
                  <a:srgbClr val="595959"/>
                </a:solidFill>
              </a:rPr>
              <a:t>quotidienne, </a:t>
            </a:r>
            <a:r>
              <a:rPr lang="fr-CA" sz="900" dirty="0">
                <a:solidFill>
                  <a:srgbClr val="595959"/>
                </a:solidFill>
              </a:rPr>
              <a:t>côtoyez-vous sur une base régulière les types de personnes suivantes dans les milieux suivants? </a:t>
            </a:r>
            <a:endParaRPr lang="fr-CA" sz="900" dirty="0">
              <a:solidFill>
                <a:srgbClr val="595959"/>
              </a:solidFill>
              <a:latin typeface="Arial" panose="020B0604020202020204" pitchFamily="34" charset="0"/>
              <a:cs typeface="Arial" panose="020B0604020202020204" pitchFamily="34" charset="0"/>
            </a:endParaRPr>
          </a:p>
        </p:txBody>
      </p:sp>
      <p:graphicFrame>
        <p:nvGraphicFramePr>
          <p:cNvPr id="14" name="Graphique 13"/>
          <p:cNvGraphicFramePr/>
          <p:nvPr>
            <p:custDataLst>
              <p:tags r:id="rId8"/>
            </p:custDataLst>
            <p:extLst>
              <p:ext uri="{D42A27DB-BD31-4B8C-83A1-F6EECF244321}">
                <p14:modId xmlns:p14="http://schemas.microsoft.com/office/powerpoint/2010/main" val="1555062974"/>
              </p:ext>
            </p:extLst>
          </p:nvPr>
        </p:nvGraphicFramePr>
        <p:xfrm>
          <a:off x="4427413" y="1389171"/>
          <a:ext cx="3889003" cy="2364606"/>
        </p:xfrm>
        <a:graphic>
          <a:graphicData uri="http://schemas.openxmlformats.org/drawingml/2006/chart">
            <c:chart xmlns:c="http://schemas.openxmlformats.org/drawingml/2006/chart" xmlns:r="http://schemas.openxmlformats.org/officeDocument/2006/relationships" r:id="rId18"/>
          </a:graphicData>
        </a:graphic>
      </p:graphicFrame>
      <p:sp>
        <p:nvSpPr>
          <p:cNvPr id="15" name="ZoneTexte 14"/>
          <p:cNvSpPr txBox="1"/>
          <p:nvPr>
            <p:custDataLst>
              <p:tags r:id="rId9"/>
            </p:custDataLst>
          </p:nvPr>
        </p:nvSpPr>
        <p:spPr>
          <a:xfrm>
            <a:off x="5466260" y="1093786"/>
            <a:ext cx="1491114" cy="276999"/>
          </a:xfrm>
          <a:prstGeom prst="rect">
            <a:avLst/>
          </a:prstGeom>
          <a:noFill/>
        </p:spPr>
        <p:txBody>
          <a:bodyPr wrap="none" rtlCol="0">
            <a:spAutoFit/>
          </a:bodyPr>
          <a:lstStyle/>
          <a:p>
            <a:r>
              <a:rPr lang="fr-CA" sz="1200" u="sng" dirty="0">
                <a:solidFill>
                  <a:srgbClr val="595959"/>
                </a:solidFill>
                <a:latin typeface="Arial Narrow" panose="020B0606020202030204" pitchFamily="34" charset="0"/>
                <a:cs typeface="Arial" panose="020B0604020202020204" pitchFamily="34" charset="0"/>
              </a:rPr>
              <a:t>P</a:t>
            </a:r>
            <a:r>
              <a:rPr lang="fr-CA" sz="1200" u="sng" dirty="0" smtClean="0">
                <a:solidFill>
                  <a:srgbClr val="595959"/>
                </a:solidFill>
                <a:latin typeface="Arial Narrow" panose="020B0606020202030204" pitchFamily="34" charset="0"/>
                <a:cs typeface="Arial" panose="020B0604020202020204" pitchFamily="34" charset="0"/>
              </a:rPr>
              <a:t>ersonnes transgenres</a:t>
            </a:r>
            <a:endParaRPr lang="fr-CA" sz="1200" u="sng" dirty="0">
              <a:solidFill>
                <a:srgbClr val="595959"/>
              </a:solidFill>
              <a:latin typeface="Arial Narrow" panose="020B0606020202030204" pitchFamily="34" charset="0"/>
              <a:cs typeface="Arial" panose="020B0604020202020204" pitchFamily="34" charset="0"/>
            </a:endParaRPr>
          </a:p>
        </p:txBody>
      </p:sp>
      <p:sp>
        <p:nvSpPr>
          <p:cNvPr id="17" name="ZoneTexte 16"/>
          <p:cNvSpPr txBox="1"/>
          <p:nvPr>
            <p:custDataLst>
              <p:tags r:id="rId10"/>
            </p:custDataLst>
          </p:nvPr>
        </p:nvSpPr>
        <p:spPr>
          <a:xfrm>
            <a:off x="1037227" y="3780289"/>
            <a:ext cx="3261855" cy="276999"/>
          </a:xfrm>
          <a:prstGeom prst="rect">
            <a:avLst/>
          </a:prstGeom>
          <a:noFill/>
        </p:spPr>
        <p:txBody>
          <a:bodyPr wrap="none" rtlCol="0">
            <a:spAutoFit/>
          </a:bodyPr>
          <a:lstStyle/>
          <a:p>
            <a:r>
              <a:rPr lang="fr-CA" sz="1200" u="sng" dirty="0">
                <a:solidFill>
                  <a:srgbClr val="595959"/>
                </a:solidFill>
                <a:latin typeface="Arial Narrow" panose="020B0606020202030204" pitchFamily="34" charset="0"/>
                <a:cs typeface="Arial" panose="020B0604020202020204" pitchFamily="34" charset="0"/>
              </a:rPr>
              <a:t>P</a:t>
            </a:r>
            <a:r>
              <a:rPr lang="fr-CA" sz="1200" u="sng" dirty="0" smtClean="0">
                <a:solidFill>
                  <a:srgbClr val="595959"/>
                </a:solidFill>
                <a:latin typeface="Arial Narrow" panose="020B0606020202030204" pitchFamily="34" charset="0"/>
                <a:cs typeface="Arial" panose="020B0604020202020204" pitchFamily="34" charset="0"/>
              </a:rPr>
              <a:t>ersonnes </a:t>
            </a:r>
            <a:r>
              <a:rPr lang="fr-CA" sz="1200" u="sng" dirty="0">
                <a:solidFill>
                  <a:srgbClr val="595959"/>
                </a:solidFill>
                <a:latin typeface="Arial Narrow" panose="020B0606020202030204" pitchFamily="34" charset="0"/>
              </a:rPr>
              <a:t>d’une </a:t>
            </a:r>
            <a:r>
              <a:rPr lang="fr-CA" sz="1200" u="sng" dirty="0" smtClean="0">
                <a:solidFill>
                  <a:srgbClr val="595959"/>
                </a:solidFill>
                <a:latin typeface="Arial Narrow" panose="020B0606020202030204" pitchFamily="34" charset="0"/>
              </a:rPr>
              <a:t>couleur de peau différente de la vôtre</a:t>
            </a:r>
            <a:endParaRPr lang="fr-CA" sz="1200" u="sng" dirty="0">
              <a:solidFill>
                <a:srgbClr val="595959"/>
              </a:solidFill>
              <a:latin typeface="Arial Narrow" panose="020B0606020202030204" pitchFamily="34" charset="0"/>
              <a:cs typeface="Arial" panose="020B0604020202020204" pitchFamily="34" charset="0"/>
            </a:endParaRPr>
          </a:p>
        </p:txBody>
      </p:sp>
      <p:graphicFrame>
        <p:nvGraphicFramePr>
          <p:cNvPr id="18" name="Graphique 17"/>
          <p:cNvGraphicFramePr/>
          <p:nvPr>
            <p:custDataLst>
              <p:tags r:id="rId11"/>
            </p:custDataLst>
            <p:extLst>
              <p:ext uri="{D42A27DB-BD31-4B8C-83A1-F6EECF244321}">
                <p14:modId xmlns:p14="http://schemas.microsoft.com/office/powerpoint/2010/main" val="980592144"/>
              </p:ext>
            </p:extLst>
          </p:nvPr>
        </p:nvGraphicFramePr>
        <p:xfrm>
          <a:off x="4459312" y="4038844"/>
          <a:ext cx="3889003" cy="2364606"/>
        </p:xfrm>
        <a:graphic>
          <a:graphicData uri="http://schemas.openxmlformats.org/drawingml/2006/chart">
            <c:chart xmlns:c="http://schemas.openxmlformats.org/drawingml/2006/chart" xmlns:r="http://schemas.openxmlformats.org/officeDocument/2006/relationships" r:id="rId19"/>
          </a:graphicData>
        </a:graphic>
      </p:graphicFrame>
      <p:sp>
        <p:nvSpPr>
          <p:cNvPr id="19" name="ZoneTexte 18"/>
          <p:cNvSpPr txBox="1"/>
          <p:nvPr>
            <p:custDataLst>
              <p:tags r:id="rId12"/>
            </p:custDataLst>
          </p:nvPr>
        </p:nvSpPr>
        <p:spPr>
          <a:xfrm>
            <a:off x="5232537" y="3762509"/>
            <a:ext cx="2398413" cy="276999"/>
          </a:xfrm>
          <a:prstGeom prst="rect">
            <a:avLst/>
          </a:prstGeom>
          <a:noFill/>
        </p:spPr>
        <p:txBody>
          <a:bodyPr wrap="none" rtlCol="0">
            <a:spAutoFit/>
          </a:bodyPr>
          <a:lstStyle/>
          <a:p>
            <a:r>
              <a:rPr lang="fr-CA" sz="1200" u="sng" dirty="0">
                <a:solidFill>
                  <a:srgbClr val="595959"/>
                </a:solidFill>
                <a:latin typeface="Arial Narrow" panose="020B0606020202030204" pitchFamily="34" charset="0"/>
                <a:cs typeface="Arial" panose="020B0604020202020204" pitchFamily="34" charset="0"/>
              </a:rPr>
              <a:t>P</a:t>
            </a:r>
            <a:r>
              <a:rPr lang="fr-CA" sz="1200" u="sng" dirty="0" smtClean="0">
                <a:solidFill>
                  <a:srgbClr val="595959"/>
                </a:solidFill>
                <a:latin typeface="Arial Narrow" panose="020B0606020202030204" pitchFamily="34" charset="0"/>
                <a:cs typeface="Arial" panose="020B0604020202020204" pitchFamily="34" charset="0"/>
              </a:rPr>
              <a:t>ersonnes </a:t>
            </a:r>
            <a:r>
              <a:rPr lang="fr-CA" sz="1200" u="sng" dirty="0" smtClean="0">
                <a:solidFill>
                  <a:srgbClr val="595959"/>
                </a:solidFill>
                <a:latin typeface="Arial Narrow" panose="020B0606020202030204" pitchFamily="34" charset="0"/>
              </a:rPr>
              <a:t>ayant un handicap physique</a:t>
            </a:r>
            <a:endParaRPr lang="fr-CA" sz="1200" u="sng" dirty="0">
              <a:solidFill>
                <a:srgbClr val="595959"/>
              </a:solidFill>
              <a:latin typeface="Arial Narrow" panose="020B0606020202030204" pitchFamily="34" charset="0"/>
              <a:cs typeface="Arial" panose="020B0604020202020204" pitchFamily="34" charset="0"/>
            </a:endParaRPr>
          </a:p>
        </p:txBody>
      </p:sp>
      <p:sp>
        <p:nvSpPr>
          <p:cNvPr id="21" name="ZoneTexte 20"/>
          <p:cNvSpPr txBox="1"/>
          <p:nvPr>
            <p:custDataLst>
              <p:tags r:id="rId13"/>
            </p:custDataLst>
          </p:nvPr>
        </p:nvSpPr>
        <p:spPr>
          <a:xfrm>
            <a:off x="1253438" y="1123843"/>
            <a:ext cx="2499402" cy="276999"/>
          </a:xfrm>
          <a:prstGeom prst="rect">
            <a:avLst/>
          </a:prstGeom>
          <a:noFill/>
        </p:spPr>
        <p:txBody>
          <a:bodyPr wrap="none" rtlCol="0">
            <a:spAutoFit/>
          </a:bodyPr>
          <a:lstStyle/>
          <a:p>
            <a:r>
              <a:rPr lang="fr-CA" sz="1200" u="sng" dirty="0">
                <a:solidFill>
                  <a:srgbClr val="595959"/>
                </a:solidFill>
                <a:latin typeface="Arial Narrow" panose="020B0606020202030204" pitchFamily="34" charset="0"/>
                <a:cs typeface="Arial" panose="020B0604020202020204" pitchFamily="34" charset="0"/>
              </a:rPr>
              <a:t>P</a:t>
            </a:r>
            <a:r>
              <a:rPr lang="fr-CA" sz="1200" u="sng" dirty="0" smtClean="0">
                <a:solidFill>
                  <a:srgbClr val="595959"/>
                </a:solidFill>
                <a:latin typeface="Arial Narrow" panose="020B0606020202030204" pitchFamily="34" charset="0"/>
                <a:cs typeface="Arial" panose="020B0604020202020204" pitchFamily="34" charset="0"/>
              </a:rPr>
              <a:t>ersonnes </a:t>
            </a:r>
            <a:r>
              <a:rPr lang="fr-CA" sz="1200" u="sng" dirty="0">
                <a:solidFill>
                  <a:srgbClr val="595959"/>
                </a:solidFill>
                <a:latin typeface="Arial Narrow" panose="020B0606020202030204" pitchFamily="34" charset="0"/>
                <a:cs typeface="Arial" panose="020B0604020202020204" pitchFamily="34" charset="0"/>
              </a:rPr>
              <a:t>homosexuelles ou bisexuelles</a:t>
            </a:r>
          </a:p>
        </p:txBody>
      </p:sp>
    </p:spTree>
    <p:extLst>
      <p:ext uri="{BB962C8B-B14F-4D97-AF65-F5344CB8AC3E}">
        <p14:creationId xmlns:p14="http://schemas.microsoft.com/office/powerpoint/2010/main" val="9317591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5"/>
            <p:custDataLst>
              <p:tags r:id="rId1"/>
            </p:custDataLst>
          </p:nvPr>
        </p:nvSpPr>
        <p:spPr/>
        <p:txBody>
          <a:bodyPr/>
          <a:lstStyle/>
          <a:p>
            <a:pPr>
              <a:defRPr/>
            </a:pPr>
            <a:r>
              <a:rPr lang="en-CA" smtClean="0">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6"/>
            <p:custDataLst>
              <p:tags r:id="rId2"/>
            </p:custDataLst>
          </p:nvPr>
        </p:nvSpPr>
        <p:spPr/>
        <p:txBody>
          <a:bodyPr/>
          <a:lstStyle/>
          <a:p>
            <a:pPr>
              <a:defRPr/>
            </a:pPr>
            <a:fld id="{18239141-2E42-4ABB-84FD-6FABED6D0D53}" type="slidenum">
              <a:rPr lang="en-CA" smtClean="0">
                <a:solidFill>
                  <a:srgbClr val="000000">
                    <a:tint val="75000"/>
                  </a:srgbClr>
                </a:solidFill>
              </a:rPr>
              <a:pPr>
                <a:defRPr/>
              </a:pPr>
              <a:t>17</a:t>
            </a:fld>
            <a:endParaRPr lang="en-CA" dirty="0">
              <a:solidFill>
                <a:srgbClr val="000000">
                  <a:tint val="75000"/>
                </a:srgbClr>
              </a:solidFill>
            </a:endParaRPr>
          </a:p>
        </p:txBody>
      </p:sp>
      <p:sp>
        <p:nvSpPr>
          <p:cNvPr id="5" name="Titre 4"/>
          <p:cNvSpPr>
            <a:spLocks noGrp="1"/>
          </p:cNvSpPr>
          <p:nvPr>
            <p:ph type="title"/>
            <p:custDataLst>
              <p:tags r:id="rId3"/>
            </p:custDataLst>
          </p:nvPr>
        </p:nvSpPr>
        <p:spPr>
          <a:xfrm>
            <a:off x="558800" y="373063"/>
            <a:ext cx="5453360" cy="631545"/>
          </a:xfrm>
        </p:spPr>
        <p:txBody>
          <a:bodyPr/>
          <a:lstStyle/>
          <a:p>
            <a:r>
              <a:rPr lang="fr-CA" sz="2000" dirty="0">
                <a:solidFill>
                  <a:srgbClr val="9BBB59"/>
                </a:solidFill>
              </a:rPr>
              <a:t>Aisance à </a:t>
            </a:r>
            <a:r>
              <a:rPr lang="fr-CA" sz="2000" dirty="0" smtClean="0">
                <a:solidFill>
                  <a:srgbClr val="9BBB59"/>
                </a:solidFill>
              </a:rPr>
              <a:t>côtoyer </a:t>
            </a:r>
            <a:r>
              <a:rPr lang="fr-CA" sz="2000" dirty="0">
                <a:solidFill>
                  <a:srgbClr val="9BBB59"/>
                </a:solidFill>
              </a:rPr>
              <a:t>différentes </a:t>
            </a:r>
            <a:r>
              <a:rPr lang="fr-CA" sz="2000" dirty="0" smtClean="0">
                <a:solidFill>
                  <a:srgbClr val="9BBB59"/>
                </a:solidFill>
              </a:rPr>
              <a:t>minorités </a:t>
            </a:r>
            <a:r>
              <a:rPr lang="fr-CA" dirty="0" smtClean="0">
                <a:solidFill>
                  <a:srgbClr val="9BBB59"/>
                </a:solidFill>
              </a:rPr>
              <a:t/>
            </a:r>
            <a:br>
              <a:rPr lang="fr-CA" dirty="0" smtClean="0">
                <a:solidFill>
                  <a:srgbClr val="9BBB59"/>
                </a:solidFill>
              </a:rPr>
            </a:br>
            <a:endParaRPr lang="fr-CA" dirty="0"/>
          </a:p>
        </p:txBody>
      </p:sp>
      <p:sp>
        <p:nvSpPr>
          <p:cNvPr id="8" name="Rectangle 7"/>
          <p:cNvSpPr/>
          <p:nvPr>
            <p:custDataLst>
              <p:tags r:id="rId4"/>
            </p:custDataLst>
          </p:nvPr>
        </p:nvSpPr>
        <p:spPr>
          <a:xfrm>
            <a:off x="563936" y="6097340"/>
            <a:ext cx="8052786" cy="369332"/>
          </a:xfrm>
          <a:prstGeom prst="rect">
            <a:avLst/>
          </a:prstGeom>
        </p:spPr>
        <p:txBody>
          <a:bodyPr wrap="square">
            <a:spAutoFit/>
          </a:bodyPr>
          <a:lstStyle/>
          <a:p>
            <a:pPr algn="just"/>
            <a:r>
              <a:rPr lang="en-US" sz="900" dirty="0" smtClean="0">
                <a:solidFill>
                  <a:srgbClr val="7F7F7F"/>
                </a:solidFill>
                <a:latin typeface="Arial Narrow" panose="020B0606020202030204" pitchFamily="34" charset="0"/>
              </a:rPr>
              <a:t/>
            </a:r>
            <a:br>
              <a:rPr lang="en-US" sz="900" dirty="0" smtClean="0">
                <a:solidFill>
                  <a:srgbClr val="7F7F7F"/>
                </a:solidFill>
                <a:latin typeface="Arial Narrow" panose="020B0606020202030204" pitchFamily="34" charset="0"/>
              </a:rPr>
            </a:br>
            <a:r>
              <a:rPr lang="en-US" sz="900" dirty="0" smtClean="0">
                <a:solidFill>
                  <a:srgbClr val="595959"/>
                </a:solidFill>
                <a:cs typeface="Arial" panose="020B0604020202020204" pitchFamily="34" charset="0"/>
              </a:rPr>
              <a:t>Q101.</a:t>
            </a:r>
            <a:r>
              <a:rPr lang="en-US" sz="900" dirty="0" smtClean="0">
                <a:solidFill>
                  <a:srgbClr val="7F7F7F"/>
                </a:solidFill>
                <a:cs typeface="Arial" panose="020B0604020202020204" pitchFamily="34" charset="0"/>
              </a:rPr>
              <a:t> </a:t>
            </a:r>
            <a:r>
              <a:rPr lang="fr-CA" sz="900" dirty="0">
                <a:solidFill>
                  <a:srgbClr val="595959"/>
                </a:solidFill>
                <a:cs typeface="Arial" panose="020B0604020202020204" pitchFamily="34" charset="0"/>
              </a:rPr>
              <a:t>De façon générale, dans votre vie quotidienne, dans quelle mesure êtes-vous à l’aise ou mal à l’aise lorsque vous avez à côtoyer les types de personnes suivantes </a:t>
            </a:r>
            <a:r>
              <a:rPr lang="fr-CA" sz="900" dirty="0" smtClean="0">
                <a:solidFill>
                  <a:srgbClr val="595959"/>
                </a:solidFill>
                <a:cs typeface="Arial" panose="020B0604020202020204" pitchFamily="34" charset="0"/>
              </a:rPr>
              <a:t>?</a:t>
            </a:r>
            <a:endParaRPr lang="fr-FR" sz="900" dirty="0">
              <a:solidFill>
                <a:srgbClr val="595959"/>
              </a:solidFill>
              <a:cs typeface="Arial" panose="020B0604020202020204" pitchFamily="34" charset="0"/>
            </a:endParaRPr>
          </a:p>
        </p:txBody>
      </p:sp>
      <p:graphicFrame>
        <p:nvGraphicFramePr>
          <p:cNvPr id="11" name="Graphique 10"/>
          <p:cNvGraphicFramePr/>
          <p:nvPr>
            <p:custDataLst>
              <p:tags r:id="rId5"/>
            </p:custDataLst>
            <p:extLst>
              <p:ext uri="{D42A27DB-BD31-4B8C-83A1-F6EECF244321}">
                <p14:modId xmlns:p14="http://schemas.microsoft.com/office/powerpoint/2010/main" val="2819558540"/>
              </p:ext>
            </p:extLst>
          </p:nvPr>
        </p:nvGraphicFramePr>
        <p:xfrm>
          <a:off x="683568" y="1561589"/>
          <a:ext cx="6757684" cy="4447239"/>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16" name="Tableau 15"/>
          <p:cNvGraphicFramePr>
            <a:graphicFrameLocks noGrp="1"/>
          </p:cNvGraphicFramePr>
          <p:nvPr>
            <p:custDataLst>
              <p:tags r:id="rId6"/>
            </p:custDataLst>
            <p:extLst>
              <p:ext uri="{D42A27DB-BD31-4B8C-83A1-F6EECF244321}">
                <p14:modId xmlns:p14="http://schemas.microsoft.com/office/powerpoint/2010/main" val="2642613578"/>
              </p:ext>
            </p:extLst>
          </p:nvPr>
        </p:nvGraphicFramePr>
        <p:xfrm>
          <a:off x="7284640" y="1340768"/>
          <a:ext cx="1103784" cy="4275365"/>
        </p:xfrm>
        <a:graphic>
          <a:graphicData uri="http://schemas.openxmlformats.org/drawingml/2006/table">
            <a:tbl>
              <a:tblPr firstRow="1" bandRow="1">
                <a:tableStyleId>{073A0DAA-6AF3-43AB-8588-CEC1D06C72B9}</a:tableStyleId>
              </a:tblPr>
              <a:tblGrid>
                <a:gridCol w="1103784"/>
              </a:tblGrid>
              <a:tr h="28803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A" sz="1200" b="1" u="none" dirty="0" smtClean="0">
                          <a:solidFill>
                            <a:srgbClr val="595959"/>
                          </a:solidFill>
                          <a:latin typeface="Arial" panose="020B0604020202020204" pitchFamily="34" charset="0"/>
                          <a:cs typeface="Arial" panose="020B0604020202020204" pitchFamily="34" charset="0"/>
                        </a:rPr>
                        <a:t>Total à l’aise</a:t>
                      </a:r>
                    </a:p>
                  </a:txBody>
                  <a:tcPr>
                    <a:lnB w="19050" cap="flat" cmpd="sng" algn="ctr">
                      <a:solidFill>
                        <a:schemeClr val="tx1">
                          <a:lumMod val="50000"/>
                          <a:lumOff val="50000"/>
                        </a:schemeClr>
                      </a:solidFill>
                      <a:prstDash val="solid"/>
                      <a:round/>
                      <a:headEnd type="none" w="med" len="med"/>
                      <a:tailEnd type="none" w="med" len="med"/>
                    </a:lnB>
                    <a:noFill/>
                  </a:tcPr>
                </a:tc>
              </a:tr>
              <a:tr h="443037">
                <a:tc>
                  <a:txBody>
                    <a:bodyPr/>
                    <a:lstStyle/>
                    <a:p>
                      <a:pPr algn="ctr"/>
                      <a:r>
                        <a:rPr lang="fr-CA" sz="1200" b="1" dirty="0" smtClean="0">
                          <a:solidFill>
                            <a:srgbClr val="595959"/>
                          </a:solidFill>
                          <a:latin typeface="Arial" panose="020B0604020202020204" pitchFamily="34" charset="0"/>
                          <a:cs typeface="Arial" panose="020B0604020202020204" pitchFamily="34" charset="0"/>
                        </a:rPr>
                        <a:t>93%</a:t>
                      </a:r>
                      <a:endParaRPr lang="fr-CA" sz="1200" b="1" dirty="0">
                        <a:solidFill>
                          <a:srgbClr val="595959"/>
                        </a:solidFill>
                        <a:latin typeface="Arial" panose="020B0604020202020204" pitchFamily="34" charset="0"/>
                        <a:cs typeface="Arial" panose="020B0604020202020204" pitchFamily="34" charset="0"/>
                      </a:endParaRPr>
                    </a:p>
                  </a:txBody>
                  <a:tcPr anchor="ctr">
                    <a:lnT w="19050" cap="flat" cmpd="sng" algn="ctr">
                      <a:solidFill>
                        <a:schemeClr val="tx1">
                          <a:lumMod val="50000"/>
                          <a:lumOff val="50000"/>
                        </a:schemeClr>
                      </a:solidFill>
                      <a:prstDash val="solid"/>
                      <a:round/>
                      <a:headEnd type="none" w="med" len="med"/>
                      <a:tailEnd type="none" w="med" len="med"/>
                    </a:lnT>
                    <a:noFill/>
                  </a:tcPr>
                </a:tc>
              </a:tr>
              <a:tr h="443037">
                <a:tc>
                  <a:txBody>
                    <a:bodyPr/>
                    <a:lstStyle/>
                    <a:p>
                      <a:pPr algn="ctr"/>
                      <a:r>
                        <a:rPr lang="fr-CA" sz="1200" b="1" dirty="0" smtClean="0">
                          <a:solidFill>
                            <a:srgbClr val="595959"/>
                          </a:solidFill>
                          <a:latin typeface="Arial" panose="020B0604020202020204" pitchFamily="34" charset="0"/>
                          <a:cs typeface="Arial" panose="020B0604020202020204" pitchFamily="34" charset="0"/>
                        </a:rPr>
                        <a:t>91%</a:t>
                      </a:r>
                      <a:endParaRPr lang="fr-CA" sz="1200" b="1" dirty="0">
                        <a:solidFill>
                          <a:srgbClr val="595959"/>
                        </a:solidFill>
                        <a:latin typeface="Arial" panose="020B0604020202020204" pitchFamily="34" charset="0"/>
                        <a:cs typeface="Arial" panose="020B0604020202020204" pitchFamily="34" charset="0"/>
                      </a:endParaRPr>
                    </a:p>
                  </a:txBody>
                  <a:tcPr anchor="ctr">
                    <a:noFill/>
                  </a:tcPr>
                </a:tc>
              </a:tr>
              <a:tr h="443037">
                <a:tc>
                  <a:txBody>
                    <a:bodyPr/>
                    <a:lstStyle/>
                    <a:p>
                      <a:pPr algn="ctr"/>
                      <a:r>
                        <a:rPr lang="fr-CA" sz="1200" b="1" dirty="0" smtClean="0">
                          <a:solidFill>
                            <a:srgbClr val="595959"/>
                          </a:solidFill>
                          <a:latin typeface="Arial" panose="020B0604020202020204" pitchFamily="34" charset="0"/>
                          <a:cs typeface="Arial" panose="020B0604020202020204" pitchFamily="34" charset="0"/>
                        </a:rPr>
                        <a:t>90%</a:t>
                      </a:r>
                      <a:endParaRPr lang="fr-CA" sz="1200" b="1" dirty="0">
                        <a:solidFill>
                          <a:srgbClr val="595959"/>
                        </a:solidFill>
                        <a:latin typeface="Arial" panose="020B0604020202020204" pitchFamily="34" charset="0"/>
                        <a:cs typeface="Arial" panose="020B0604020202020204" pitchFamily="34" charset="0"/>
                      </a:endParaRPr>
                    </a:p>
                  </a:txBody>
                  <a:tcPr anchor="ctr">
                    <a:noFill/>
                  </a:tcPr>
                </a:tc>
              </a:tr>
              <a:tr h="443037">
                <a:tc>
                  <a:txBody>
                    <a:bodyPr/>
                    <a:lstStyle/>
                    <a:p>
                      <a:pPr algn="ctr"/>
                      <a:r>
                        <a:rPr lang="fr-CA" sz="1200" b="1" dirty="0" smtClean="0">
                          <a:solidFill>
                            <a:srgbClr val="595959"/>
                          </a:solidFill>
                          <a:latin typeface="Arial" panose="020B0604020202020204" pitchFamily="34" charset="0"/>
                          <a:cs typeface="Arial" panose="020B0604020202020204" pitchFamily="34" charset="0"/>
                        </a:rPr>
                        <a:t>86%</a:t>
                      </a:r>
                      <a:endParaRPr lang="fr-CA" sz="1200" b="1" dirty="0">
                        <a:solidFill>
                          <a:srgbClr val="595959"/>
                        </a:solidFill>
                        <a:latin typeface="Arial" panose="020B0604020202020204" pitchFamily="34" charset="0"/>
                        <a:cs typeface="Arial" panose="020B0604020202020204" pitchFamily="34" charset="0"/>
                      </a:endParaRPr>
                    </a:p>
                  </a:txBody>
                  <a:tcPr anchor="ctr">
                    <a:noFill/>
                  </a:tcPr>
                </a:tc>
              </a:tr>
              <a:tr h="443037">
                <a:tc>
                  <a:txBody>
                    <a:bodyPr/>
                    <a:lstStyle/>
                    <a:p>
                      <a:pPr algn="ctr"/>
                      <a:r>
                        <a:rPr lang="fr-CA" sz="1200" b="1" dirty="0" smtClean="0">
                          <a:solidFill>
                            <a:srgbClr val="595959"/>
                          </a:solidFill>
                          <a:latin typeface="Arial" panose="020B0604020202020204" pitchFamily="34" charset="0"/>
                          <a:cs typeface="Arial" panose="020B0604020202020204" pitchFamily="34" charset="0"/>
                        </a:rPr>
                        <a:t>86%</a:t>
                      </a:r>
                      <a:endParaRPr lang="fr-CA" sz="1200" b="1" dirty="0">
                        <a:solidFill>
                          <a:srgbClr val="595959"/>
                        </a:solidFill>
                        <a:latin typeface="Arial" panose="020B0604020202020204" pitchFamily="34" charset="0"/>
                        <a:cs typeface="Arial" panose="020B0604020202020204" pitchFamily="34" charset="0"/>
                      </a:endParaRPr>
                    </a:p>
                  </a:txBody>
                  <a:tcPr anchor="ctr">
                    <a:noFill/>
                  </a:tcPr>
                </a:tc>
              </a:tr>
              <a:tr h="443037">
                <a:tc>
                  <a:txBody>
                    <a:bodyPr/>
                    <a:lstStyle/>
                    <a:p>
                      <a:pPr algn="ctr"/>
                      <a:r>
                        <a:rPr lang="fr-CA" sz="1200" b="1" dirty="0" smtClean="0">
                          <a:solidFill>
                            <a:srgbClr val="595959"/>
                          </a:solidFill>
                          <a:latin typeface="Arial" panose="020B0604020202020204" pitchFamily="34" charset="0"/>
                          <a:cs typeface="Arial" panose="020B0604020202020204" pitchFamily="34" charset="0"/>
                        </a:rPr>
                        <a:t>82%</a:t>
                      </a:r>
                      <a:endParaRPr lang="fr-CA" sz="1200" b="1" dirty="0">
                        <a:solidFill>
                          <a:srgbClr val="595959"/>
                        </a:solidFill>
                        <a:latin typeface="Arial" panose="020B0604020202020204" pitchFamily="34" charset="0"/>
                        <a:cs typeface="Arial" panose="020B0604020202020204" pitchFamily="34" charset="0"/>
                      </a:endParaRPr>
                    </a:p>
                  </a:txBody>
                  <a:tcPr anchor="ctr">
                    <a:noFill/>
                  </a:tcPr>
                </a:tc>
              </a:tr>
              <a:tr h="443037">
                <a:tc>
                  <a:txBody>
                    <a:bodyPr/>
                    <a:lstStyle/>
                    <a:p>
                      <a:pPr algn="ctr"/>
                      <a:r>
                        <a:rPr lang="fr-CA" sz="1200" b="1" dirty="0" smtClean="0">
                          <a:solidFill>
                            <a:srgbClr val="595959"/>
                          </a:solidFill>
                          <a:latin typeface="Arial" panose="020B0604020202020204" pitchFamily="34" charset="0"/>
                          <a:cs typeface="Arial" panose="020B0604020202020204" pitchFamily="34" charset="0"/>
                        </a:rPr>
                        <a:t>88%</a:t>
                      </a:r>
                      <a:endParaRPr lang="fr-CA" sz="1200" b="1" dirty="0">
                        <a:solidFill>
                          <a:srgbClr val="595959"/>
                        </a:solidFill>
                        <a:latin typeface="Arial" panose="020B0604020202020204" pitchFamily="34" charset="0"/>
                        <a:cs typeface="Arial" panose="020B0604020202020204" pitchFamily="34" charset="0"/>
                      </a:endParaRPr>
                    </a:p>
                  </a:txBody>
                  <a:tcPr anchor="ctr">
                    <a:noFill/>
                  </a:tcPr>
                </a:tc>
              </a:tr>
              <a:tr h="443037">
                <a:tc>
                  <a:txBody>
                    <a:bodyPr/>
                    <a:lstStyle/>
                    <a:p>
                      <a:pPr algn="ctr"/>
                      <a:r>
                        <a:rPr lang="fr-CA" sz="1200" b="1" dirty="0" smtClean="0">
                          <a:solidFill>
                            <a:srgbClr val="595959"/>
                          </a:solidFill>
                          <a:latin typeface="Arial" panose="020B0604020202020204" pitchFamily="34" charset="0"/>
                          <a:cs typeface="Arial" panose="020B0604020202020204" pitchFamily="34" charset="0"/>
                        </a:rPr>
                        <a:t>76%</a:t>
                      </a:r>
                      <a:endParaRPr lang="fr-CA" sz="1200" b="1" dirty="0">
                        <a:solidFill>
                          <a:srgbClr val="595959"/>
                        </a:solidFill>
                        <a:latin typeface="Arial" panose="020B0604020202020204" pitchFamily="34" charset="0"/>
                        <a:cs typeface="Arial" panose="020B0604020202020204" pitchFamily="34" charset="0"/>
                      </a:endParaRPr>
                    </a:p>
                  </a:txBody>
                  <a:tcPr anchor="ctr">
                    <a:noFill/>
                  </a:tcPr>
                </a:tc>
              </a:tr>
              <a:tr h="443037">
                <a:tc>
                  <a:txBody>
                    <a:bodyPr/>
                    <a:lstStyle/>
                    <a:p>
                      <a:pPr algn="ctr"/>
                      <a:r>
                        <a:rPr lang="fr-CA" sz="1200" b="1" dirty="0" smtClean="0">
                          <a:solidFill>
                            <a:srgbClr val="595959"/>
                          </a:solidFill>
                          <a:latin typeface="Arial" panose="020B0604020202020204" pitchFamily="34" charset="0"/>
                          <a:cs typeface="Arial" panose="020B0604020202020204" pitchFamily="34" charset="0"/>
                        </a:rPr>
                        <a:t>60%</a:t>
                      </a:r>
                      <a:endParaRPr lang="fr-CA" sz="1200" b="1" dirty="0">
                        <a:solidFill>
                          <a:srgbClr val="595959"/>
                        </a:solidFill>
                        <a:latin typeface="Arial" panose="020B0604020202020204" pitchFamily="34" charset="0"/>
                        <a:cs typeface="Arial" panose="020B0604020202020204" pitchFamily="34" charset="0"/>
                      </a:endParaRPr>
                    </a:p>
                  </a:txBody>
                  <a:tcPr anchor="ctr">
                    <a:noFill/>
                  </a:tcPr>
                </a:tc>
              </a:tr>
            </a:tbl>
          </a:graphicData>
        </a:graphic>
      </p:graphicFrame>
      <p:sp>
        <p:nvSpPr>
          <p:cNvPr id="17" name="ZoneTexte 16"/>
          <p:cNvSpPr txBox="1"/>
          <p:nvPr>
            <p:custDataLst>
              <p:tags r:id="rId7"/>
            </p:custDataLst>
          </p:nvPr>
        </p:nvSpPr>
        <p:spPr>
          <a:xfrm>
            <a:off x="645230" y="1417573"/>
            <a:ext cx="1196161" cy="276999"/>
          </a:xfrm>
          <a:prstGeom prst="rect">
            <a:avLst/>
          </a:prstGeom>
          <a:noFill/>
        </p:spPr>
        <p:txBody>
          <a:bodyPr wrap="none" rtlCol="0">
            <a:spAutoFit/>
          </a:bodyPr>
          <a:lstStyle/>
          <a:p>
            <a:r>
              <a:rPr lang="fr-CA" sz="1200" dirty="0" smtClean="0">
                <a:solidFill>
                  <a:srgbClr val="595959"/>
                </a:solidFill>
                <a:latin typeface="Arial Narrow" panose="020B0606020202030204" pitchFamily="34" charset="0"/>
                <a:cs typeface="Arial" panose="020B0604020202020204" pitchFamily="34" charset="0"/>
              </a:rPr>
              <a:t>Des personnes …</a:t>
            </a:r>
            <a:endParaRPr lang="fr-CA" sz="1200" dirty="0">
              <a:solidFill>
                <a:srgbClr val="595959"/>
              </a:solidFill>
              <a:latin typeface="Arial Narrow" panose="020B0606020202030204" pitchFamily="34" charset="0"/>
              <a:cs typeface="Arial" panose="020B0604020202020204" pitchFamily="34" charset="0"/>
            </a:endParaRPr>
          </a:p>
        </p:txBody>
      </p:sp>
      <p:sp>
        <p:nvSpPr>
          <p:cNvPr id="18" name="Rectangle 17"/>
          <p:cNvSpPr/>
          <p:nvPr>
            <p:custDataLst>
              <p:tags r:id="rId8"/>
            </p:custDataLst>
          </p:nvPr>
        </p:nvSpPr>
        <p:spPr>
          <a:xfrm>
            <a:off x="735777" y="3024989"/>
            <a:ext cx="7365236" cy="351831"/>
          </a:xfrm>
          <a:prstGeom prst="rect">
            <a:avLst/>
          </a:prstGeom>
          <a:noFill/>
          <a:ln>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prstClr val="white"/>
              </a:solidFill>
            </a:endParaRPr>
          </a:p>
        </p:txBody>
      </p:sp>
      <p:sp>
        <p:nvSpPr>
          <p:cNvPr id="19" name="Rectangle 18"/>
          <p:cNvSpPr/>
          <p:nvPr>
            <p:custDataLst>
              <p:tags r:id="rId9"/>
            </p:custDataLst>
          </p:nvPr>
        </p:nvSpPr>
        <p:spPr>
          <a:xfrm>
            <a:off x="735777" y="3443116"/>
            <a:ext cx="7365236" cy="351831"/>
          </a:xfrm>
          <a:prstGeom prst="rect">
            <a:avLst/>
          </a:prstGeom>
          <a:noFill/>
          <a:ln>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prstClr val="white"/>
              </a:solidFill>
            </a:endParaRPr>
          </a:p>
        </p:txBody>
      </p:sp>
      <p:sp>
        <p:nvSpPr>
          <p:cNvPr id="20" name="Rectangle 19"/>
          <p:cNvSpPr/>
          <p:nvPr>
            <p:custDataLst>
              <p:tags r:id="rId10"/>
            </p:custDataLst>
          </p:nvPr>
        </p:nvSpPr>
        <p:spPr>
          <a:xfrm>
            <a:off x="730777" y="3889226"/>
            <a:ext cx="7365236" cy="351831"/>
          </a:xfrm>
          <a:prstGeom prst="rect">
            <a:avLst/>
          </a:prstGeom>
          <a:noFill/>
          <a:ln>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prstClr val="white"/>
              </a:solidFill>
            </a:endParaRPr>
          </a:p>
        </p:txBody>
      </p:sp>
      <p:sp>
        <p:nvSpPr>
          <p:cNvPr id="21" name="Rectangle 20"/>
          <p:cNvSpPr/>
          <p:nvPr>
            <p:custDataLst>
              <p:tags r:id="rId11"/>
            </p:custDataLst>
          </p:nvPr>
        </p:nvSpPr>
        <p:spPr>
          <a:xfrm>
            <a:off x="730777" y="5197421"/>
            <a:ext cx="7365236" cy="351831"/>
          </a:xfrm>
          <a:prstGeom prst="rect">
            <a:avLst/>
          </a:prstGeom>
          <a:noFill/>
          <a:ln>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prstClr val="white"/>
              </a:solidFill>
            </a:endParaRPr>
          </a:p>
        </p:txBody>
      </p:sp>
      <p:sp>
        <p:nvSpPr>
          <p:cNvPr id="22" name="Rectangle 21"/>
          <p:cNvSpPr/>
          <p:nvPr>
            <p:custDataLst>
              <p:tags r:id="rId12"/>
            </p:custDataLst>
          </p:nvPr>
        </p:nvSpPr>
        <p:spPr>
          <a:xfrm>
            <a:off x="520792" y="764704"/>
            <a:ext cx="2226892" cy="230832"/>
          </a:xfrm>
          <a:prstGeom prst="rect">
            <a:avLst/>
          </a:prstGeom>
        </p:spPr>
        <p:txBody>
          <a:bodyPr wrap="none">
            <a:spAutoFit/>
          </a:bodyPr>
          <a:lstStyle/>
          <a:p>
            <a:r>
              <a:rPr lang="fr-CA" sz="900" dirty="0">
                <a:solidFill>
                  <a:srgbClr val="9BBB59"/>
                </a:solidFill>
                <a:latin typeface="Arial" panose="020B0604020202020204" pitchFamily="34" charset="0"/>
                <a:cs typeface="Arial" panose="020B0604020202020204" pitchFamily="34" charset="0"/>
              </a:rPr>
              <a:t>Base : ensemble des </a:t>
            </a:r>
            <a:r>
              <a:rPr lang="fr-CA" sz="900" dirty="0" smtClean="0">
                <a:solidFill>
                  <a:srgbClr val="9BBB59"/>
                </a:solidFill>
                <a:latin typeface="Arial" panose="020B0604020202020204" pitchFamily="34" charset="0"/>
                <a:cs typeface="Arial" panose="020B0604020202020204" pitchFamily="34" charset="0"/>
              </a:rPr>
              <a:t>répondants n=800</a:t>
            </a:r>
            <a:endParaRPr lang="fr-CA" sz="9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32340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5"/>
            <p:custDataLst>
              <p:tags r:id="rId1"/>
            </p:custDataLst>
          </p:nvPr>
        </p:nvSpPr>
        <p:spPr/>
        <p:txBody>
          <a:bodyPr/>
          <a:lstStyle/>
          <a:p>
            <a:pPr>
              <a:defRPr/>
            </a:pPr>
            <a:r>
              <a:rPr lang="en-CA" smtClean="0">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6"/>
            <p:custDataLst>
              <p:tags r:id="rId2"/>
            </p:custDataLst>
          </p:nvPr>
        </p:nvSpPr>
        <p:spPr/>
        <p:txBody>
          <a:bodyPr/>
          <a:lstStyle/>
          <a:p>
            <a:pPr>
              <a:defRPr/>
            </a:pPr>
            <a:fld id="{18239141-2E42-4ABB-84FD-6FABED6D0D53}" type="slidenum">
              <a:rPr lang="en-CA" smtClean="0">
                <a:solidFill>
                  <a:srgbClr val="000000">
                    <a:tint val="75000"/>
                  </a:srgbClr>
                </a:solidFill>
              </a:rPr>
              <a:pPr>
                <a:defRPr/>
              </a:pPr>
              <a:t>18</a:t>
            </a:fld>
            <a:endParaRPr lang="en-CA" dirty="0">
              <a:solidFill>
                <a:srgbClr val="000000">
                  <a:tint val="75000"/>
                </a:srgbClr>
              </a:solidFill>
            </a:endParaRPr>
          </a:p>
        </p:txBody>
      </p:sp>
      <p:sp>
        <p:nvSpPr>
          <p:cNvPr id="5" name="Titre 4"/>
          <p:cNvSpPr>
            <a:spLocks noGrp="1"/>
          </p:cNvSpPr>
          <p:nvPr>
            <p:ph type="title"/>
            <p:custDataLst>
              <p:tags r:id="rId3"/>
            </p:custDataLst>
          </p:nvPr>
        </p:nvSpPr>
        <p:spPr>
          <a:xfrm>
            <a:off x="558800" y="373063"/>
            <a:ext cx="5453360" cy="631545"/>
          </a:xfrm>
        </p:spPr>
        <p:txBody>
          <a:bodyPr/>
          <a:lstStyle/>
          <a:p>
            <a:r>
              <a:rPr lang="fr-CA" sz="2000" dirty="0">
                <a:solidFill>
                  <a:srgbClr val="9BBB59"/>
                </a:solidFill>
              </a:rPr>
              <a:t>Aisance à </a:t>
            </a:r>
            <a:r>
              <a:rPr lang="fr-CA" sz="2000" dirty="0" smtClean="0">
                <a:solidFill>
                  <a:srgbClr val="9BBB59"/>
                </a:solidFill>
              </a:rPr>
              <a:t>côtoyer </a:t>
            </a:r>
            <a:r>
              <a:rPr lang="fr-CA" sz="2000" dirty="0">
                <a:solidFill>
                  <a:srgbClr val="9BBB59"/>
                </a:solidFill>
              </a:rPr>
              <a:t>différentes </a:t>
            </a:r>
            <a:r>
              <a:rPr lang="fr-CA" sz="2000" dirty="0" smtClean="0">
                <a:solidFill>
                  <a:srgbClr val="9BBB59"/>
                </a:solidFill>
              </a:rPr>
              <a:t>minorités</a:t>
            </a:r>
            <a:r>
              <a:rPr lang="fr-CA" dirty="0" smtClean="0">
                <a:solidFill>
                  <a:srgbClr val="9BBB59"/>
                </a:solidFill>
              </a:rPr>
              <a:t/>
            </a:r>
            <a:br>
              <a:rPr lang="fr-CA" dirty="0" smtClean="0">
                <a:solidFill>
                  <a:srgbClr val="9BBB59"/>
                </a:solidFill>
              </a:rPr>
            </a:br>
            <a:endParaRPr lang="fr-CA" dirty="0"/>
          </a:p>
        </p:txBody>
      </p:sp>
      <p:graphicFrame>
        <p:nvGraphicFramePr>
          <p:cNvPr id="12" name="Table 9"/>
          <p:cNvGraphicFramePr>
            <a:graphicFrameLocks noGrp="1"/>
          </p:cNvGraphicFramePr>
          <p:nvPr>
            <p:custDataLst>
              <p:tags r:id="rId4"/>
            </p:custDataLst>
            <p:extLst>
              <p:ext uri="{D42A27DB-BD31-4B8C-83A1-F6EECF244321}">
                <p14:modId xmlns:p14="http://schemas.microsoft.com/office/powerpoint/2010/main" val="3625143166"/>
              </p:ext>
            </p:extLst>
          </p:nvPr>
        </p:nvGraphicFramePr>
        <p:xfrm>
          <a:off x="611560" y="1213531"/>
          <a:ext cx="6346988" cy="4757139"/>
        </p:xfrm>
        <a:graphic>
          <a:graphicData uri="http://schemas.openxmlformats.org/drawingml/2006/table">
            <a:tbl>
              <a:tblPr firstRow="1" bandRow="1">
                <a:tableStyleId>{2D5ABB26-0587-4C30-8999-92F81FD0307C}</a:tableStyleId>
              </a:tblPr>
              <a:tblGrid>
                <a:gridCol w="2592288"/>
                <a:gridCol w="750940"/>
                <a:gridCol w="750940"/>
                <a:gridCol w="750940"/>
                <a:gridCol w="750940"/>
                <a:gridCol w="750940"/>
              </a:tblGrid>
              <a:tr h="231675">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endParaRPr lang="en-CA" sz="800" b="1" dirty="0" smtClean="0">
                        <a:solidFill>
                          <a:srgbClr val="B5CC22"/>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3">
                  <a:txBody>
                    <a:bodyPr/>
                    <a:lstStyle/>
                    <a:p>
                      <a:pPr marL="0" algn="ctr" defTabSz="914400" rtl="0" eaLnBrk="1" fontAlgn="b" latinLnBrk="0" hangingPunct="1"/>
                      <a:r>
                        <a:rPr lang="en-CA" sz="1000" b="1" kern="1200" noProof="0" dirty="0" smtClean="0">
                          <a:solidFill>
                            <a:schemeClr val="tx1">
                              <a:lumMod val="65000"/>
                              <a:lumOff val="35000"/>
                            </a:schemeClr>
                          </a:solidFill>
                          <a:latin typeface="Arial Narrow" panose="020B0606020202030204" pitchFamily="34" charset="0"/>
                          <a:ea typeface="+mn-ea"/>
                          <a:cs typeface="Arial" panose="020B0604020202020204" pitchFamily="34" charset="0"/>
                        </a:rPr>
                        <a:t>TOTAL</a:t>
                      </a:r>
                      <a:endParaRPr lang="fr-CA" sz="1000" b="1" kern="1200" noProof="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2" gridSpan="4">
                  <a:txBody>
                    <a:bodyPr/>
                    <a:lstStyle/>
                    <a:p>
                      <a:pPr algn="ctr" fontAlgn="b"/>
                      <a:r>
                        <a:rPr lang="fr-CA" sz="1100" b="1" kern="1200" dirty="0" smtClean="0">
                          <a:solidFill>
                            <a:schemeClr val="tx1">
                              <a:lumMod val="65000"/>
                              <a:lumOff val="35000"/>
                            </a:schemeClr>
                          </a:solidFill>
                          <a:latin typeface="Arial" panose="020B0604020202020204" pitchFamily="34" charset="0"/>
                          <a:ea typeface="+mn-ea"/>
                          <a:cs typeface="Arial" panose="020B0604020202020204" pitchFamily="34" charset="0"/>
                        </a:rPr>
                        <a:t>ÂGE</a:t>
                      </a:r>
                      <a:endParaRPr lang="fr-CA" sz="11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FF4E4"/>
                    </a:solidFill>
                  </a:tcPr>
                </a:tc>
                <a:tc rowSpan="2" hMerge="1">
                  <a:txBody>
                    <a:bodyPr/>
                    <a:lstStyle/>
                    <a:p>
                      <a:pPr algn="ctr" fontAlgn="b"/>
                      <a:endParaRPr lang="fr-CA" sz="1100" b="1" kern="1200" dirty="0">
                        <a:solidFill>
                          <a:schemeClr val="tx1">
                            <a:lumMod val="65000"/>
                            <a:lumOff val="35000"/>
                          </a:schemeClr>
                        </a:solidFill>
                        <a:latin typeface="Arial Narrow" panose="020B0606020202030204"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AF2B8"/>
                    </a:solidFill>
                  </a:tcPr>
                </a:tc>
                <a:tc rowSpan="2" hMerge="1">
                  <a:txBody>
                    <a:bodyPr/>
                    <a:lstStyle/>
                    <a:p>
                      <a:endParaRPr lang="fr-CA"/>
                    </a:p>
                  </a:txBody>
                  <a:tcPr/>
                </a:tc>
                <a:tc rowSpan="2" hMerge="1">
                  <a:txBody>
                    <a:bodyPr/>
                    <a:lstStyle/>
                    <a:p>
                      <a:pPr algn="ctr" fontAlgn="b"/>
                      <a:endParaRPr lang="fr-CA" sz="1100" b="1" kern="1200" dirty="0">
                        <a:solidFill>
                          <a:schemeClr val="tx1">
                            <a:lumMod val="65000"/>
                            <a:lumOff val="35000"/>
                          </a:schemeClr>
                        </a:solidFill>
                        <a:latin typeface="Arial Narrow" panose="020B0606020202030204"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AF2B8"/>
                    </a:solidFill>
                  </a:tcPr>
                </a:tc>
              </a:tr>
              <a:tr h="102185">
                <a:tc rowSpan="2">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r>
                        <a:rPr lang="en-CA" sz="1200" b="1" dirty="0" smtClean="0">
                          <a:solidFill>
                            <a:srgbClr val="9BBB59"/>
                          </a:solidFill>
                          <a:latin typeface="Arial" pitchFamily="34" charset="0"/>
                          <a:cs typeface="Arial" pitchFamily="34" charset="0"/>
                        </a:rPr>
                        <a:t>(%) </a:t>
                      </a:r>
                      <a:r>
                        <a:rPr lang="en-CA" sz="1200" b="1" dirty="0" err="1" smtClean="0">
                          <a:solidFill>
                            <a:srgbClr val="9BBB59"/>
                          </a:solidFill>
                          <a:latin typeface="Arial" pitchFamily="34" charset="0"/>
                          <a:cs typeface="Arial" pitchFamily="34" charset="0"/>
                        </a:rPr>
                        <a:t>Très</a:t>
                      </a:r>
                      <a:r>
                        <a:rPr lang="en-CA" sz="1200" b="1" baseline="0" dirty="0" smtClean="0">
                          <a:solidFill>
                            <a:srgbClr val="9BBB59"/>
                          </a:solidFill>
                          <a:latin typeface="Arial" pitchFamily="34" charset="0"/>
                          <a:cs typeface="Arial" pitchFamily="34" charset="0"/>
                        </a:rPr>
                        <a:t> à </a:t>
                      </a:r>
                      <a:r>
                        <a:rPr lang="en-CA" sz="1200" b="1" baseline="0" dirty="0" err="1" smtClean="0">
                          <a:solidFill>
                            <a:srgbClr val="9BBB59"/>
                          </a:solidFill>
                          <a:latin typeface="Arial" pitchFamily="34" charset="0"/>
                          <a:cs typeface="Arial" pitchFamily="34" charset="0"/>
                        </a:rPr>
                        <a:t>l’aise</a:t>
                      </a:r>
                      <a:endParaRPr lang="en-CA" sz="1200" b="1" dirty="0" smtClean="0">
                        <a:solidFill>
                          <a:srgbClr val="9BBB59"/>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algn="ctr" defTabSz="914400" rtl="0" eaLnBrk="1" fontAlgn="b" latinLnBrk="0" hangingPunct="1"/>
                      <a:endParaRPr lang="fr-CA" sz="1050" b="0" kern="1200" noProof="0" dirty="0">
                        <a:solidFill>
                          <a:schemeClr val="tx1">
                            <a:lumMod val="65000"/>
                            <a:lumOff val="35000"/>
                          </a:schemeClr>
                        </a:solidFill>
                        <a:latin typeface="Franklin Gothic Heavy"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gridSpan="4" vMerge="1">
                  <a:txBody>
                    <a:bodyPr/>
                    <a:lstStyle/>
                    <a:p>
                      <a:pPr algn="ctr" fontAlgn="b"/>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pPr algn="ctr" fontAlgn="b"/>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pPr algn="ctr" fontAlgn="b"/>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pPr algn="ctr" fontAlgn="b"/>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r>
              <a:tr h="328015">
                <a:tc vMerge="1">
                  <a:txBody>
                    <a:bodyPr/>
                    <a:lstStyle/>
                    <a:p>
                      <a:endParaRPr lang="fr-CA"/>
                    </a:p>
                  </a:txBody>
                  <a:tcPr/>
                </a:tc>
                <a:tc vMerge="1">
                  <a:txBody>
                    <a:bodyPr/>
                    <a:lstStyle/>
                    <a:p>
                      <a:endParaRPr lang="fr-CA"/>
                    </a:p>
                  </a:txBody>
                  <a:tcPr/>
                </a:tc>
                <a:tc>
                  <a:txBody>
                    <a:bodyPr/>
                    <a:lstStyle/>
                    <a:p>
                      <a:pPr algn="ctr" fontAlgn="b"/>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15-17</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18-24</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25-54</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55+</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r>
              <a:tr h="166632">
                <a:tc>
                  <a:txBody>
                    <a:bodyPr/>
                    <a:lstStyle/>
                    <a:p>
                      <a:pPr marL="0" marR="0" lvl="0" indent="0" algn="r" defTabSz="914400" rtl="0" eaLnBrk="0" fontAlgn="base" latinLnBrk="0" hangingPunct="0">
                        <a:lnSpc>
                          <a:spcPct val="95000"/>
                        </a:lnSpc>
                        <a:spcBef>
                          <a:spcPct val="0"/>
                        </a:spcBef>
                        <a:spcAft>
                          <a:spcPct val="0"/>
                        </a:spcAft>
                        <a:buClrTx/>
                        <a:buSzPct val="85000"/>
                        <a:buFontTx/>
                        <a:buNone/>
                        <a:tabLst/>
                        <a:defRPr/>
                      </a:pPr>
                      <a:r>
                        <a:rPr lang="en-CA" sz="800" b="1" dirty="0" smtClean="0">
                          <a:solidFill>
                            <a:srgbClr val="B5CC22"/>
                          </a:solidFill>
                          <a:latin typeface="Arial" pitchFamily="34" charset="0"/>
                          <a:cs typeface="Arial" pitchFamily="34" charset="0"/>
                        </a:rPr>
                        <a:t>n=</a:t>
                      </a:r>
                    </a:p>
                  </a:txBody>
                  <a:tcPr marL="0" marR="0" anchor="ctr">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smtClean="0">
                          <a:solidFill>
                            <a:srgbClr val="595959"/>
                          </a:solidFill>
                          <a:effectLst/>
                          <a:latin typeface="Arial"/>
                        </a:rPr>
                        <a:t>800</a:t>
                      </a: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a:rPr>
                        <a:t>95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a:rPr>
                        <a:t>198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a:rPr>
                        <a:t>300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a:rPr>
                        <a:t>207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r>
              <a:tr h="432000">
                <a:tc>
                  <a:txBody>
                    <a:bodyPr/>
                    <a:lstStyle/>
                    <a:p>
                      <a:pPr algn="l" fontAlgn="b"/>
                      <a:r>
                        <a:rPr lang="fr-CA" sz="1100" b="0" i="0" u="none" strike="noStrike" dirty="0" smtClean="0">
                          <a:solidFill>
                            <a:srgbClr val="5A5A5A"/>
                          </a:solidFill>
                          <a:effectLst/>
                          <a:latin typeface="Arial Narrow"/>
                        </a:rPr>
                        <a:t>Des</a:t>
                      </a:r>
                      <a:r>
                        <a:rPr lang="fr-CA" sz="1100" b="0" i="0" u="none" strike="noStrike" baseline="0" dirty="0" smtClean="0">
                          <a:solidFill>
                            <a:srgbClr val="5A5A5A"/>
                          </a:solidFill>
                          <a:effectLst/>
                          <a:latin typeface="Arial Narrow"/>
                        </a:rPr>
                        <a:t> personnes </a:t>
                      </a:r>
                      <a:r>
                        <a:rPr lang="fr-CA" sz="1100" b="0" i="0" u="none" strike="noStrike" dirty="0" smtClean="0">
                          <a:solidFill>
                            <a:srgbClr val="5A5A5A"/>
                          </a:solidFill>
                          <a:effectLst/>
                          <a:latin typeface="Arial Narrow"/>
                        </a:rPr>
                        <a:t>d’une </a:t>
                      </a:r>
                      <a:r>
                        <a:rPr lang="fr-CA" sz="1100" b="0" i="0" u="none" strike="noStrike" dirty="0">
                          <a:solidFill>
                            <a:srgbClr val="5A5A5A"/>
                          </a:solidFill>
                          <a:effectLst/>
                          <a:latin typeface="Arial Narrow"/>
                        </a:rPr>
                        <a:t>couleur de peau différente de la vôtre</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Narrow" panose="020B0606020202030204" pitchFamily="34" charset="0"/>
                          <a:cs typeface="Arial" panose="020B0604020202020204" pitchFamily="34" charset="0"/>
                        </a:rPr>
                        <a:t>68</a:t>
                      </a:r>
                      <a:endParaRPr lang="fr-CA" sz="1100" b="0" i="0" u="none" strike="noStrike" dirty="0">
                        <a:solidFill>
                          <a:srgbClr val="595959"/>
                        </a:solidFill>
                        <a:effectLst/>
                        <a:latin typeface="Arial Narrow" panose="020B0606020202030204" pitchFamily="34" charset="0"/>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65</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00B0F0"/>
                          </a:solidFill>
                          <a:effectLst/>
                          <a:latin typeface="Arial Narrow" panose="020B0606020202030204" pitchFamily="34" charset="0"/>
                        </a:rPr>
                        <a:t>75</a:t>
                      </a:r>
                      <a:endParaRPr lang="fr-CA" sz="1100" b="0" i="0" u="none" strike="noStrike"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en-CA" sz="1100" b="0" i="0" u="none" strike="noStrike" dirty="0" smtClean="0">
                          <a:solidFill>
                            <a:srgbClr val="595959"/>
                          </a:solidFill>
                          <a:effectLst/>
                          <a:latin typeface="Arial Narrow" panose="020B0606020202030204" pitchFamily="34" charset="0"/>
                        </a:rPr>
                        <a:t>68</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65</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432000">
                <a:tc>
                  <a:txBody>
                    <a:bodyPr/>
                    <a:lstStyle/>
                    <a:p>
                      <a:pPr algn="l" fontAlgn="b"/>
                      <a:r>
                        <a:rPr lang="fr-CA" sz="1100" b="0" i="0" u="none" strike="noStrike" dirty="0" smtClean="0">
                          <a:solidFill>
                            <a:srgbClr val="5A5A5A"/>
                          </a:solidFill>
                          <a:effectLst/>
                          <a:latin typeface="Arial Narrow"/>
                        </a:rPr>
                        <a:t>Des</a:t>
                      </a:r>
                      <a:r>
                        <a:rPr lang="fr-CA" sz="1100" b="0" i="0" u="none" strike="noStrike" baseline="0" dirty="0" smtClean="0">
                          <a:solidFill>
                            <a:srgbClr val="5A5A5A"/>
                          </a:solidFill>
                          <a:effectLst/>
                          <a:latin typeface="Arial Narrow"/>
                        </a:rPr>
                        <a:t> personnes </a:t>
                      </a:r>
                      <a:r>
                        <a:rPr lang="fr-CA" sz="1100" b="0" i="0" u="none" strike="noStrike" dirty="0" smtClean="0">
                          <a:solidFill>
                            <a:srgbClr val="5A5A5A"/>
                          </a:solidFill>
                          <a:effectLst/>
                          <a:latin typeface="Arial Narrow"/>
                        </a:rPr>
                        <a:t>d’une </a:t>
                      </a:r>
                      <a:r>
                        <a:rPr lang="fr-CA" sz="1100" b="0" i="0" u="none" strike="noStrike" dirty="0">
                          <a:solidFill>
                            <a:srgbClr val="5A5A5A"/>
                          </a:solidFill>
                          <a:effectLst/>
                          <a:latin typeface="Arial Narrow"/>
                        </a:rPr>
                        <a:t>communauté culturelle différente de la vôtre</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Narrow" panose="020B0606020202030204" pitchFamily="34" charset="0"/>
                          <a:cs typeface="Arial" panose="020B0604020202020204" pitchFamily="34" charset="0"/>
                        </a:rPr>
                        <a:t>61</a:t>
                      </a:r>
                      <a:endParaRPr lang="fr-CA" sz="1100" b="0" i="0" u="none" strike="noStrike" dirty="0">
                        <a:solidFill>
                          <a:srgbClr val="595959"/>
                        </a:solidFill>
                        <a:effectLst/>
                        <a:latin typeface="Arial Narrow" panose="020B0606020202030204" pitchFamily="34" charset="0"/>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62</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66</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61</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58</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432000">
                <a:tc>
                  <a:txBody>
                    <a:bodyPr/>
                    <a:lstStyle/>
                    <a:p>
                      <a:pPr algn="l" fontAlgn="b"/>
                      <a:r>
                        <a:rPr lang="fr-CA" sz="1100" b="0" i="0" u="none" strike="noStrike" dirty="0" smtClean="0">
                          <a:solidFill>
                            <a:srgbClr val="5A5A5A"/>
                          </a:solidFill>
                          <a:effectLst/>
                          <a:latin typeface="Arial Narrow"/>
                        </a:rPr>
                        <a:t>Des</a:t>
                      </a:r>
                      <a:r>
                        <a:rPr lang="fr-CA" sz="1100" b="0" i="0" u="none" strike="noStrike" baseline="0" dirty="0" smtClean="0">
                          <a:solidFill>
                            <a:srgbClr val="5A5A5A"/>
                          </a:solidFill>
                          <a:effectLst/>
                          <a:latin typeface="Arial Narrow"/>
                        </a:rPr>
                        <a:t> personnes </a:t>
                      </a:r>
                      <a:r>
                        <a:rPr lang="fr-CA" sz="1100" b="0" i="0" u="none" strike="noStrike" dirty="0" smtClean="0">
                          <a:solidFill>
                            <a:srgbClr val="5A5A5A"/>
                          </a:solidFill>
                          <a:effectLst/>
                          <a:latin typeface="Arial Narrow"/>
                        </a:rPr>
                        <a:t>ayant </a:t>
                      </a:r>
                      <a:r>
                        <a:rPr lang="fr-CA" sz="1100" b="0" i="0" u="none" strike="noStrike" dirty="0">
                          <a:solidFill>
                            <a:srgbClr val="5A5A5A"/>
                          </a:solidFill>
                          <a:effectLst/>
                          <a:latin typeface="Arial Narrow"/>
                        </a:rPr>
                        <a:t>une confession religieuse différente de la vôtre</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Narrow" panose="020B0606020202030204" pitchFamily="34" charset="0"/>
                          <a:cs typeface="Arial" panose="020B0604020202020204" pitchFamily="34" charset="0"/>
                        </a:rPr>
                        <a:t>52</a:t>
                      </a:r>
                      <a:endParaRPr lang="fr-CA" sz="1100" b="0" i="0" u="none" strike="noStrike" dirty="0">
                        <a:solidFill>
                          <a:srgbClr val="595959"/>
                        </a:solidFill>
                        <a:effectLst/>
                        <a:latin typeface="Arial Narrow" panose="020B0606020202030204" pitchFamily="34" charset="0"/>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54</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58</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52</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50</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432000">
                <a:tc>
                  <a:txBody>
                    <a:bodyPr/>
                    <a:lstStyle/>
                    <a:p>
                      <a:pPr algn="l" fontAlgn="b"/>
                      <a:r>
                        <a:rPr lang="fr-CA" sz="1100" b="0" i="0" u="none" strike="noStrike" dirty="0" smtClean="0">
                          <a:solidFill>
                            <a:srgbClr val="5A5A5A"/>
                          </a:solidFill>
                          <a:effectLst/>
                          <a:latin typeface="Arial Narrow"/>
                        </a:rPr>
                        <a:t>Des</a:t>
                      </a:r>
                      <a:r>
                        <a:rPr lang="fr-CA" sz="1100" b="0" i="0" u="none" strike="noStrike" baseline="0" dirty="0" smtClean="0">
                          <a:solidFill>
                            <a:srgbClr val="5A5A5A"/>
                          </a:solidFill>
                          <a:effectLst/>
                          <a:latin typeface="Arial Narrow"/>
                        </a:rPr>
                        <a:t> personnes </a:t>
                      </a:r>
                      <a:r>
                        <a:rPr lang="fr-CA" sz="1100" b="0" i="0" u="none" strike="noStrike" dirty="0" smtClean="0">
                          <a:solidFill>
                            <a:srgbClr val="5A5A5A"/>
                          </a:solidFill>
                          <a:effectLst/>
                          <a:latin typeface="Arial Narrow"/>
                        </a:rPr>
                        <a:t>homosexuelles </a:t>
                      </a:r>
                      <a:r>
                        <a:rPr lang="fr-CA" sz="1100" b="0" i="0" u="none" strike="noStrike" dirty="0">
                          <a:solidFill>
                            <a:srgbClr val="5A5A5A"/>
                          </a:solidFill>
                          <a:effectLst/>
                          <a:latin typeface="Arial Narrow"/>
                        </a:rPr>
                        <a:t>ou bisexuelles</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Narrow" panose="020B0606020202030204" pitchFamily="34" charset="0"/>
                          <a:cs typeface="Arial" panose="020B0604020202020204" pitchFamily="34" charset="0"/>
                        </a:rPr>
                        <a:t>52</a:t>
                      </a:r>
                      <a:endParaRPr lang="fr-CA" sz="1100" b="0" i="0" u="none" strike="noStrike" dirty="0">
                        <a:solidFill>
                          <a:srgbClr val="595959"/>
                        </a:solidFill>
                        <a:effectLst/>
                        <a:latin typeface="Arial Narrow" panose="020B0606020202030204" pitchFamily="34" charset="0"/>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CA" sz="1100" b="0" i="0" u="none" strike="noStrike" kern="1200" dirty="0" smtClean="0">
                          <a:solidFill>
                            <a:srgbClr val="E31836"/>
                          </a:solidFill>
                          <a:effectLst/>
                          <a:latin typeface="Arial Narrow" panose="020B0606020202030204" pitchFamily="34" charset="0"/>
                          <a:ea typeface="+mn-ea"/>
                          <a:cs typeface="+mn-cs"/>
                        </a:rPr>
                        <a:t>40</a:t>
                      </a:r>
                      <a:endParaRPr lang="fr-CA" sz="1100" b="0" i="0" u="none" strike="noStrike" kern="1200" dirty="0">
                        <a:solidFill>
                          <a:srgbClr val="E31836"/>
                        </a:solidFill>
                        <a:effectLst/>
                        <a:latin typeface="Arial Narrow" panose="020B0606020202030204" pitchFamily="34" charset="0"/>
                        <a:ea typeface="+mn-ea"/>
                        <a:cs typeface="+mn-cs"/>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00B0F0"/>
                          </a:solidFill>
                          <a:effectLst/>
                          <a:latin typeface="Arial Narrow" panose="020B0606020202030204" pitchFamily="34" charset="0"/>
                        </a:rPr>
                        <a:t>65</a:t>
                      </a:r>
                      <a:endParaRPr lang="fr-CA" sz="1100" b="1" i="0" u="none" strike="noStrike"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55</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E31836"/>
                          </a:solidFill>
                          <a:effectLst/>
                          <a:latin typeface="Arial Narrow" panose="020B0606020202030204" pitchFamily="34" charset="0"/>
                        </a:rPr>
                        <a:t>44</a:t>
                      </a:r>
                      <a:endParaRPr lang="fr-CA" sz="1100" b="1" i="0" u="none" strike="noStrike"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432000">
                <a:tc>
                  <a:txBody>
                    <a:bodyPr/>
                    <a:lstStyle/>
                    <a:p>
                      <a:pPr algn="l" fontAlgn="b"/>
                      <a:r>
                        <a:rPr lang="fr-CA" sz="1100" b="0" i="0" u="none" strike="noStrike" dirty="0" smtClean="0">
                          <a:solidFill>
                            <a:srgbClr val="5A5A5A"/>
                          </a:solidFill>
                          <a:effectLst/>
                          <a:latin typeface="Arial Narrow"/>
                        </a:rPr>
                        <a:t>Des</a:t>
                      </a:r>
                      <a:r>
                        <a:rPr lang="fr-CA" sz="1100" b="0" i="0" u="none" strike="noStrike" baseline="0" dirty="0" smtClean="0">
                          <a:solidFill>
                            <a:srgbClr val="5A5A5A"/>
                          </a:solidFill>
                          <a:effectLst/>
                          <a:latin typeface="Arial Narrow"/>
                        </a:rPr>
                        <a:t> personnes </a:t>
                      </a:r>
                      <a:r>
                        <a:rPr lang="fr-CA" sz="1100" b="0" i="0" u="none" strike="noStrike" dirty="0" smtClean="0">
                          <a:solidFill>
                            <a:srgbClr val="5A5A5A"/>
                          </a:solidFill>
                          <a:effectLst/>
                          <a:latin typeface="Arial Narrow"/>
                        </a:rPr>
                        <a:t>homosexuelles </a:t>
                      </a:r>
                      <a:r>
                        <a:rPr lang="fr-CA" sz="1100" b="0" i="0" u="none" strike="noStrike" dirty="0">
                          <a:solidFill>
                            <a:srgbClr val="5A5A5A"/>
                          </a:solidFill>
                          <a:effectLst/>
                          <a:latin typeface="Arial Narrow"/>
                        </a:rPr>
                        <a:t>ou bisexuelles </a:t>
                      </a:r>
                      <a:r>
                        <a:rPr lang="fr-CA" sz="1100" b="1" i="0" u="none" strike="noStrike" dirty="0">
                          <a:solidFill>
                            <a:srgbClr val="5A5A5A"/>
                          </a:solidFill>
                          <a:effectLst/>
                          <a:latin typeface="Arial Narrow"/>
                        </a:rPr>
                        <a:t>de sexe opposé au vôtre</a:t>
                      </a:r>
                      <a:endParaRPr lang="fr-CA" sz="1100" b="0" i="0" u="none" strike="noStrike" dirty="0">
                        <a:solidFill>
                          <a:srgbClr val="5A5A5A"/>
                        </a:solidFill>
                        <a:effectLst/>
                        <a:latin typeface="Arial Narrow"/>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Narrow" panose="020B0606020202030204" pitchFamily="34" charset="0"/>
                          <a:cs typeface="Arial" panose="020B0604020202020204" pitchFamily="34" charset="0"/>
                        </a:rPr>
                        <a:t>52</a:t>
                      </a:r>
                      <a:endParaRPr lang="fr-CA" sz="1100" b="0" i="0" u="none" strike="noStrike" dirty="0">
                        <a:solidFill>
                          <a:srgbClr val="595959"/>
                        </a:solidFill>
                        <a:effectLst/>
                        <a:latin typeface="Arial Narrow" panose="020B0606020202030204" pitchFamily="34" charset="0"/>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0" i="0" u="none" strike="noStrike" dirty="0" smtClean="0">
                          <a:solidFill>
                            <a:srgbClr val="FF0000"/>
                          </a:solidFill>
                          <a:effectLst/>
                          <a:latin typeface="Arial Narrow" panose="020B0606020202030204" pitchFamily="34" charset="0"/>
                        </a:rPr>
                        <a:t>42</a:t>
                      </a:r>
                      <a:endParaRPr lang="fr-CA" sz="1100" b="0" i="0" u="none" strike="noStrike" dirty="0">
                        <a:solidFill>
                          <a:srgbClr val="FF0000"/>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00B0F0"/>
                          </a:solidFill>
                          <a:effectLst/>
                          <a:latin typeface="Arial Narrow" panose="020B0606020202030204" pitchFamily="34" charset="0"/>
                        </a:rPr>
                        <a:t>65</a:t>
                      </a:r>
                      <a:endParaRPr lang="fr-CA" sz="1100" b="1" i="0" u="none" strike="noStrike"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55</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E31836"/>
                          </a:solidFill>
                          <a:effectLst/>
                          <a:latin typeface="Arial Narrow" panose="020B0606020202030204" pitchFamily="34" charset="0"/>
                        </a:rPr>
                        <a:t>43</a:t>
                      </a:r>
                      <a:endParaRPr lang="fr-CA" sz="1100" b="1" i="0" u="none" strike="noStrike"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432000">
                <a:tc>
                  <a:txBody>
                    <a:bodyPr/>
                    <a:lstStyle/>
                    <a:p>
                      <a:pPr algn="l" fontAlgn="b"/>
                      <a:r>
                        <a:rPr lang="fr-CA" sz="1100" b="0" i="0" u="none" strike="noStrike" dirty="0" smtClean="0">
                          <a:solidFill>
                            <a:srgbClr val="5A5A5A"/>
                          </a:solidFill>
                          <a:effectLst/>
                          <a:latin typeface="Arial Narrow"/>
                        </a:rPr>
                        <a:t>Des</a:t>
                      </a:r>
                      <a:r>
                        <a:rPr lang="fr-CA" sz="1100" b="0" i="0" u="none" strike="noStrike" baseline="0" dirty="0" smtClean="0">
                          <a:solidFill>
                            <a:srgbClr val="5A5A5A"/>
                          </a:solidFill>
                          <a:effectLst/>
                          <a:latin typeface="Arial Narrow"/>
                        </a:rPr>
                        <a:t> personnes </a:t>
                      </a:r>
                      <a:r>
                        <a:rPr lang="fr-CA" sz="1100" b="0" i="0" u="none" strike="noStrike" dirty="0" smtClean="0">
                          <a:solidFill>
                            <a:srgbClr val="5A5A5A"/>
                          </a:solidFill>
                          <a:effectLst/>
                          <a:latin typeface="Arial Narrow"/>
                        </a:rPr>
                        <a:t>homosexuelles </a:t>
                      </a:r>
                      <a:r>
                        <a:rPr lang="fr-CA" sz="1100" b="0" i="0" u="none" strike="noStrike" dirty="0">
                          <a:solidFill>
                            <a:srgbClr val="5A5A5A"/>
                          </a:solidFill>
                          <a:effectLst/>
                          <a:latin typeface="Arial Narrow"/>
                        </a:rPr>
                        <a:t>ou bisexuelles </a:t>
                      </a:r>
                      <a:r>
                        <a:rPr lang="fr-CA" sz="1100" b="1" i="0" u="none" strike="noStrike" dirty="0">
                          <a:solidFill>
                            <a:srgbClr val="5A5A5A"/>
                          </a:solidFill>
                          <a:effectLst/>
                          <a:latin typeface="Arial Narrow"/>
                        </a:rPr>
                        <a:t>de même sexe que vous</a:t>
                      </a:r>
                      <a:endParaRPr lang="fr-CA" sz="1100" b="0" i="0" u="none" strike="noStrike" dirty="0">
                        <a:solidFill>
                          <a:srgbClr val="5A5A5A"/>
                        </a:solidFill>
                        <a:effectLst/>
                        <a:latin typeface="Arial Narrow"/>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Narrow" panose="020B0606020202030204" pitchFamily="34" charset="0"/>
                          <a:cs typeface="Arial" panose="020B0604020202020204" pitchFamily="34" charset="0"/>
                        </a:rPr>
                        <a:t>48</a:t>
                      </a:r>
                      <a:endParaRPr lang="fr-CA" sz="1100" b="0" i="0" u="none" strike="noStrike" dirty="0">
                        <a:solidFill>
                          <a:srgbClr val="595959"/>
                        </a:solidFill>
                        <a:effectLst/>
                        <a:latin typeface="Arial Narrow" panose="020B0606020202030204" pitchFamily="34" charset="0"/>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100" b="0" i="0" u="none" strike="noStrike" dirty="0" smtClean="0">
                          <a:solidFill>
                            <a:srgbClr val="FF0000"/>
                          </a:solidFill>
                          <a:effectLst/>
                          <a:latin typeface="Arial Narrow" panose="020B0606020202030204" pitchFamily="34" charset="0"/>
                        </a:rPr>
                        <a:t>39</a:t>
                      </a:r>
                      <a:endParaRPr lang="fr-CA" sz="1100" b="0" i="0" u="none" strike="noStrike" dirty="0">
                        <a:solidFill>
                          <a:srgbClr val="FF0000"/>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00B0F0"/>
                          </a:solidFill>
                          <a:effectLst/>
                          <a:latin typeface="Arial Narrow" panose="020B0606020202030204" pitchFamily="34" charset="0"/>
                        </a:rPr>
                        <a:t>60</a:t>
                      </a:r>
                      <a:endParaRPr lang="fr-CA" sz="1100" b="1" i="0" u="none" strike="noStrike"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52</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E31836"/>
                          </a:solidFill>
                          <a:effectLst/>
                          <a:latin typeface="Arial Narrow" panose="020B0606020202030204" pitchFamily="34" charset="0"/>
                        </a:rPr>
                        <a:t>40</a:t>
                      </a:r>
                      <a:endParaRPr lang="fr-CA" sz="1100" b="1" i="0" u="none" strike="noStrike"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432000">
                <a:tc>
                  <a:txBody>
                    <a:bodyPr/>
                    <a:lstStyle/>
                    <a:p>
                      <a:pPr algn="l" fontAlgn="ctr"/>
                      <a:r>
                        <a:rPr lang="fr-CA" sz="1100" b="0" i="0" u="none" strike="noStrike" dirty="0" smtClean="0">
                          <a:solidFill>
                            <a:srgbClr val="5A5A5A"/>
                          </a:solidFill>
                          <a:effectLst/>
                          <a:latin typeface="Arial Narrow"/>
                        </a:rPr>
                        <a:t>Des</a:t>
                      </a:r>
                      <a:r>
                        <a:rPr lang="fr-CA" sz="1100" b="0" i="0" u="none" strike="noStrike" baseline="0" dirty="0" smtClean="0">
                          <a:solidFill>
                            <a:srgbClr val="5A5A5A"/>
                          </a:solidFill>
                          <a:effectLst/>
                          <a:latin typeface="Arial Narrow"/>
                        </a:rPr>
                        <a:t> personnes </a:t>
                      </a:r>
                      <a:r>
                        <a:rPr lang="fr-CA" sz="1100" b="0" i="0" u="none" strike="noStrike" dirty="0" smtClean="0">
                          <a:solidFill>
                            <a:srgbClr val="5A5A5A"/>
                          </a:solidFill>
                          <a:effectLst/>
                          <a:latin typeface="Arial Narrow"/>
                        </a:rPr>
                        <a:t>ayant </a:t>
                      </a:r>
                      <a:r>
                        <a:rPr lang="fr-CA" sz="1100" b="0" i="0" u="none" strike="noStrike" dirty="0">
                          <a:solidFill>
                            <a:srgbClr val="5A5A5A"/>
                          </a:solidFill>
                          <a:effectLst/>
                          <a:latin typeface="Arial Narrow"/>
                        </a:rPr>
                        <a:t>un handicap </a:t>
                      </a:r>
                      <a:r>
                        <a:rPr lang="fr-CA" sz="1100" b="1" i="0" u="none" strike="noStrike" dirty="0">
                          <a:solidFill>
                            <a:srgbClr val="5A5A5A"/>
                          </a:solidFill>
                          <a:effectLst/>
                          <a:latin typeface="Arial Narrow"/>
                        </a:rPr>
                        <a:t>physique</a:t>
                      </a:r>
                      <a:endParaRPr lang="fr-CA" sz="1100" b="0" i="0" u="none" strike="noStrike" dirty="0">
                        <a:solidFill>
                          <a:srgbClr val="5A5A5A"/>
                        </a:solidFill>
                        <a:effectLst/>
                        <a:latin typeface="Arial Narrow"/>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Narrow" panose="020B0606020202030204" pitchFamily="34" charset="0"/>
                          <a:cs typeface="Arial" panose="020B0604020202020204" pitchFamily="34" charset="0"/>
                        </a:rPr>
                        <a:t>43</a:t>
                      </a:r>
                      <a:endParaRPr lang="fr-CA" sz="1100" b="0" i="0" u="none" strike="noStrike" dirty="0">
                        <a:solidFill>
                          <a:srgbClr val="595959"/>
                        </a:solidFill>
                        <a:effectLst/>
                        <a:latin typeface="Arial Narrow" panose="020B0606020202030204" pitchFamily="34" charset="0"/>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39</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en-CA" sz="1100" b="0" i="0" u="none" strike="noStrike" dirty="0" smtClean="0">
                          <a:solidFill>
                            <a:srgbClr val="595959"/>
                          </a:solidFill>
                          <a:effectLst/>
                          <a:latin typeface="Arial Narrow" panose="020B0606020202030204" pitchFamily="34" charset="0"/>
                        </a:rPr>
                        <a:t>40</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42</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47</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432000">
                <a:tc>
                  <a:txBody>
                    <a:bodyPr/>
                    <a:lstStyle/>
                    <a:p>
                      <a:pPr algn="l" fontAlgn="b"/>
                      <a:r>
                        <a:rPr lang="fr-CA" sz="1100" b="0" i="0" u="none" strike="noStrike" dirty="0" smtClean="0">
                          <a:solidFill>
                            <a:srgbClr val="5A5A5A"/>
                          </a:solidFill>
                          <a:effectLst/>
                          <a:latin typeface="Arial Narrow"/>
                        </a:rPr>
                        <a:t>Des</a:t>
                      </a:r>
                      <a:r>
                        <a:rPr lang="fr-CA" sz="1100" b="0" i="0" u="none" strike="noStrike" baseline="0" dirty="0" smtClean="0">
                          <a:solidFill>
                            <a:srgbClr val="5A5A5A"/>
                          </a:solidFill>
                          <a:effectLst/>
                          <a:latin typeface="Arial Narrow"/>
                        </a:rPr>
                        <a:t> personnes </a:t>
                      </a:r>
                      <a:r>
                        <a:rPr lang="fr-CA" sz="1100" b="0" i="0" u="none" strike="noStrike" dirty="0" smtClean="0">
                          <a:solidFill>
                            <a:srgbClr val="5A5A5A"/>
                          </a:solidFill>
                          <a:effectLst/>
                          <a:latin typeface="Arial Narrow"/>
                        </a:rPr>
                        <a:t>ayant </a:t>
                      </a:r>
                      <a:r>
                        <a:rPr lang="fr-CA" sz="1100" b="0" i="0" u="none" strike="noStrike" dirty="0">
                          <a:solidFill>
                            <a:srgbClr val="5A5A5A"/>
                          </a:solidFill>
                          <a:effectLst/>
                          <a:latin typeface="Arial Narrow"/>
                        </a:rPr>
                        <a:t>un handicap </a:t>
                      </a:r>
                      <a:r>
                        <a:rPr lang="fr-CA" sz="1100" b="1" i="0" u="none" strike="noStrike" dirty="0">
                          <a:solidFill>
                            <a:srgbClr val="5A5A5A"/>
                          </a:solidFill>
                          <a:effectLst/>
                          <a:latin typeface="Arial Narrow"/>
                        </a:rPr>
                        <a:t>mental</a:t>
                      </a:r>
                      <a:endParaRPr lang="fr-CA" sz="1100" b="0" i="0" u="none" strike="noStrike" dirty="0">
                        <a:solidFill>
                          <a:srgbClr val="5A5A5A"/>
                        </a:solidFill>
                        <a:effectLst/>
                        <a:latin typeface="Arial Narrow"/>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Narrow" panose="020B0606020202030204" pitchFamily="34" charset="0"/>
                          <a:cs typeface="Arial" panose="020B0604020202020204" pitchFamily="34" charset="0"/>
                        </a:rPr>
                        <a:t>27</a:t>
                      </a:r>
                      <a:endParaRPr lang="fr-CA" sz="1100" b="0" i="0" u="none" strike="noStrike" dirty="0">
                        <a:solidFill>
                          <a:srgbClr val="595959"/>
                        </a:solidFill>
                        <a:effectLst/>
                        <a:latin typeface="Arial Narrow" panose="020B0606020202030204" pitchFamily="34" charset="0"/>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30</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28</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31</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E31836"/>
                          </a:solidFill>
                          <a:effectLst/>
                          <a:latin typeface="Arial Narrow" panose="020B0606020202030204" pitchFamily="34" charset="0"/>
                        </a:rPr>
                        <a:t>21</a:t>
                      </a:r>
                      <a:endParaRPr lang="fr-CA" sz="1100" b="0" i="0" u="none" strike="noStrike"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432000">
                <a:tc>
                  <a:txBody>
                    <a:bodyPr/>
                    <a:lstStyle/>
                    <a:p>
                      <a:pPr algn="l" fontAlgn="b"/>
                      <a:r>
                        <a:rPr lang="fr-CA" sz="1100" b="0" i="0" u="none" strike="noStrike" dirty="0" smtClean="0">
                          <a:solidFill>
                            <a:srgbClr val="5A5A5A"/>
                          </a:solidFill>
                          <a:effectLst/>
                          <a:latin typeface="Arial Narrow"/>
                        </a:rPr>
                        <a:t>Des</a:t>
                      </a:r>
                      <a:r>
                        <a:rPr lang="fr-CA" sz="1100" b="0" i="0" u="none" strike="noStrike" baseline="0" dirty="0" smtClean="0">
                          <a:solidFill>
                            <a:srgbClr val="5A5A5A"/>
                          </a:solidFill>
                          <a:effectLst/>
                          <a:latin typeface="Arial Narrow"/>
                        </a:rPr>
                        <a:t> personnes </a:t>
                      </a:r>
                      <a:r>
                        <a:rPr lang="fr-CA" sz="1100" b="0" i="0" u="none" strike="noStrike" dirty="0" smtClean="0">
                          <a:solidFill>
                            <a:srgbClr val="5A5A5A"/>
                          </a:solidFill>
                          <a:effectLst/>
                          <a:latin typeface="Arial Narrow"/>
                        </a:rPr>
                        <a:t>transgenres</a:t>
                      </a:r>
                      <a:endParaRPr lang="fr-CA" sz="1100" b="0" i="0" u="none" strike="noStrike" dirty="0">
                        <a:solidFill>
                          <a:srgbClr val="5A5A5A"/>
                        </a:solidFill>
                        <a:effectLst/>
                        <a:latin typeface="Arial Narrow"/>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Narrow" panose="020B0606020202030204" pitchFamily="34" charset="0"/>
                          <a:cs typeface="Arial" panose="020B0604020202020204" pitchFamily="34" charset="0"/>
                        </a:rPr>
                        <a:t>26</a:t>
                      </a:r>
                      <a:endParaRPr lang="fr-CA" sz="1100" b="0" i="0" u="none" strike="noStrike" dirty="0">
                        <a:solidFill>
                          <a:srgbClr val="595959"/>
                        </a:solidFill>
                        <a:effectLst/>
                        <a:latin typeface="Arial Narrow" panose="020B0606020202030204" pitchFamily="34" charset="0"/>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100" b="0" i="0" u="none" strike="noStrike" dirty="0" smtClean="0">
                          <a:solidFill>
                            <a:srgbClr val="595959"/>
                          </a:solidFill>
                          <a:effectLst/>
                          <a:latin typeface="Arial Narrow" panose="020B0606020202030204" pitchFamily="34" charset="0"/>
                        </a:rPr>
                        <a:t>29</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00B0F0"/>
                          </a:solidFill>
                          <a:effectLst/>
                          <a:latin typeface="Arial Narrow" panose="020B0606020202030204" pitchFamily="34" charset="0"/>
                        </a:rPr>
                        <a:t>43</a:t>
                      </a:r>
                      <a:endParaRPr lang="fr-CA" sz="1100" b="1" i="0" u="none" strike="noStrike"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28</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E31836"/>
                          </a:solidFill>
                          <a:effectLst/>
                          <a:latin typeface="Arial Narrow" panose="020B0606020202030204" pitchFamily="34" charset="0"/>
                        </a:rPr>
                        <a:t>18</a:t>
                      </a:r>
                      <a:endParaRPr lang="fr-CA" sz="1100" b="1" i="0" u="none" strike="noStrike"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bl>
          </a:graphicData>
        </a:graphic>
      </p:graphicFrame>
      <p:sp>
        <p:nvSpPr>
          <p:cNvPr id="8" name="Rectangle 7"/>
          <p:cNvSpPr/>
          <p:nvPr>
            <p:custDataLst>
              <p:tags r:id="rId5"/>
            </p:custDataLst>
          </p:nvPr>
        </p:nvSpPr>
        <p:spPr>
          <a:xfrm>
            <a:off x="563936" y="6097340"/>
            <a:ext cx="8052786" cy="369332"/>
          </a:xfrm>
          <a:prstGeom prst="rect">
            <a:avLst/>
          </a:prstGeom>
        </p:spPr>
        <p:txBody>
          <a:bodyPr wrap="square">
            <a:spAutoFit/>
          </a:bodyPr>
          <a:lstStyle/>
          <a:p>
            <a:pPr algn="just"/>
            <a:r>
              <a:rPr lang="en-US" sz="900" dirty="0" smtClean="0">
                <a:solidFill>
                  <a:srgbClr val="7F7F7F"/>
                </a:solidFill>
                <a:latin typeface="Arial Narrow" panose="020B0606020202030204" pitchFamily="34" charset="0"/>
              </a:rPr>
              <a:t/>
            </a:r>
            <a:br>
              <a:rPr lang="en-US" sz="900" dirty="0" smtClean="0">
                <a:solidFill>
                  <a:srgbClr val="7F7F7F"/>
                </a:solidFill>
                <a:latin typeface="Arial Narrow" panose="020B0606020202030204" pitchFamily="34" charset="0"/>
              </a:rPr>
            </a:br>
            <a:r>
              <a:rPr lang="en-US" sz="900" dirty="0" smtClean="0">
                <a:solidFill>
                  <a:srgbClr val="595959"/>
                </a:solidFill>
                <a:latin typeface="+mj-lt"/>
                <a:cs typeface="Arial" panose="020B0604020202020204" pitchFamily="34" charset="0"/>
              </a:rPr>
              <a:t>Q101.</a:t>
            </a:r>
            <a:r>
              <a:rPr lang="en-US" sz="900" dirty="0" smtClean="0">
                <a:solidFill>
                  <a:srgbClr val="7F7F7F"/>
                </a:solidFill>
                <a:latin typeface="+mj-lt"/>
                <a:cs typeface="Arial" panose="020B0604020202020204" pitchFamily="34" charset="0"/>
              </a:rPr>
              <a:t> </a:t>
            </a:r>
            <a:r>
              <a:rPr lang="fr-CA" sz="900" dirty="0">
                <a:solidFill>
                  <a:srgbClr val="595959"/>
                </a:solidFill>
                <a:latin typeface="+mj-lt"/>
                <a:cs typeface="Arial" panose="020B0604020202020204" pitchFamily="34" charset="0"/>
              </a:rPr>
              <a:t>De façon générale, dans votre vie quotidienne, dans quelle mesure êtes-vous à l’aise ou mal à l’aise lorsque vous avez à côtoyer les types de personnes suivantes </a:t>
            </a:r>
            <a:r>
              <a:rPr lang="fr-CA" sz="900" dirty="0" smtClean="0">
                <a:solidFill>
                  <a:srgbClr val="595959"/>
                </a:solidFill>
                <a:latin typeface="+mj-lt"/>
                <a:cs typeface="Arial" panose="020B0604020202020204" pitchFamily="34" charset="0"/>
              </a:rPr>
              <a:t>?</a:t>
            </a:r>
            <a:endParaRPr lang="fr-FR" sz="900" dirty="0">
              <a:solidFill>
                <a:srgbClr val="595959"/>
              </a:solidFill>
              <a:latin typeface="+mj-lt"/>
              <a:cs typeface="Arial" panose="020B0604020202020204" pitchFamily="34" charset="0"/>
            </a:endParaRPr>
          </a:p>
        </p:txBody>
      </p:sp>
      <p:sp>
        <p:nvSpPr>
          <p:cNvPr id="7" name="Rectangle 6"/>
          <p:cNvSpPr/>
          <p:nvPr>
            <p:custDataLst>
              <p:tags r:id="rId6"/>
            </p:custDataLst>
          </p:nvPr>
        </p:nvSpPr>
        <p:spPr>
          <a:xfrm>
            <a:off x="527360" y="3429000"/>
            <a:ext cx="6492912" cy="357617"/>
          </a:xfrm>
          <a:prstGeom prst="rect">
            <a:avLst/>
          </a:prstGeom>
          <a:noFill/>
          <a:ln>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prstClr val="white"/>
              </a:solidFill>
            </a:endParaRPr>
          </a:p>
        </p:txBody>
      </p:sp>
      <p:sp>
        <p:nvSpPr>
          <p:cNvPr id="13" name="Rectangle 12"/>
          <p:cNvSpPr/>
          <p:nvPr>
            <p:custDataLst>
              <p:tags r:id="rId7"/>
            </p:custDataLst>
          </p:nvPr>
        </p:nvSpPr>
        <p:spPr>
          <a:xfrm>
            <a:off x="541024" y="3862817"/>
            <a:ext cx="6479248" cy="357617"/>
          </a:xfrm>
          <a:prstGeom prst="rect">
            <a:avLst/>
          </a:prstGeom>
          <a:noFill/>
          <a:ln>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prstClr val="white"/>
              </a:solidFill>
            </a:endParaRPr>
          </a:p>
        </p:txBody>
      </p:sp>
      <p:sp>
        <p:nvSpPr>
          <p:cNvPr id="14" name="Rectangle 13"/>
          <p:cNvSpPr/>
          <p:nvPr>
            <p:custDataLst>
              <p:tags r:id="rId8"/>
            </p:custDataLst>
          </p:nvPr>
        </p:nvSpPr>
        <p:spPr>
          <a:xfrm>
            <a:off x="539880" y="4293096"/>
            <a:ext cx="6480392" cy="357617"/>
          </a:xfrm>
          <a:prstGeom prst="rect">
            <a:avLst/>
          </a:prstGeom>
          <a:noFill/>
          <a:ln>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prstClr val="white"/>
              </a:solidFill>
            </a:endParaRPr>
          </a:p>
        </p:txBody>
      </p:sp>
      <p:sp>
        <p:nvSpPr>
          <p:cNvPr id="15" name="Rectangle 14"/>
          <p:cNvSpPr/>
          <p:nvPr>
            <p:custDataLst>
              <p:tags r:id="rId9"/>
            </p:custDataLst>
          </p:nvPr>
        </p:nvSpPr>
        <p:spPr>
          <a:xfrm>
            <a:off x="507064" y="5589240"/>
            <a:ext cx="6513208" cy="357617"/>
          </a:xfrm>
          <a:prstGeom prst="rect">
            <a:avLst/>
          </a:prstGeom>
          <a:noFill/>
          <a:ln>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prstClr val="white"/>
              </a:solidFill>
            </a:endParaRPr>
          </a:p>
        </p:txBody>
      </p:sp>
      <p:sp>
        <p:nvSpPr>
          <p:cNvPr id="11" name="Rectangle 10"/>
          <p:cNvSpPr/>
          <p:nvPr>
            <p:custDataLst>
              <p:tags r:id="rId10"/>
            </p:custDataLst>
          </p:nvPr>
        </p:nvSpPr>
        <p:spPr>
          <a:xfrm>
            <a:off x="520792" y="790005"/>
            <a:ext cx="2226892" cy="230832"/>
          </a:xfrm>
          <a:prstGeom prst="rect">
            <a:avLst/>
          </a:prstGeom>
        </p:spPr>
        <p:txBody>
          <a:bodyPr wrap="none">
            <a:spAutoFit/>
          </a:bodyPr>
          <a:lstStyle/>
          <a:p>
            <a:r>
              <a:rPr lang="fr-CA" sz="900" dirty="0">
                <a:solidFill>
                  <a:srgbClr val="9BBB59"/>
                </a:solidFill>
                <a:latin typeface="Arial" panose="020B0604020202020204" pitchFamily="34" charset="0"/>
                <a:cs typeface="Arial" panose="020B0604020202020204" pitchFamily="34" charset="0"/>
              </a:rPr>
              <a:t>Base : ensemble des </a:t>
            </a:r>
            <a:r>
              <a:rPr lang="fr-CA" sz="900" dirty="0" smtClean="0">
                <a:solidFill>
                  <a:srgbClr val="9BBB59"/>
                </a:solidFill>
                <a:latin typeface="Arial" panose="020B0604020202020204" pitchFamily="34" charset="0"/>
                <a:cs typeface="Arial" panose="020B0604020202020204" pitchFamily="34" charset="0"/>
              </a:rPr>
              <a:t>répondants n=800</a:t>
            </a:r>
            <a:endParaRPr lang="fr-CA" sz="9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47877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5"/>
            <p:custDataLst>
              <p:tags r:id="rId1"/>
            </p:custDataLst>
          </p:nvPr>
        </p:nvSpPr>
        <p:spPr/>
        <p:txBody>
          <a:bodyPr/>
          <a:lstStyle/>
          <a:p>
            <a:pPr>
              <a:defRPr/>
            </a:pPr>
            <a:r>
              <a:rPr lang="en-CA" smtClean="0">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6"/>
            <p:custDataLst>
              <p:tags r:id="rId2"/>
            </p:custDataLst>
          </p:nvPr>
        </p:nvSpPr>
        <p:spPr/>
        <p:txBody>
          <a:bodyPr/>
          <a:lstStyle/>
          <a:p>
            <a:pPr>
              <a:defRPr/>
            </a:pPr>
            <a:fld id="{18239141-2E42-4ABB-84FD-6FABED6D0D53}" type="slidenum">
              <a:rPr lang="en-CA" smtClean="0">
                <a:solidFill>
                  <a:srgbClr val="000000">
                    <a:tint val="75000"/>
                  </a:srgbClr>
                </a:solidFill>
              </a:rPr>
              <a:pPr>
                <a:defRPr/>
              </a:pPr>
              <a:t>19</a:t>
            </a:fld>
            <a:endParaRPr lang="en-CA" dirty="0">
              <a:solidFill>
                <a:srgbClr val="000000">
                  <a:tint val="75000"/>
                </a:srgbClr>
              </a:solidFill>
            </a:endParaRPr>
          </a:p>
        </p:txBody>
      </p:sp>
      <p:sp>
        <p:nvSpPr>
          <p:cNvPr id="5" name="Titre 4"/>
          <p:cNvSpPr>
            <a:spLocks noGrp="1"/>
          </p:cNvSpPr>
          <p:nvPr>
            <p:ph type="title"/>
            <p:custDataLst>
              <p:tags r:id="rId3"/>
            </p:custDataLst>
          </p:nvPr>
        </p:nvSpPr>
        <p:spPr>
          <a:xfrm>
            <a:off x="558800" y="373063"/>
            <a:ext cx="5453360" cy="631545"/>
          </a:xfrm>
        </p:spPr>
        <p:txBody>
          <a:bodyPr/>
          <a:lstStyle/>
          <a:p>
            <a:r>
              <a:rPr lang="fr-CA" sz="2000" dirty="0">
                <a:solidFill>
                  <a:srgbClr val="9BBB59"/>
                </a:solidFill>
              </a:rPr>
              <a:t>Aisance à </a:t>
            </a:r>
            <a:r>
              <a:rPr lang="fr-CA" sz="2000" dirty="0" smtClean="0">
                <a:solidFill>
                  <a:srgbClr val="9BBB59"/>
                </a:solidFill>
              </a:rPr>
              <a:t>côtoyer </a:t>
            </a:r>
            <a:r>
              <a:rPr lang="fr-CA" sz="2000" dirty="0">
                <a:solidFill>
                  <a:srgbClr val="9BBB59"/>
                </a:solidFill>
              </a:rPr>
              <a:t>différentes </a:t>
            </a:r>
            <a:r>
              <a:rPr lang="fr-CA" sz="2000" dirty="0" smtClean="0">
                <a:solidFill>
                  <a:srgbClr val="9BBB59"/>
                </a:solidFill>
              </a:rPr>
              <a:t>minorités</a:t>
            </a:r>
            <a:r>
              <a:rPr lang="fr-CA" dirty="0" smtClean="0">
                <a:solidFill>
                  <a:srgbClr val="9BBB59"/>
                </a:solidFill>
              </a:rPr>
              <a:t/>
            </a:r>
            <a:br>
              <a:rPr lang="fr-CA" dirty="0" smtClean="0">
                <a:solidFill>
                  <a:srgbClr val="9BBB59"/>
                </a:solidFill>
              </a:rPr>
            </a:br>
            <a:endParaRPr lang="fr-CA" dirty="0"/>
          </a:p>
        </p:txBody>
      </p:sp>
      <p:graphicFrame>
        <p:nvGraphicFramePr>
          <p:cNvPr id="12" name="Table 9"/>
          <p:cNvGraphicFramePr>
            <a:graphicFrameLocks noGrp="1"/>
          </p:cNvGraphicFramePr>
          <p:nvPr>
            <p:custDataLst>
              <p:tags r:id="rId4"/>
            </p:custDataLst>
            <p:extLst>
              <p:ext uri="{D42A27DB-BD31-4B8C-83A1-F6EECF244321}">
                <p14:modId xmlns:p14="http://schemas.microsoft.com/office/powerpoint/2010/main" val="3002282795"/>
              </p:ext>
            </p:extLst>
          </p:nvPr>
        </p:nvGraphicFramePr>
        <p:xfrm>
          <a:off x="611560" y="1213531"/>
          <a:ext cx="6346988" cy="4757139"/>
        </p:xfrm>
        <a:graphic>
          <a:graphicData uri="http://schemas.openxmlformats.org/drawingml/2006/table">
            <a:tbl>
              <a:tblPr firstRow="1" bandRow="1">
                <a:tableStyleId>{2D5ABB26-0587-4C30-8999-92F81FD0307C}</a:tableStyleId>
              </a:tblPr>
              <a:tblGrid>
                <a:gridCol w="2592288"/>
                <a:gridCol w="750940"/>
                <a:gridCol w="750940"/>
                <a:gridCol w="750940"/>
                <a:gridCol w="750940"/>
                <a:gridCol w="750940"/>
              </a:tblGrid>
              <a:tr h="231675">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endParaRPr lang="en-CA" sz="800" b="1" dirty="0" smtClean="0">
                        <a:solidFill>
                          <a:srgbClr val="B5CC22"/>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3">
                  <a:txBody>
                    <a:bodyPr/>
                    <a:lstStyle/>
                    <a:p>
                      <a:pPr marL="0" algn="ctr" defTabSz="914400" rtl="0" eaLnBrk="1" fontAlgn="b" latinLnBrk="0" hangingPunct="1"/>
                      <a:r>
                        <a:rPr lang="en-CA" sz="1000" b="1" kern="1200" noProof="0" dirty="0" smtClean="0">
                          <a:solidFill>
                            <a:schemeClr val="tx1">
                              <a:lumMod val="65000"/>
                              <a:lumOff val="35000"/>
                            </a:schemeClr>
                          </a:solidFill>
                          <a:latin typeface="Arial Narrow" panose="020B0606020202030204" pitchFamily="34" charset="0"/>
                          <a:ea typeface="+mn-ea"/>
                          <a:cs typeface="Arial" panose="020B0604020202020204" pitchFamily="34" charset="0"/>
                        </a:rPr>
                        <a:t>TOTAL</a:t>
                      </a:r>
                      <a:endParaRPr lang="fr-CA" sz="1000" b="1" kern="1200" noProof="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2" gridSpan="2">
                  <a:txBody>
                    <a:bodyPr/>
                    <a:lstStyle/>
                    <a:p>
                      <a:pPr algn="ctr" fontAlgn="b"/>
                      <a:r>
                        <a:rPr lang="fr-CA" sz="1100" b="1" kern="1200" dirty="0" smtClean="0">
                          <a:solidFill>
                            <a:schemeClr val="tx1">
                              <a:lumMod val="65000"/>
                              <a:lumOff val="35000"/>
                            </a:schemeClr>
                          </a:solidFill>
                          <a:latin typeface="Arial" panose="020B0604020202020204" pitchFamily="34" charset="0"/>
                          <a:ea typeface="+mn-ea"/>
                          <a:cs typeface="Arial" panose="020B0604020202020204" pitchFamily="34" charset="0"/>
                        </a:rPr>
                        <a:t>RÉGION</a:t>
                      </a:r>
                      <a:endParaRPr lang="fr-CA" sz="11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FF4E4"/>
                    </a:solidFill>
                  </a:tcPr>
                </a:tc>
                <a:tc rowSpan="2" hMerge="1">
                  <a:txBody>
                    <a:bodyPr/>
                    <a:lstStyle/>
                    <a:p>
                      <a:endParaRPr lang="fr-CA"/>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AF2B8"/>
                    </a:solidFill>
                  </a:tcPr>
                </a:tc>
                <a:tc rowSpan="2" gridSpan="2">
                  <a:txBody>
                    <a:bodyPr/>
                    <a:lstStyle/>
                    <a:p>
                      <a:pPr algn="ctr" fontAlgn="b"/>
                      <a:r>
                        <a:rPr lang="en-CA" sz="1100" b="1" kern="1200" dirty="0" smtClean="0">
                          <a:solidFill>
                            <a:schemeClr val="tx1">
                              <a:lumMod val="65000"/>
                              <a:lumOff val="35000"/>
                            </a:schemeClr>
                          </a:solidFill>
                          <a:latin typeface="Arial" panose="020B0604020202020204" pitchFamily="34" charset="0"/>
                          <a:ea typeface="+mn-ea"/>
                          <a:cs typeface="Arial" panose="020B0604020202020204" pitchFamily="34" charset="0"/>
                        </a:rPr>
                        <a:t>SEXE</a:t>
                      </a:r>
                      <a:endParaRPr lang="fr-CA" sz="11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FF4E4"/>
                    </a:solidFill>
                  </a:tcPr>
                </a:tc>
                <a:tc rowSpan="2" hMerge="1">
                  <a:txBody>
                    <a:bodyPr/>
                    <a:lstStyle/>
                    <a:p>
                      <a:pPr algn="ctr" fontAlgn="b"/>
                      <a:endParaRPr lang="fr-CA" sz="1100" b="1" kern="1200" dirty="0">
                        <a:solidFill>
                          <a:schemeClr val="tx1">
                            <a:lumMod val="65000"/>
                            <a:lumOff val="35000"/>
                          </a:schemeClr>
                        </a:solidFill>
                        <a:latin typeface="Arial Narrow" panose="020B0606020202030204"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AF2B8"/>
                    </a:solidFill>
                  </a:tcPr>
                </a:tc>
              </a:tr>
              <a:tr h="102185">
                <a:tc rowSpan="2">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r>
                        <a:rPr lang="en-CA" sz="1200" b="1" dirty="0" smtClean="0">
                          <a:solidFill>
                            <a:srgbClr val="9BBB59"/>
                          </a:solidFill>
                          <a:latin typeface="Arial" pitchFamily="34" charset="0"/>
                          <a:cs typeface="Arial" pitchFamily="34" charset="0"/>
                        </a:rPr>
                        <a:t>(%) </a:t>
                      </a:r>
                      <a:r>
                        <a:rPr lang="en-CA" sz="1200" b="1" dirty="0" err="1" smtClean="0">
                          <a:solidFill>
                            <a:srgbClr val="9BBB59"/>
                          </a:solidFill>
                          <a:latin typeface="Arial" pitchFamily="34" charset="0"/>
                          <a:cs typeface="Arial" pitchFamily="34" charset="0"/>
                        </a:rPr>
                        <a:t>Très</a:t>
                      </a:r>
                      <a:r>
                        <a:rPr lang="en-CA" sz="1200" b="1" baseline="0" dirty="0" smtClean="0">
                          <a:solidFill>
                            <a:srgbClr val="9BBB59"/>
                          </a:solidFill>
                          <a:latin typeface="Arial" pitchFamily="34" charset="0"/>
                          <a:cs typeface="Arial" pitchFamily="34" charset="0"/>
                        </a:rPr>
                        <a:t> à </a:t>
                      </a:r>
                      <a:r>
                        <a:rPr lang="en-CA" sz="1200" b="1" baseline="0" dirty="0" err="1" smtClean="0">
                          <a:solidFill>
                            <a:srgbClr val="9BBB59"/>
                          </a:solidFill>
                          <a:latin typeface="Arial" pitchFamily="34" charset="0"/>
                          <a:cs typeface="Arial" pitchFamily="34" charset="0"/>
                        </a:rPr>
                        <a:t>l’aise</a:t>
                      </a:r>
                      <a:endParaRPr lang="en-CA" sz="1200" b="1" dirty="0" smtClean="0">
                        <a:solidFill>
                          <a:srgbClr val="9BBB59"/>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algn="ctr" defTabSz="914400" rtl="0" eaLnBrk="1" fontAlgn="b" latinLnBrk="0" hangingPunct="1"/>
                      <a:endParaRPr lang="fr-CA" sz="1050" b="0" kern="1200" noProof="0" dirty="0">
                        <a:solidFill>
                          <a:schemeClr val="tx1">
                            <a:lumMod val="65000"/>
                            <a:lumOff val="35000"/>
                          </a:schemeClr>
                        </a:solidFill>
                        <a:latin typeface="Franklin Gothic Heavy"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pPr algn="ctr" fontAlgn="b"/>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pPr algn="ctr" fontAlgn="b"/>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pPr algn="ctr" fontAlgn="b"/>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pPr algn="ctr" fontAlgn="b"/>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r>
              <a:tr h="328015">
                <a:tc vMerge="1">
                  <a:txBody>
                    <a:bodyPr/>
                    <a:lstStyle/>
                    <a:p>
                      <a:endParaRPr lang="fr-CA"/>
                    </a:p>
                  </a:txBody>
                  <a:tcPr/>
                </a:tc>
                <a:tc vMerge="1">
                  <a:txBody>
                    <a:bodyPr/>
                    <a:lstStyle/>
                    <a:p>
                      <a:endParaRPr lang="fr-CA"/>
                    </a:p>
                  </a:txBody>
                  <a:tcPr/>
                </a:tc>
                <a:tc>
                  <a:txBody>
                    <a:bodyPr/>
                    <a:lstStyle/>
                    <a:p>
                      <a:pPr algn="ctr" fontAlgn="b"/>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Québec</a:t>
                      </a:r>
                      <a:r>
                        <a:rPr lang="fr-CA" sz="1000" b="1" kern="1200" baseline="0" dirty="0" smtClean="0">
                          <a:solidFill>
                            <a:schemeClr val="tx1">
                              <a:lumMod val="65000"/>
                              <a:lumOff val="35000"/>
                            </a:schemeClr>
                          </a:solidFill>
                          <a:latin typeface="Arial Narrow" panose="020B0606020202030204" pitchFamily="34" charset="0"/>
                          <a:ea typeface="+mn-ea"/>
                          <a:cs typeface="Arial" panose="020B0604020202020204" pitchFamily="34" charset="0"/>
                        </a:rPr>
                        <a:t> </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Canada </a:t>
                      </a:r>
                      <a:b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br>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hors</a:t>
                      </a:r>
                      <a:r>
                        <a:rPr lang="fr-CA" sz="1000" b="1" kern="1200" baseline="0" dirty="0" smtClean="0">
                          <a:solidFill>
                            <a:schemeClr val="tx1">
                              <a:lumMod val="65000"/>
                              <a:lumOff val="35000"/>
                            </a:schemeClr>
                          </a:solidFill>
                          <a:latin typeface="Arial Narrow" panose="020B0606020202030204" pitchFamily="34" charset="0"/>
                          <a:ea typeface="+mn-ea"/>
                          <a:cs typeface="Arial" panose="020B0604020202020204" pitchFamily="34" charset="0"/>
                        </a:rPr>
                        <a:t> QC</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Hommes</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Femmes</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r>
              <a:tr h="166632">
                <a:tc>
                  <a:txBody>
                    <a:bodyPr/>
                    <a:lstStyle/>
                    <a:p>
                      <a:pPr marL="0" marR="0" lvl="0" indent="0" algn="r" defTabSz="914400" rtl="0" eaLnBrk="0" fontAlgn="base" latinLnBrk="0" hangingPunct="0">
                        <a:lnSpc>
                          <a:spcPct val="95000"/>
                        </a:lnSpc>
                        <a:spcBef>
                          <a:spcPct val="0"/>
                        </a:spcBef>
                        <a:spcAft>
                          <a:spcPct val="0"/>
                        </a:spcAft>
                        <a:buClrTx/>
                        <a:buSzPct val="85000"/>
                        <a:buFontTx/>
                        <a:buNone/>
                        <a:tabLst/>
                        <a:defRPr/>
                      </a:pPr>
                      <a:r>
                        <a:rPr lang="en-CA" sz="800" b="1" dirty="0" smtClean="0">
                          <a:solidFill>
                            <a:srgbClr val="B5CC22"/>
                          </a:solidFill>
                          <a:latin typeface="Arial" pitchFamily="34" charset="0"/>
                          <a:cs typeface="Arial" pitchFamily="34" charset="0"/>
                        </a:rPr>
                        <a:t>n=</a:t>
                      </a:r>
                    </a:p>
                  </a:txBody>
                  <a:tcPr marL="0" marR="0" anchor="ctr">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smtClean="0">
                          <a:solidFill>
                            <a:srgbClr val="595959"/>
                          </a:solidFill>
                          <a:effectLst/>
                          <a:latin typeface="Arial"/>
                        </a:rPr>
                        <a:t>800</a:t>
                      </a: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a:rPr>
                        <a:t>190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a:rPr>
                        <a:t>610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dirty="0" smtClean="0">
                          <a:solidFill>
                            <a:srgbClr val="595959"/>
                          </a:solidFill>
                          <a:effectLst/>
                          <a:latin typeface="Arial"/>
                        </a:rPr>
                        <a:t>347</a:t>
                      </a: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dirty="0" smtClean="0">
                          <a:solidFill>
                            <a:srgbClr val="595959"/>
                          </a:solidFill>
                          <a:effectLst/>
                          <a:latin typeface="Arial"/>
                        </a:rPr>
                        <a:t>453</a:t>
                      </a: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r>
              <a:tr h="432000">
                <a:tc>
                  <a:txBody>
                    <a:bodyPr/>
                    <a:lstStyle/>
                    <a:p>
                      <a:pPr algn="l" fontAlgn="b"/>
                      <a:r>
                        <a:rPr lang="fr-CA" sz="1100" b="0" i="0" u="none" strike="noStrike" dirty="0" smtClean="0">
                          <a:solidFill>
                            <a:srgbClr val="5A5A5A"/>
                          </a:solidFill>
                          <a:effectLst/>
                          <a:latin typeface="Arial Narrow"/>
                        </a:rPr>
                        <a:t>Des</a:t>
                      </a:r>
                      <a:r>
                        <a:rPr lang="fr-CA" sz="1100" b="0" i="0" u="none" strike="noStrike" baseline="0" dirty="0" smtClean="0">
                          <a:solidFill>
                            <a:srgbClr val="5A5A5A"/>
                          </a:solidFill>
                          <a:effectLst/>
                          <a:latin typeface="Arial Narrow"/>
                        </a:rPr>
                        <a:t> personnes </a:t>
                      </a:r>
                      <a:r>
                        <a:rPr lang="fr-CA" sz="1100" b="0" i="0" u="none" strike="noStrike" dirty="0" smtClean="0">
                          <a:solidFill>
                            <a:srgbClr val="5A5A5A"/>
                          </a:solidFill>
                          <a:effectLst/>
                          <a:latin typeface="Arial Narrow"/>
                        </a:rPr>
                        <a:t>d’une </a:t>
                      </a:r>
                      <a:r>
                        <a:rPr lang="fr-CA" sz="1100" b="0" i="0" u="none" strike="noStrike" dirty="0">
                          <a:solidFill>
                            <a:srgbClr val="5A5A5A"/>
                          </a:solidFill>
                          <a:effectLst/>
                          <a:latin typeface="Arial Narrow"/>
                        </a:rPr>
                        <a:t>couleur de peau différente de la vôtre</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fr-CA" sz="1100" b="0" i="0" u="none" strike="noStrike" kern="1200" dirty="0" smtClean="0">
                          <a:solidFill>
                            <a:srgbClr val="595959"/>
                          </a:solidFill>
                          <a:effectLst/>
                          <a:latin typeface="Arial Narrow" panose="020B0606020202030204" pitchFamily="34" charset="0"/>
                          <a:ea typeface="+mn-ea"/>
                          <a:cs typeface="Arial" panose="020B0604020202020204" pitchFamily="34" charset="0"/>
                        </a:rPr>
                        <a:t>68</a:t>
                      </a:r>
                      <a:endParaRPr lang="fr-CA" sz="1100" b="0" i="0" u="none" strike="noStrike" kern="1200" dirty="0">
                        <a:solidFill>
                          <a:srgbClr val="595959"/>
                        </a:solidFill>
                        <a:effectLst/>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fr-CA" sz="1100" b="0" i="0" u="none" strike="noStrike" kern="1200" dirty="0" smtClean="0">
                          <a:solidFill>
                            <a:srgbClr val="595959"/>
                          </a:solidFill>
                          <a:effectLst/>
                          <a:latin typeface="Arial Narrow" panose="020B0606020202030204" pitchFamily="34" charset="0"/>
                          <a:ea typeface="+mn-ea"/>
                          <a:cs typeface="Arial" panose="020B0604020202020204" pitchFamily="34" charset="0"/>
                        </a:rPr>
                        <a:t>64</a:t>
                      </a:r>
                      <a:endParaRPr lang="fr-CA" sz="1100" b="0" i="0" u="none" strike="noStrike" kern="1200" dirty="0">
                        <a:solidFill>
                          <a:srgbClr val="595959"/>
                        </a:solidFill>
                        <a:effectLst/>
                        <a:latin typeface="Arial Narrow" panose="020B0606020202030204" pitchFamily="34" charset="0"/>
                        <a:ea typeface="+mn-ea"/>
                        <a:cs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marL="0" algn="ctr" defTabSz="914400" rtl="0" eaLnBrk="1" fontAlgn="ctr" latinLnBrk="0" hangingPunct="1"/>
                      <a:r>
                        <a:rPr lang="fr-CA" sz="1100" b="0" i="0" u="none" strike="noStrike" kern="1200" dirty="0" smtClean="0">
                          <a:solidFill>
                            <a:srgbClr val="595959"/>
                          </a:solidFill>
                          <a:effectLst/>
                          <a:latin typeface="Arial Narrow" panose="020B0606020202030204" pitchFamily="34" charset="0"/>
                          <a:ea typeface="+mn-ea"/>
                          <a:cs typeface="Arial" panose="020B0604020202020204" pitchFamily="34" charset="0"/>
                        </a:rPr>
                        <a:t>69</a:t>
                      </a:r>
                      <a:endParaRPr lang="fr-CA" sz="1100" b="0" i="0" u="none" strike="noStrike" kern="1200" dirty="0">
                        <a:solidFill>
                          <a:srgbClr val="595959"/>
                        </a:solidFill>
                        <a:effectLst/>
                        <a:latin typeface="Arial Narrow" panose="020B0606020202030204" pitchFamily="34" charset="0"/>
                        <a:ea typeface="+mn-ea"/>
                        <a:cs typeface="Arial" panose="020B0604020202020204" pitchFamily="34" charset="0"/>
                      </a:endParaRPr>
                    </a:p>
                  </a:txBody>
                  <a:tcPr marL="9525" marR="9525" marT="9525" marB="0" anchor="ctr">
                    <a:lnL w="5715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E31836"/>
                          </a:solidFill>
                          <a:effectLst/>
                          <a:latin typeface="Arial Narrow" panose="020B0606020202030204" pitchFamily="34" charset="0"/>
                        </a:rPr>
                        <a:t>60</a:t>
                      </a:r>
                      <a:endParaRPr lang="fr-CA" sz="1100" b="1" i="0" u="none" strike="noStrike" dirty="0">
                        <a:solidFill>
                          <a:srgbClr val="E31836"/>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00B0F0"/>
                          </a:solidFill>
                          <a:effectLst/>
                          <a:latin typeface="Arial Narrow" panose="020B0606020202030204" pitchFamily="34" charset="0"/>
                        </a:rPr>
                        <a:t>75</a:t>
                      </a:r>
                      <a:endParaRPr lang="fr-CA" sz="1100" b="1" i="0" u="none" strike="noStrike"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432000">
                <a:tc>
                  <a:txBody>
                    <a:bodyPr/>
                    <a:lstStyle/>
                    <a:p>
                      <a:pPr algn="l" fontAlgn="b"/>
                      <a:r>
                        <a:rPr lang="fr-CA" sz="1100" b="0" i="0" u="none" strike="noStrike" dirty="0" smtClean="0">
                          <a:solidFill>
                            <a:srgbClr val="5A5A5A"/>
                          </a:solidFill>
                          <a:effectLst/>
                          <a:latin typeface="Arial Narrow"/>
                        </a:rPr>
                        <a:t>Des</a:t>
                      </a:r>
                      <a:r>
                        <a:rPr lang="fr-CA" sz="1100" b="0" i="0" u="none" strike="noStrike" baseline="0" dirty="0" smtClean="0">
                          <a:solidFill>
                            <a:srgbClr val="5A5A5A"/>
                          </a:solidFill>
                          <a:effectLst/>
                          <a:latin typeface="Arial Narrow"/>
                        </a:rPr>
                        <a:t> personnes </a:t>
                      </a:r>
                      <a:r>
                        <a:rPr lang="fr-CA" sz="1100" b="0" i="0" u="none" strike="noStrike" dirty="0" smtClean="0">
                          <a:solidFill>
                            <a:srgbClr val="5A5A5A"/>
                          </a:solidFill>
                          <a:effectLst/>
                          <a:latin typeface="Arial Narrow"/>
                        </a:rPr>
                        <a:t>d’une </a:t>
                      </a:r>
                      <a:r>
                        <a:rPr lang="fr-CA" sz="1100" b="0" i="0" u="none" strike="noStrike" dirty="0">
                          <a:solidFill>
                            <a:srgbClr val="5A5A5A"/>
                          </a:solidFill>
                          <a:effectLst/>
                          <a:latin typeface="Arial Narrow"/>
                        </a:rPr>
                        <a:t>communauté culturelle différente de la vôtre</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Narrow" panose="020B0606020202030204" pitchFamily="34" charset="0"/>
                        </a:rPr>
                        <a:t>61</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1" i="0" u="none" strike="noStrike" dirty="0" smtClean="0">
                          <a:solidFill>
                            <a:srgbClr val="E31836"/>
                          </a:solidFill>
                          <a:effectLst/>
                          <a:latin typeface="Arial Narrow" panose="020B0606020202030204" pitchFamily="34" charset="0"/>
                        </a:rPr>
                        <a:t>50</a:t>
                      </a:r>
                      <a:endParaRPr lang="fr-CA" sz="1100" b="1" i="0" u="none" strike="noStrike" dirty="0">
                        <a:solidFill>
                          <a:srgbClr val="E31836"/>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00B0F0"/>
                          </a:solidFill>
                          <a:effectLst/>
                          <a:latin typeface="Arial Narrow" panose="020B0606020202030204" pitchFamily="34" charset="0"/>
                        </a:rPr>
                        <a:t>64</a:t>
                      </a:r>
                      <a:endParaRPr lang="fr-CA" sz="1100" b="1" i="0" u="none" strike="noStrike"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E31836"/>
                          </a:solidFill>
                          <a:effectLst/>
                          <a:latin typeface="Arial Narrow" panose="020B0606020202030204" pitchFamily="34" charset="0"/>
                        </a:rPr>
                        <a:t>56</a:t>
                      </a:r>
                      <a:endParaRPr lang="fr-CA" sz="1100" b="1" i="0" u="none" strike="noStrike" dirty="0">
                        <a:solidFill>
                          <a:srgbClr val="E31836"/>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00B0F0"/>
                          </a:solidFill>
                          <a:effectLst/>
                          <a:latin typeface="Arial Narrow" panose="020B0606020202030204" pitchFamily="34" charset="0"/>
                        </a:rPr>
                        <a:t>65</a:t>
                      </a:r>
                      <a:endParaRPr lang="fr-CA" sz="1100" b="1" i="0" u="none" strike="noStrike"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432000">
                <a:tc>
                  <a:txBody>
                    <a:bodyPr/>
                    <a:lstStyle/>
                    <a:p>
                      <a:pPr algn="l" fontAlgn="b"/>
                      <a:r>
                        <a:rPr lang="fr-CA" sz="1100" b="0" i="0" u="none" strike="noStrike" dirty="0" smtClean="0">
                          <a:solidFill>
                            <a:srgbClr val="5A5A5A"/>
                          </a:solidFill>
                          <a:effectLst/>
                          <a:latin typeface="Arial Narrow"/>
                        </a:rPr>
                        <a:t>Des</a:t>
                      </a:r>
                      <a:r>
                        <a:rPr lang="fr-CA" sz="1100" b="0" i="0" u="none" strike="noStrike" baseline="0" dirty="0" smtClean="0">
                          <a:solidFill>
                            <a:srgbClr val="5A5A5A"/>
                          </a:solidFill>
                          <a:effectLst/>
                          <a:latin typeface="Arial Narrow"/>
                        </a:rPr>
                        <a:t> personnes </a:t>
                      </a:r>
                      <a:r>
                        <a:rPr lang="fr-CA" sz="1100" b="0" i="0" u="none" strike="noStrike" dirty="0" smtClean="0">
                          <a:solidFill>
                            <a:srgbClr val="5A5A5A"/>
                          </a:solidFill>
                          <a:effectLst/>
                          <a:latin typeface="Arial Narrow"/>
                        </a:rPr>
                        <a:t>ayant </a:t>
                      </a:r>
                      <a:r>
                        <a:rPr lang="fr-CA" sz="1100" b="0" i="0" u="none" strike="noStrike" dirty="0">
                          <a:solidFill>
                            <a:srgbClr val="5A5A5A"/>
                          </a:solidFill>
                          <a:effectLst/>
                          <a:latin typeface="Arial Narrow"/>
                        </a:rPr>
                        <a:t>une confession religieuse différente de la vôtre</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Narrow" panose="020B0606020202030204" pitchFamily="34" charset="0"/>
                        </a:rPr>
                        <a:t>52</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1" i="0" u="none" strike="noStrike" dirty="0" smtClean="0">
                          <a:solidFill>
                            <a:srgbClr val="E31836"/>
                          </a:solidFill>
                          <a:effectLst/>
                          <a:latin typeface="Arial Narrow" panose="020B0606020202030204" pitchFamily="34" charset="0"/>
                        </a:rPr>
                        <a:t>40</a:t>
                      </a:r>
                      <a:endParaRPr lang="fr-CA" sz="1100" b="1" i="0" u="none" strike="noStrike" dirty="0">
                        <a:solidFill>
                          <a:srgbClr val="E31836"/>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00B0F0"/>
                          </a:solidFill>
                          <a:effectLst/>
                          <a:latin typeface="Arial Narrow" panose="020B0606020202030204" pitchFamily="34" charset="0"/>
                        </a:rPr>
                        <a:t>55</a:t>
                      </a:r>
                      <a:endParaRPr lang="fr-CA" sz="1100" b="1" i="0" u="none" strike="noStrike"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E31836"/>
                          </a:solidFill>
                          <a:effectLst/>
                          <a:latin typeface="Arial Narrow" panose="020B0606020202030204" pitchFamily="34" charset="0"/>
                        </a:rPr>
                        <a:t>43</a:t>
                      </a:r>
                      <a:endParaRPr lang="fr-CA" sz="1100" b="1" i="0" u="none" strike="noStrike" dirty="0">
                        <a:solidFill>
                          <a:srgbClr val="E31836"/>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00B0F0"/>
                          </a:solidFill>
                          <a:effectLst/>
                          <a:latin typeface="Arial Narrow" panose="020B0606020202030204" pitchFamily="34" charset="0"/>
                        </a:rPr>
                        <a:t>60</a:t>
                      </a:r>
                      <a:endParaRPr lang="fr-CA" sz="1100" b="1" i="0" u="none" strike="noStrike"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432000">
                <a:tc>
                  <a:txBody>
                    <a:bodyPr/>
                    <a:lstStyle/>
                    <a:p>
                      <a:pPr algn="l" fontAlgn="b"/>
                      <a:r>
                        <a:rPr lang="fr-CA" sz="1100" b="0" i="0" u="none" strike="noStrike" dirty="0" smtClean="0">
                          <a:solidFill>
                            <a:srgbClr val="5A5A5A"/>
                          </a:solidFill>
                          <a:effectLst/>
                          <a:latin typeface="Arial Narrow"/>
                        </a:rPr>
                        <a:t>Des</a:t>
                      </a:r>
                      <a:r>
                        <a:rPr lang="fr-CA" sz="1100" b="0" i="0" u="none" strike="noStrike" baseline="0" dirty="0" smtClean="0">
                          <a:solidFill>
                            <a:srgbClr val="5A5A5A"/>
                          </a:solidFill>
                          <a:effectLst/>
                          <a:latin typeface="Arial Narrow"/>
                        </a:rPr>
                        <a:t> personnes </a:t>
                      </a:r>
                      <a:r>
                        <a:rPr lang="fr-CA" sz="1100" b="0" i="0" u="none" strike="noStrike" dirty="0" smtClean="0">
                          <a:solidFill>
                            <a:srgbClr val="5A5A5A"/>
                          </a:solidFill>
                          <a:effectLst/>
                          <a:latin typeface="Arial Narrow"/>
                        </a:rPr>
                        <a:t>homosexuelles </a:t>
                      </a:r>
                      <a:r>
                        <a:rPr lang="fr-CA" sz="1100" b="0" i="0" u="none" strike="noStrike" dirty="0">
                          <a:solidFill>
                            <a:srgbClr val="5A5A5A"/>
                          </a:solidFill>
                          <a:effectLst/>
                          <a:latin typeface="Arial Narrow"/>
                        </a:rPr>
                        <a:t>ou bisexuelles</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Narrow" panose="020B0606020202030204" pitchFamily="34" charset="0"/>
                        </a:rPr>
                        <a:t>52</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57</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50</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E31836"/>
                          </a:solidFill>
                          <a:effectLst/>
                          <a:latin typeface="Arial Narrow" panose="020B0606020202030204" pitchFamily="34" charset="0"/>
                        </a:rPr>
                        <a:t>44</a:t>
                      </a:r>
                      <a:endParaRPr lang="fr-CA" sz="1100" b="1" i="0" u="none" strike="noStrike" dirty="0">
                        <a:solidFill>
                          <a:srgbClr val="E31836"/>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00B0F0"/>
                          </a:solidFill>
                          <a:effectLst/>
                          <a:latin typeface="Arial Narrow" panose="020B0606020202030204" pitchFamily="34" charset="0"/>
                        </a:rPr>
                        <a:t>60</a:t>
                      </a:r>
                      <a:endParaRPr lang="fr-CA" sz="1100" b="1" i="0" u="none" strike="noStrike"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432000">
                <a:tc>
                  <a:txBody>
                    <a:bodyPr/>
                    <a:lstStyle/>
                    <a:p>
                      <a:pPr algn="l" fontAlgn="b"/>
                      <a:r>
                        <a:rPr lang="fr-CA" sz="1100" b="0" i="0" u="none" strike="noStrike" dirty="0" smtClean="0">
                          <a:solidFill>
                            <a:srgbClr val="5A5A5A"/>
                          </a:solidFill>
                          <a:effectLst/>
                          <a:latin typeface="Arial Narrow"/>
                        </a:rPr>
                        <a:t>Des</a:t>
                      </a:r>
                      <a:r>
                        <a:rPr lang="fr-CA" sz="1100" b="0" i="0" u="none" strike="noStrike" baseline="0" dirty="0" smtClean="0">
                          <a:solidFill>
                            <a:srgbClr val="5A5A5A"/>
                          </a:solidFill>
                          <a:effectLst/>
                          <a:latin typeface="Arial Narrow"/>
                        </a:rPr>
                        <a:t> personnes </a:t>
                      </a:r>
                      <a:r>
                        <a:rPr lang="fr-CA" sz="1100" b="0" i="0" u="none" strike="noStrike" dirty="0" smtClean="0">
                          <a:solidFill>
                            <a:srgbClr val="5A5A5A"/>
                          </a:solidFill>
                          <a:effectLst/>
                          <a:latin typeface="Arial Narrow"/>
                        </a:rPr>
                        <a:t>homosexuelles </a:t>
                      </a:r>
                      <a:r>
                        <a:rPr lang="fr-CA" sz="1100" b="0" i="0" u="none" strike="noStrike" dirty="0">
                          <a:solidFill>
                            <a:srgbClr val="5A5A5A"/>
                          </a:solidFill>
                          <a:effectLst/>
                          <a:latin typeface="Arial Narrow"/>
                        </a:rPr>
                        <a:t>ou bisexuelles </a:t>
                      </a:r>
                      <a:r>
                        <a:rPr lang="fr-CA" sz="1100" b="1" i="0" u="none" strike="noStrike" dirty="0">
                          <a:solidFill>
                            <a:srgbClr val="5A5A5A"/>
                          </a:solidFill>
                          <a:effectLst/>
                          <a:latin typeface="Arial Narrow"/>
                        </a:rPr>
                        <a:t>de sexe opposé au vôtre</a:t>
                      </a:r>
                      <a:endParaRPr lang="fr-CA" sz="1100" b="0" i="0" u="none" strike="noStrike" dirty="0">
                        <a:solidFill>
                          <a:srgbClr val="5A5A5A"/>
                        </a:solidFill>
                        <a:effectLst/>
                        <a:latin typeface="Arial Narrow"/>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Narrow" panose="020B0606020202030204" pitchFamily="34" charset="0"/>
                        </a:rPr>
                        <a:t>52</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53</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51</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E31836"/>
                          </a:solidFill>
                          <a:effectLst/>
                          <a:latin typeface="Arial Narrow" panose="020B0606020202030204" pitchFamily="34" charset="0"/>
                        </a:rPr>
                        <a:t>43</a:t>
                      </a:r>
                      <a:endParaRPr lang="fr-CA" sz="1100" b="1" i="0" u="none" strike="noStrike" dirty="0">
                        <a:solidFill>
                          <a:srgbClr val="E31836"/>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00B0F0"/>
                          </a:solidFill>
                          <a:effectLst/>
                          <a:latin typeface="Arial Narrow" panose="020B0606020202030204" pitchFamily="34" charset="0"/>
                        </a:rPr>
                        <a:t>61</a:t>
                      </a:r>
                      <a:endParaRPr lang="fr-CA" sz="1100" b="1" i="0" u="none" strike="noStrike"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432000">
                <a:tc>
                  <a:txBody>
                    <a:bodyPr/>
                    <a:lstStyle/>
                    <a:p>
                      <a:pPr algn="l" fontAlgn="b"/>
                      <a:r>
                        <a:rPr lang="fr-CA" sz="1100" b="0" i="0" u="none" strike="noStrike" dirty="0" smtClean="0">
                          <a:solidFill>
                            <a:srgbClr val="5A5A5A"/>
                          </a:solidFill>
                          <a:effectLst/>
                          <a:latin typeface="Arial Narrow"/>
                        </a:rPr>
                        <a:t>Des</a:t>
                      </a:r>
                      <a:r>
                        <a:rPr lang="fr-CA" sz="1100" b="0" i="0" u="none" strike="noStrike" baseline="0" dirty="0" smtClean="0">
                          <a:solidFill>
                            <a:srgbClr val="5A5A5A"/>
                          </a:solidFill>
                          <a:effectLst/>
                          <a:latin typeface="Arial Narrow"/>
                        </a:rPr>
                        <a:t> personnes </a:t>
                      </a:r>
                      <a:r>
                        <a:rPr lang="fr-CA" sz="1100" b="0" i="0" u="none" strike="noStrike" dirty="0" smtClean="0">
                          <a:solidFill>
                            <a:srgbClr val="5A5A5A"/>
                          </a:solidFill>
                          <a:effectLst/>
                          <a:latin typeface="Arial Narrow"/>
                        </a:rPr>
                        <a:t>homosexuelles </a:t>
                      </a:r>
                      <a:r>
                        <a:rPr lang="fr-CA" sz="1100" b="0" i="0" u="none" strike="noStrike" dirty="0">
                          <a:solidFill>
                            <a:srgbClr val="5A5A5A"/>
                          </a:solidFill>
                          <a:effectLst/>
                          <a:latin typeface="Arial Narrow"/>
                        </a:rPr>
                        <a:t>ou bisexuelles </a:t>
                      </a:r>
                      <a:r>
                        <a:rPr lang="fr-CA" sz="1100" b="1" i="0" u="none" strike="noStrike" dirty="0">
                          <a:solidFill>
                            <a:srgbClr val="5A5A5A"/>
                          </a:solidFill>
                          <a:effectLst/>
                          <a:latin typeface="Arial Narrow"/>
                        </a:rPr>
                        <a:t>de même sexe que vous</a:t>
                      </a:r>
                      <a:endParaRPr lang="fr-CA" sz="1100" b="0" i="0" u="none" strike="noStrike" dirty="0">
                        <a:solidFill>
                          <a:srgbClr val="5A5A5A"/>
                        </a:solidFill>
                        <a:effectLst/>
                        <a:latin typeface="Arial Narrow"/>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Narrow" panose="020B0606020202030204" pitchFamily="34" charset="0"/>
                        </a:rPr>
                        <a:t>48</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49</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48</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E31836"/>
                          </a:solidFill>
                          <a:effectLst/>
                          <a:latin typeface="Arial Narrow" panose="020B0606020202030204" pitchFamily="34" charset="0"/>
                        </a:rPr>
                        <a:t>42</a:t>
                      </a:r>
                      <a:endParaRPr lang="fr-CA" sz="1100" b="1" i="0" u="none" strike="noStrike" dirty="0">
                        <a:solidFill>
                          <a:srgbClr val="E31836"/>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00B0F0"/>
                          </a:solidFill>
                          <a:effectLst/>
                          <a:latin typeface="Arial Narrow" panose="020B0606020202030204" pitchFamily="34" charset="0"/>
                        </a:rPr>
                        <a:t>54</a:t>
                      </a:r>
                      <a:endParaRPr lang="fr-CA" sz="1100" b="1" i="0" u="none" strike="noStrike"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432000">
                <a:tc>
                  <a:txBody>
                    <a:bodyPr/>
                    <a:lstStyle/>
                    <a:p>
                      <a:pPr algn="l" fontAlgn="ctr"/>
                      <a:r>
                        <a:rPr lang="fr-CA" sz="1100" b="0" i="0" u="none" strike="noStrike" dirty="0" smtClean="0">
                          <a:solidFill>
                            <a:srgbClr val="5A5A5A"/>
                          </a:solidFill>
                          <a:effectLst/>
                          <a:latin typeface="Arial Narrow"/>
                        </a:rPr>
                        <a:t>Des</a:t>
                      </a:r>
                      <a:r>
                        <a:rPr lang="fr-CA" sz="1100" b="0" i="0" u="none" strike="noStrike" baseline="0" dirty="0" smtClean="0">
                          <a:solidFill>
                            <a:srgbClr val="5A5A5A"/>
                          </a:solidFill>
                          <a:effectLst/>
                          <a:latin typeface="Arial Narrow"/>
                        </a:rPr>
                        <a:t> personnes </a:t>
                      </a:r>
                      <a:r>
                        <a:rPr lang="fr-CA" sz="1100" b="0" i="0" u="none" strike="noStrike" dirty="0" smtClean="0">
                          <a:solidFill>
                            <a:srgbClr val="5A5A5A"/>
                          </a:solidFill>
                          <a:effectLst/>
                          <a:latin typeface="Arial Narrow"/>
                        </a:rPr>
                        <a:t>ayant </a:t>
                      </a:r>
                      <a:r>
                        <a:rPr lang="fr-CA" sz="1100" b="0" i="0" u="none" strike="noStrike" dirty="0">
                          <a:solidFill>
                            <a:srgbClr val="5A5A5A"/>
                          </a:solidFill>
                          <a:effectLst/>
                          <a:latin typeface="Arial Narrow"/>
                        </a:rPr>
                        <a:t>un handicap </a:t>
                      </a:r>
                      <a:r>
                        <a:rPr lang="fr-CA" sz="1100" b="1" i="0" u="none" strike="noStrike" dirty="0">
                          <a:solidFill>
                            <a:srgbClr val="5A5A5A"/>
                          </a:solidFill>
                          <a:effectLst/>
                          <a:latin typeface="Arial Narrow"/>
                        </a:rPr>
                        <a:t>physique</a:t>
                      </a:r>
                      <a:endParaRPr lang="fr-CA" sz="1100" b="0" i="0" u="none" strike="noStrike" dirty="0">
                        <a:solidFill>
                          <a:srgbClr val="5A5A5A"/>
                        </a:solidFill>
                        <a:effectLst/>
                        <a:latin typeface="Arial Narrow"/>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Narrow" panose="020B0606020202030204" pitchFamily="34" charset="0"/>
                        </a:rPr>
                        <a:t>43</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41</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44</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E31836"/>
                          </a:solidFill>
                          <a:effectLst/>
                          <a:latin typeface="Arial Narrow" panose="020B0606020202030204" pitchFamily="34" charset="0"/>
                        </a:rPr>
                        <a:t>39</a:t>
                      </a:r>
                      <a:endParaRPr lang="fr-CA" sz="1100" b="0" i="0" u="none" strike="noStrike" dirty="0">
                        <a:solidFill>
                          <a:srgbClr val="E31836"/>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00B0F0"/>
                          </a:solidFill>
                          <a:effectLst/>
                          <a:latin typeface="Arial Narrow" panose="020B0606020202030204" pitchFamily="34" charset="0"/>
                        </a:rPr>
                        <a:t>48</a:t>
                      </a:r>
                      <a:endParaRPr lang="fr-CA" sz="1100" b="0" i="0" u="none" strike="noStrike"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432000">
                <a:tc>
                  <a:txBody>
                    <a:bodyPr/>
                    <a:lstStyle/>
                    <a:p>
                      <a:pPr algn="l" fontAlgn="b"/>
                      <a:r>
                        <a:rPr lang="fr-CA" sz="1100" b="0" i="0" u="none" strike="noStrike" dirty="0" smtClean="0">
                          <a:solidFill>
                            <a:srgbClr val="5A5A5A"/>
                          </a:solidFill>
                          <a:effectLst/>
                          <a:latin typeface="Arial Narrow"/>
                        </a:rPr>
                        <a:t>Des</a:t>
                      </a:r>
                      <a:r>
                        <a:rPr lang="fr-CA" sz="1100" b="0" i="0" u="none" strike="noStrike" baseline="0" dirty="0" smtClean="0">
                          <a:solidFill>
                            <a:srgbClr val="5A5A5A"/>
                          </a:solidFill>
                          <a:effectLst/>
                          <a:latin typeface="Arial Narrow"/>
                        </a:rPr>
                        <a:t> personnes </a:t>
                      </a:r>
                      <a:r>
                        <a:rPr lang="fr-CA" sz="1100" b="0" i="0" u="none" strike="noStrike" dirty="0" smtClean="0">
                          <a:solidFill>
                            <a:srgbClr val="5A5A5A"/>
                          </a:solidFill>
                          <a:effectLst/>
                          <a:latin typeface="Arial Narrow"/>
                        </a:rPr>
                        <a:t>ayant </a:t>
                      </a:r>
                      <a:r>
                        <a:rPr lang="fr-CA" sz="1100" b="0" i="0" u="none" strike="noStrike" dirty="0">
                          <a:solidFill>
                            <a:srgbClr val="5A5A5A"/>
                          </a:solidFill>
                          <a:effectLst/>
                          <a:latin typeface="Arial Narrow"/>
                        </a:rPr>
                        <a:t>un handicap </a:t>
                      </a:r>
                      <a:r>
                        <a:rPr lang="fr-CA" sz="1100" b="1" i="0" u="none" strike="noStrike" dirty="0">
                          <a:solidFill>
                            <a:srgbClr val="5A5A5A"/>
                          </a:solidFill>
                          <a:effectLst/>
                          <a:latin typeface="Arial Narrow"/>
                        </a:rPr>
                        <a:t>mental</a:t>
                      </a:r>
                      <a:endParaRPr lang="fr-CA" sz="1100" b="0" i="0" u="none" strike="noStrike" dirty="0">
                        <a:solidFill>
                          <a:srgbClr val="5A5A5A"/>
                        </a:solidFill>
                        <a:effectLst/>
                        <a:latin typeface="Arial Narrow"/>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Narrow" panose="020B0606020202030204" pitchFamily="34" charset="0"/>
                        </a:rPr>
                        <a:t>27</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25</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28</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25</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29</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432000">
                <a:tc>
                  <a:txBody>
                    <a:bodyPr/>
                    <a:lstStyle/>
                    <a:p>
                      <a:pPr algn="l" fontAlgn="b"/>
                      <a:r>
                        <a:rPr lang="fr-CA" sz="1100" b="0" i="0" u="none" strike="noStrike" dirty="0" smtClean="0">
                          <a:solidFill>
                            <a:srgbClr val="5A5A5A"/>
                          </a:solidFill>
                          <a:effectLst/>
                          <a:latin typeface="Arial Narrow"/>
                        </a:rPr>
                        <a:t>Des</a:t>
                      </a:r>
                      <a:r>
                        <a:rPr lang="fr-CA" sz="1100" b="0" i="0" u="none" strike="noStrike" baseline="0" dirty="0" smtClean="0">
                          <a:solidFill>
                            <a:srgbClr val="5A5A5A"/>
                          </a:solidFill>
                          <a:effectLst/>
                          <a:latin typeface="Arial Narrow"/>
                        </a:rPr>
                        <a:t> personnes </a:t>
                      </a:r>
                      <a:r>
                        <a:rPr lang="fr-CA" sz="1100" b="0" i="0" u="none" strike="noStrike" dirty="0" smtClean="0">
                          <a:solidFill>
                            <a:srgbClr val="5A5A5A"/>
                          </a:solidFill>
                          <a:effectLst/>
                          <a:latin typeface="Arial Narrow"/>
                        </a:rPr>
                        <a:t>transgenres</a:t>
                      </a:r>
                      <a:endParaRPr lang="fr-CA" sz="1100" b="0" i="0" u="none" strike="noStrike" dirty="0">
                        <a:solidFill>
                          <a:srgbClr val="5A5A5A"/>
                        </a:solidFill>
                        <a:effectLst/>
                        <a:latin typeface="Arial Narrow"/>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Narrow" panose="020B0606020202030204" pitchFamily="34" charset="0"/>
                        </a:rPr>
                        <a:t>26</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25</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27</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E31836"/>
                          </a:solidFill>
                          <a:effectLst/>
                          <a:latin typeface="Arial Narrow" panose="020B0606020202030204" pitchFamily="34" charset="0"/>
                        </a:rPr>
                        <a:t>19</a:t>
                      </a:r>
                      <a:endParaRPr lang="fr-CA" sz="1100" b="1" i="0" u="none" strike="noStrike" dirty="0">
                        <a:solidFill>
                          <a:srgbClr val="E31836"/>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00B0F0"/>
                          </a:solidFill>
                          <a:effectLst/>
                          <a:latin typeface="Arial Narrow" panose="020B0606020202030204" pitchFamily="34" charset="0"/>
                        </a:rPr>
                        <a:t>33</a:t>
                      </a:r>
                      <a:endParaRPr lang="fr-CA" sz="1100" b="1" i="0" u="none" strike="noStrike"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bl>
          </a:graphicData>
        </a:graphic>
      </p:graphicFrame>
      <p:sp>
        <p:nvSpPr>
          <p:cNvPr id="8" name="Rectangle 7"/>
          <p:cNvSpPr/>
          <p:nvPr>
            <p:custDataLst>
              <p:tags r:id="rId5"/>
            </p:custDataLst>
          </p:nvPr>
        </p:nvSpPr>
        <p:spPr>
          <a:xfrm>
            <a:off x="563936" y="6097340"/>
            <a:ext cx="8052786" cy="369332"/>
          </a:xfrm>
          <a:prstGeom prst="rect">
            <a:avLst/>
          </a:prstGeom>
        </p:spPr>
        <p:txBody>
          <a:bodyPr wrap="square">
            <a:spAutoFit/>
          </a:bodyPr>
          <a:lstStyle/>
          <a:p>
            <a:pPr algn="just"/>
            <a:r>
              <a:rPr lang="en-US" sz="900" dirty="0" smtClean="0">
                <a:solidFill>
                  <a:srgbClr val="7F7F7F"/>
                </a:solidFill>
                <a:latin typeface="Arial Narrow" panose="020B0606020202030204" pitchFamily="34" charset="0"/>
              </a:rPr>
              <a:t/>
            </a:r>
            <a:br>
              <a:rPr lang="en-US" sz="900" dirty="0" smtClean="0">
                <a:solidFill>
                  <a:srgbClr val="7F7F7F"/>
                </a:solidFill>
                <a:latin typeface="Arial Narrow" panose="020B0606020202030204" pitchFamily="34" charset="0"/>
              </a:rPr>
            </a:br>
            <a:r>
              <a:rPr lang="en-US" sz="900" dirty="0" smtClean="0">
                <a:solidFill>
                  <a:srgbClr val="595959"/>
                </a:solidFill>
                <a:latin typeface="+mj-lt"/>
                <a:cs typeface="Arial" panose="020B0604020202020204" pitchFamily="34" charset="0"/>
              </a:rPr>
              <a:t>Q101.</a:t>
            </a:r>
            <a:r>
              <a:rPr lang="en-US" sz="900" dirty="0" smtClean="0">
                <a:solidFill>
                  <a:srgbClr val="7F7F7F"/>
                </a:solidFill>
                <a:latin typeface="+mj-lt"/>
                <a:cs typeface="Arial" panose="020B0604020202020204" pitchFamily="34" charset="0"/>
              </a:rPr>
              <a:t> </a:t>
            </a:r>
            <a:r>
              <a:rPr lang="fr-CA" sz="900" dirty="0">
                <a:solidFill>
                  <a:srgbClr val="595959"/>
                </a:solidFill>
                <a:latin typeface="+mj-lt"/>
                <a:cs typeface="Arial" panose="020B0604020202020204" pitchFamily="34" charset="0"/>
              </a:rPr>
              <a:t>De façon générale, dans votre vie quotidienne, dans quelle mesure êtes-vous à l’aise ou mal à l’aise lorsque vous avez à côtoyer les types de personnes suivantes </a:t>
            </a:r>
            <a:r>
              <a:rPr lang="fr-CA" sz="900" dirty="0" smtClean="0">
                <a:solidFill>
                  <a:srgbClr val="595959"/>
                </a:solidFill>
                <a:latin typeface="+mj-lt"/>
                <a:cs typeface="Arial" panose="020B0604020202020204" pitchFamily="34" charset="0"/>
              </a:rPr>
              <a:t>?</a:t>
            </a:r>
            <a:endParaRPr lang="fr-FR" sz="900" dirty="0">
              <a:solidFill>
                <a:srgbClr val="595959"/>
              </a:solidFill>
              <a:latin typeface="+mj-lt"/>
              <a:cs typeface="Arial" panose="020B0604020202020204" pitchFamily="34" charset="0"/>
            </a:endParaRPr>
          </a:p>
        </p:txBody>
      </p:sp>
      <p:sp>
        <p:nvSpPr>
          <p:cNvPr id="7" name="Rectangle 6"/>
          <p:cNvSpPr/>
          <p:nvPr>
            <p:custDataLst>
              <p:tags r:id="rId6"/>
            </p:custDataLst>
          </p:nvPr>
        </p:nvSpPr>
        <p:spPr>
          <a:xfrm>
            <a:off x="527360" y="3429000"/>
            <a:ext cx="6492912" cy="357617"/>
          </a:xfrm>
          <a:prstGeom prst="rect">
            <a:avLst/>
          </a:prstGeom>
          <a:noFill/>
          <a:ln>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prstClr val="white"/>
              </a:solidFill>
            </a:endParaRPr>
          </a:p>
        </p:txBody>
      </p:sp>
      <p:sp>
        <p:nvSpPr>
          <p:cNvPr id="13" name="Rectangle 12"/>
          <p:cNvSpPr/>
          <p:nvPr>
            <p:custDataLst>
              <p:tags r:id="rId7"/>
            </p:custDataLst>
          </p:nvPr>
        </p:nvSpPr>
        <p:spPr>
          <a:xfrm>
            <a:off x="541024" y="3862817"/>
            <a:ext cx="6479248" cy="357617"/>
          </a:xfrm>
          <a:prstGeom prst="rect">
            <a:avLst/>
          </a:prstGeom>
          <a:noFill/>
          <a:ln>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prstClr val="white"/>
              </a:solidFill>
            </a:endParaRPr>
          </a:p>
        </p:txBody>
      </p:sp>
      <p:sp>
        <p:nvSpPr>
          <p:cNvPr id="14" name="Rectangle 13"/>
          <p:cNvSpPr/>
          <p:nvPr>
            <p:custDataLst>
              <p:tags r:id="rId8"/>
            </p:custDataLst>
          </p:nvPr>
        </p:nvSpPr>
        <p:spPr>
          <a:xfrm>
            <a:off x="539880" y="4293096"/>
            <a:ext cx="6480392" cy="357617"/>
          </a:xfrm>
          <a:prstGeom prst="rect">
            <a:avLst/>
          </a:prstGeom>
          <a:noFill/>
          <a:ln>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prstClr val="white"/>
              </a:solidFill>
            </a:endParaRPr>
          </a:p>
        </p:txBody>
      </p:sp>
      <p:sp>
        <p:nvSpPr>
          <p:cNvPr id="15" name="Rectangle 14"/>
          <p:cNvSpPr/>
          <p:nvPr>
            <p:custDataLst>
              <p:tags r:id="rId9"/>
            </p:custDataLst>
          </p:nvPr>
        </p:nvSpPr>
        <p:spPr>
          <a:xfrm>
            <a:off x="507064" y="5589240"/>
            <a:ext cx="6513208" cy="357617"/>
          </a:xfrm>
          <a:prstGeom prst="rect">
            <a:avLst/>
          </a:prstGeom>
          <a:noFill/>
          <a:ln>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prstClr val="white"/>
              </a:solidFill>
            </a:endParaRPr>
          </a:p>
        </p:txBody>
      </p:sp>
      <p:sp>
        <p:nvSpPr>
          <p:cNvPr id="11" name="Rectangle 10"/>
          <p:cNvSpPr/>
          <p:nvPr>
            <p:custDataLst>
              <p:tags r:id="rId10"/>
            </p:custDataLst>
          </p:nvPr>
        </p:nvSpPr>
        <p:spPr>
          <a:xfrm>
            <a:off x="520792" y="790005"/>
            <a:ext cx="2226892" cy="230832"/>
          </a:xfrm>
          <a:prstGeom prst="rect">
            <a:avLst/>
          </a:prstGeom>
        </p:spPr>
        <p:txBody>
          <a:bodyPr wrap="none">
            <a:spAutoFit/>
          </a:bodyPr>
          <a:lstStyle/>
          <a:p>
            <a:r>
              <a:rPr lang="fr-CA" sz="900" dirty="0">
                <a:solidFill>
                  <a:srgbClr val="9BBB59"/>
                </a:solidFill>
                <a:latin typeface="Arial" panose="020B0604020202020204" pitchFamily="34" charset="0"/>
                <a:cs typeface="Arial" panose="020B0604020202020204" pitchFamily="34" charset="0"/>
              </a:rPr>
              <a:t>Base : ensemble des </a:t>
            </a:r>
            <a:r>
              <a:rPr lang="fr-CA" sz="900" dirty="0" smtClean="0">
                <a:solidFill>
                  <a:srgbClr val="9BBB59"/>
                </a:solidFill>
                <a:latin typeface="Arial" panose="020B0604020202020204" pitchFamily="34" charset="0"/>
                <a:cs typeface="Arial" panose="020B0604020202020204" pitchFamily="34" charset="0"/>
              </a:rPr>
              <a:t>répondants n=800</a:t>
            </a:r>
            <a:endParaRPr lang="fr-CA" sz="9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00225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6000" r="-6000"/>
          </a:stretch>
        </a:blipFill>
        <a:effectLst/>
      </p:bgPr>
    </p:bg>
    <p:spTree>
      <p:nvGrpSpPr>
        <p:cNvPr id="1" name=""/>
        <p:cNvGrpSpPr/>
        <p:nvPr/>
      </p:nvGrpSpPr>
      <p:grpSpPr>
        <a:xfrm>
          <a:off x="0" y="0"/>
          <a:ext cx="0" cy="0"/>
          <a:chOff x="0" y="0"/>
          <a:chExt cx="0" cy="0"/>
        </a:xfrm>
      </p:grpSpPr>
      <p:sp>
        <p:nvSpPr>
          <p:cNvPr id="2" name="Espace réservé du contenu 1"/>
          <p:cNvSpPr>
            <a:spLocks noGrp="1"/>
          </p:cNvSpPr>
          <p:nvPr>
            <p:ph idx="1"/>
            <p:custDataLst>
              <p:tags r:id="rId1"/>
            </p:custDataLst>
          </p:nvPr>
        </p:nvSpPr>
        <p:spPr/>
        <p:txBody>
          <a:bodyPr/>
          <a:lstStyle/>
          <a:p>
            <a:pPr eaLnBrk="1" hangingPunct="1">
              <a:spcBef>
                <a:spcPct val="0"/>
              </a:spcBef>
            </a:pPr>
            <a:r>
              <a:rPr lang="fr-CA" sz="3200" dirty="0" smtClean="0">
                <a:latin typeface="Arial" charset="0"/>
                <a:cs typeface="Arial" charset="0"/>
              </a:rPr>
              <a:t>Contexte et méthodologie</a:t>
            </a:r>
            <a:endParaRPr lang="fr-CA" sz="3200" dirty="0">
              <a:latin typeface="Arial" charset="0"/>
              <a:cs typeface="Arial" charset="0"/>
            </a:endParaRPr>
          </a:p>
        </p:txBody>
      </p:sp>
      <p:sp>
        <p:nvSpPr>
          <p:cNvPr id="3" name="Espace réservé du texte 2"/>
          <p:cNvSpPr>
            <a:spLocks noGrp="1"/>
          </p:cNvSpPr>
          <p:nvPr>
            <p:ph type="body" sz="quarter" idx="10"/>
            <p:custDataLst>
              <p:tags r:id="rId2"/>
            </p:custDataLst>
          </p:nvPr>
        </p:nvSpPr>
        <p:spPr/>
        <p:txBody>
          <a:bodyPr/>
          <a:lstStyle/>
          <a:p>
            <a:r>
              <a:rPr lang="fr-CA" i="1" dirty="0"/>
              <a:t>RAPPORT PRÉPARÉ POUR LA </a:t>
            </a:r>
            <a:r>
              <a:rPr lang="fr-CA" i="1" dirty="0" smtClean="0"/>
              <a:t>FONDATION JASMIN ROY</a:t>
            </a:r>
            <a:endParaRPr lang="fr-CA" i="1" dirty="0"/>
          </a:p>
        </p:txBody>
      </p:sp>
    </p:spTree>
    <p:extLst>
      <p:ext uri="{BB962C8B-B14F-4D97-AF65-F5344CB8AC3E}">
        <p14:creationId xmlns:p14="http://schemas.microsoft.com/office/powerpoint/2010/main" val="33912958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5"/>
            <p:custDataLst>
              <p:tags r:id="rId1"/>
            </p:custDataLst>
          </p:nvPr>
        </p:nvSpPr>
        <p:spPr/>
        <p:txBody>
          <a:bodyPr/>
          <a:lstStyle/>
          <a:p>
            <a:pPr>
              <a:defRPr/>
            </a:pPr>
            <a:r>
              <a:rPr lang="en-CA" smtClean="0">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6"/>
            <p:custDataLst>
              <p:tags r:id="rId2"/>
            </p:custDataLst>
          </p:nvPr>
        </p:nvSpPr>
        <p:spPr/>
        <p:txBody>
          <a:bodyPr/>
          <a:lstStyle/>
          <a:p>
            <a:pPr>
              <a:defRPr/>
            </a:pPr>
            <a:fld id="{18239141-2E42-4ABB-84FD-6FABED6D0D53}" type="slidenum">
              <a:rPr lang="en-CA" smtClean="0">
                <a:solidFill>
                  <a:srgbClr val="000000">
                    <a:tint val="75000"/>
                  </a:srgbClr>
                </a:solidFill>
              </a:rPr>
              <a:pPr>
                <a:defRPr/>
              </a:pPr>
              <a:t>20</a:t>
            </a:fld>
            <a:endParaRPr lang="en-CA" dirty="0">
              <a:solidFill>
                <a:srgbClr val="000000">
                  <a:tint val="75000"/>
                </a:srgbClr>
              </a:solidFill>
            </a:endParaRPr>
          </a:p>
        </p:txBody>
      </p:sp>
      <p:sp>
        <p:nvSpPr>
          <p:cNvPr id="5" name="Titre 4"/>
          <p:cNvSpPr>
            <a:spLocks noGrp="1"/>
          </p:cNvSpPr>
          <p:nvPr>
            <p:ph type="title"/>
            <p:custDataLst>
              <p:tags r:id="rId3"/>
            </p:custDataLst>
          </p:nvPr>
        </p:nvSpPr>
        <p:spPr>
          <a:xfrm>
            <a:off x="558800" y="373063"/>
            <a:ext cx="5453360" cy="631545"/>
          </a:xfrm>
        </p:spPr>
        <p:txBody>
          <a:bodyPr/>
          <a:lstStyle/>
          <a:p>
            <a:r>
              <a:rPr lang="fr-CA" sz="2000" dirty="0">
                <a:solidFill>
                  <a:srgbClr val="9BBB59"/>
                </a:solidFill>
              </a:rPr>
              <a:t>Aisance à </a:t>
            </a:r>
            <a:r>
              <a:rPr lang="fr-CA" sz="2000" dirty="0" smtClean="0">
                <a:solidFill>
                  <a:srgbClr val="9BBB59"/>
                </a:solidFill>
              </a:rPr>
              <a:t>côtoyer </a:t>
            </a:r>
            <a:r>
              <a:rPr lang="fr-CA" sz="2000" dirty="0">
                <a:solidFill>
                  <a:srgbClr val="9BBB59"/>
                </a:solidFill>
              </a:rPr>
              <a:t>différentes </a:t>
            </a:r>
            <a:r>
              <a:rPr lang="fr-CA" sz="2000" dirty="0" smtClean="0">
                <a:solidFill>
                  <a:srgbClr val="9BBB59"/>
                </a:solidFill>
              </a:rPr>
              <a:t>minorités</a:t>
            </a:r>
            <a:r>
              <a:rPr lang="fr-CA" dirty="0" smtClean="0">
                <a:solidFill>
                  <a:srgbClr val="9BBB59"/>
                </a:solidFill>
              </a:rPr>
              <a:t/>
            </a:r>
            <a:br>
              <a:rPr lang="fr-CA" dirty="0" smtClean="0">
                <a:solidFill>
                  <a:srgbClr val="9BBB59"/>
                </a:solidFill>
              </a:rPr>
            </a:br>
            <a:endParaRPr lang="fr-CA" dirty="0"/>
          </a:p>
        </p:txBody>
      </p:sp>
      <p:graphicFrame>
        <p:nvGraphicFramePr>
          <p:cNvPr id="12" name="Table 9"/>
          <p:cNvGraphicFramePr>
            <a:graphicFrameLocks noGrp="1"/>
          </p:cNvGraphicFramePr>
          <p:nvPr>
            <p:custDataLst>
              <p:tags r:id="rId4"/>
            </p:custDataLst>
            <p:extLst>
              <p:ext uri="{D42A27DB-BD31-4B8C-83A1-F6EECF244321}">
                <p14:modId xmlns:p14="http://schemas.microsoft.com/office/powerpoint/2010/main" val="2135602520"/>
              </p:ext>
            </p:extLst>
          </p:nvPr>
        </p:nvGraphicFramePr>
        <p:xfrm>
          <a:off x="611560" y="1213531"/>
          <a:ext cx="4845108" cy="4757139"/>
        </p:xfrm>
        <a:graphic>
          <a:graphicData uri="http://schemas.openxmlformats.org/drawingml/2006/table">
            <a:tbl>
              <a:tblPr firstRow="1" bandRow="1">
                <a:tableStyleId>{2D5ABB26-0587-4C30-8999-92F81FD0307C}</a:tableStyleId>
              </a:tblPr>
              <a:tblGrid>
                <a:gridCol w="2592288"/>
                <a:gridCol w="750940"/>
                <a:gridCol w="750940"/>
                <a:gridCol w="750940"/>
              </a:tblGrid>
              <a:tr h="231675">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endParaRPr lang="en-CA" sz="800" b="1" dirty="0" smtClean="0">
                        <a:solidFill>
                          <a:srgbClr val="B5CC22"/>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3">
                  <a:txBody>
                    <a:bodyPr/>
                    <a:lstStyle/>
                    <a:p>
                      <a:pPr marL="0" algn="ctr" defTabSz="914400" rtl="0" eaLnBrk="1" fontAlgn="b" latinLnBrk="0" hangingPunct="1"/>
                      <a:r>
                        <a:rPr lang="en-CA" sz="1000" b="1" kern="1200" noProof="0" dirty="0" smtClean="0">
                          <a:solidFill>
                            <a:schemeClr val="tx1">
                              <a:lumMod val="65000"/>
                              <a:lumOff val="35000"/>
                            </a:schemeClr>
                          </a:solidFill>
                          <a:latin typeface="Arial Narrow" panose="020B0606020202030204" pitchFamily="34" charset="0"/>
                          <a:ea typeface="+mn-ea"/>
                          <a:cs typeface="Arial" panose="020B0604020202020204" pitchFamily="34" charset="0"/>
                        </a:rPr>
                        <a:t>TOTAL</a:t>
                      </a:r>
                      <a:endParaRPr lang="fr-CA" sz="1000" b="1" kern="1200" noProof="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2" gridSpan="2">
                  <a:txBody>
                    <a:bodyPr/>
                    <a:lstStyle/>
                    <a:p>
                      <a:pPr algn="ctr" fontAlgn="b"/>
                      <a:r>
                        <a:rPr lang="fr-CA" sz="1100" b="1" kern="1200" dirty="0" smtClean="0">
                          <a:solidFill>
                            <a:schemeClr val="tx1">
                              <a:lumMod val="65000"/>
                              <a:lumOff val="35000"/>
                            </a:schemeClr>
                          </a:solidFill>
                          <a:latin typeface="Arial" panose="020B0604020202020204" pitchFamily="34" charset="0"/>
                          <a:ea typeface="+mn-ea"/>
                          <a:cs typeface="Arial" panose="020B0604020202020204" pitchFamily="34" charset="0"/>
                        </a:rPr>
                        <a:t>NÉ(E) AU CANADA</a:t>
                      </a:r>
                      <a:endParaRPr lang="fr-CA" sz="11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FF4E4"/>
                    </a:solidFill>
                  </a:tcPr>
                </a:tc>
                <a:tc rowSpan="2" hMerge="1">
                  <a:txBody>
                    <a:bodyPr/>
                    <a:lstStyle/>
                    <a:p>
                      <a:pPr algn="ctr" fontAlgn="b"/>
                      <a:endParaRPr lang="fr-CA" sz="11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AF2B8"/>
                    </a:solidFill>
                  </a:tcPr>
                </a:tc>
              </a:tr>
              <a:tr h="102185">
                <a:tc rowSpan="2">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r>
                        <a:rPr lang="en-CA" sz="1200" b="1" dirty="0" smtClean="0">
                          <a:solidFill>
                            <a:srgbClr val="9BBB59"/>
                          </a:solidFill>
                          <a:latin typeface="Arial" pitchFamily="34" charset="0"/>
                          <a:cs typeface="Arial" pitchFamily="34" charset="0"/>
                        </a:rPr>
                        <a:t>(%) </a:t>
                      </a:r>
                      <a:r>
                        <a:rPr lang="en-CA" sz="1200" b="1" dirty="0" err="1" smtClean="0">
                          <a:solidFill>
                            <a:srgbClr val="9BBB59"/>
                          </a:solidFill>
                          <a:latin typeface="Arial" pitchFamily="34" charset="0"/>
                          <a:cs typeface="Arial" pitchFamily="34" charset="0"/>
                        </a:rPr>
                        <a:t>Très</a:t>
                      </a:r>
                      <a:r>
                        <a:rPr lang="en-CA" sz="1200" b="1" baseline="0" dirty="0" smtClean="0">
                          <a:solidFill>
                            <a:srgbClr val="9BBB59"/>
                          </a:solidFill>
                          <a:latin typeface="Arial" pitchFamily="34" charset="0"/>
                          <a:cs typeface="Arial" pitchFamily="34" charset="0"/>
                        </a:rPr>
                        <a:t> </a:t>
                      </a:r>
                      <a:r>
                        <a:rPr lang="en-CA" sz="1200" b="1" u="sng" baseline="0" dirty="0" smtClean="0">
                          <a:solidFill>
                            <a:srgbClr val="9BBB59"/>
                          </a:solidFill>
                          <a:latin typeface="Arial" pitchFamily="34" charset="0"/>
                          <a:cs typeface="Arial" pitchFamily="34" charset="0"/>
                        </a:rPr>
                        <a:t>+ </a:t>
                      </a:r>
                      <a:r>
                        <a:rPr lang="en-CA" sz="1200" b="1" u="sng" baseline="0" dirty="0" err="1" smtClean="0">
                          <a:solidFill>
                            <a:srgbClr val="9BBB59"/>
                          </a:solidFill>
                          <a:latin typeface="Arial" pitchFamily="34" charset="0"/>
                          <a:cs typeface="Arial" pitchFamily="34" charset="0"/>
                        </a:rPr>
                        <a:t>plutôt</a:t>
                      </a:r>
                      <a:r>
                        <a:rPr lang="en-CA" sz="1200" b="1" u="sng" baseline="0" dirty="0" smtClean="0">
                          <a:solidFill>
                            <a:srgbClr val="9BBB59"/>
                          </a:solidFill>
                          <a:latin typeface="Arial" pitchFamily="34" charset="0"/>
                          <a:cs typeface="Arial" pitchFamily="34" charset="0"/>
                        </a:rPr>
                        <a:t> </a:t>
                      </a:r>
                      <a:r>
                        <a:rPr lang="en-CA" sz="1200" b="1" baseline="0" dirty="0" smtClean="0">
                          <a:solidFill>
                            <a:srgbClr val="9BBB59"/>
                          </a:solidFill>
                          <a:latin typeface="Arial" pitchFamily="34" charset="0"/>
                          <a:cs typeface="Arial" pitchFamily="34" charset="0"/>
                        </a:rPr>
                        <a:t>à </a:t>
                      </a:r>
                      <a:r>
                        <a:rPr lang="en-CA" sz="1200" b="1" baseline="0" dirty="0" err="1" smtClean="0">
                          <a:solidFill>
                            <a:srgbClr val="9BBB59"/>
                          </a:solidFill>
                          <a:latin typeface="Arial" pitchFamily="34" charset="0"/>
                          <a:cs typeface="Arial" pitchFamily="34" charset="0"/>
                        </a:rPr>
                        <a:t>l’aise</a:t>
                      </a:r>
                      <a:endParaRPr lang="en-CA" sz="1200" b="1" dirty="0" smtClean="0">
                        <a:solidFill>
                          <a:srgbClr val="9BBB59"/>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algn="ctr" defTabSz="914400" rtl="0" eaLnBrk="1" fontAlgn="b" latinLnBrk="0" hangingPunct="1"/>
                      <a:endParaRPr lang="fr-CA" sz="1050" b="0" kern="1200" noProof="0" dirty="0">
                        <a:solidFill>
                          <a:schemeClr val="tx1">
                            <a:lumMod val="65000"/>
                            <a:lumOff val="35000"/>
                          </a:schemeClr>
                        </a:solidFill>
                        <a:latin typeface="Franklin Gothic Heavy"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endParaRPr lang="fr-CA"/>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endParaRPr lang="fr-CA"/>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r>
              <a:tr h="328015">
                <a:tc vMerge="1">
                  <a:txBody>
                    <a:bodyPr/>
                    <a:lstStyle/>
                    <a:p>
                      <a:endParaRPr lang="fr-CA"/>
                    </a:p>
                  </a:txBody>
                  <a:tcPr/>
                </a:tc>
                <a:tc vMerge="1">
                  <a:txBody>
                    <a:bodyPr/>
                    <a:lstStyle/>
                    <a:p>
                      <a:endParaRPr lang="fr-CA"/>
                    </a:p>
                  </a:txBody>
                  <a:tcPr/>
                </a:tc>
                <a:tc>
                  <a:txBody>
                    <a:bodyPr/>
                    <a:lstStyle/>
                    <a:p>
                      <a:pPr algn="ctr" fontAlgn="b"/>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Oui</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Non</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r>
              <a:tr h="166632">
                <a:tc>
                  <a:txBody>
                    <a:bodyPr/>
                    <a:lstStyle/>
                    <a:p>
                      <a:pPr marL="0" marR="0" lvl="0" indent="0" algn="r" defTabSz="914400" rtl="0" eaLnBrk="0" fontAlgn="base" latinLnBrk="0" hangingPunct="0">
                        <a:lnSpc>
                          <a:spcPct val="95000"/>
                        </a:lnSpc>
                        <a:spcBef>
                          <a:spcPct val="0"/>
                        </a:spcBef>
                        <a:spcAft>
                          <a:spcPct val="0"/>
                        </a:spcAft>
                        <a:buClrTx/>
                        <a:buSzPct val="85000"/>
                        <a:buFontTx/>
                        <a:buNone/>
                        <a:tabLst/>
                        <a:defRPr/>
                      </a:pPr>
                      <a:r>
                        <a:rPr lang="en-CA" sz="800" b="1" dirty="0" smtClean="0">
                          <a:solidFill>
                            <a:srgbClr val="B5CC22"/>
                          </a:solidFill>
                          <a:latin typeface="Arial" pitchFamily="34" charset="0"/>
                          <a:cs typeface="Arial" pitchFamily="34" charset="0"/>
                        </a:rPr>
                        <a:t>n=</a:t>
                      </a:r>
                    </a:p>
                  </a:txBody>
                  <a:tcPr marL="0" marR="0" anchor="ctr">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smtClean="0">
                          <a:solidFill>
                            <a:srgbClr val="595959"/>
                          </a:solidFill>
                          <a:effectLst/>
                          <a:latin typeface="Arial"/>
                        </a:rPr>
                        <a:t>800</a:t>
                      </a: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smtClean="0">
                          <a:solidFill>
                            <a:srgbClr val="595959"/>
                          </a:solidFill>
                          <a:effectLst/>
                          <a:latin typeface="Arial"/>
                        </a:rPr>
                        <a:t>667</a:t>
                      </a: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smtClean="0">
                          <a:solidFill>
                            <a:srgbClr val="595959"/>
                          </a:solidFill>
                          <a:effectLst/>
                          <a:latin typeface="Arial"/>
                        </a:rPr>
                        <a:t>133</a:t>
                      </a: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r>
              <a:tr h="432000">
                <a:tc>
                  <a:txBody>
                    <a:bodyPr/>
                    <a:lstStyle/>
                    <a:p>
                      <a:pPr algn="l" fontAlgn="b"/>
                      <a:r>
                        <a:rPr lang="fr-CA" sz="1100" b="0" i="0" u="none" strike="noStrike" dirty="0" smtClean="0">
                          <a:solidFill>
                            <a:srgbClr val="5A5A5A"/>
                          </a:solidFill>
                          <a:effectLst/>
                          <a:latin typeface="Arial Narrow"/>
                        </a:rPr>
                        <a:t>Des</a:t>
                      </a:r>
                      <a:r>
                        <a:rPr lang="fr-CA" sz="1100" b="0" i="0" u="none" strike="noStrike" baseline="0" dirty="0" smtClean="0">
                          <a:solidFill>
                            <a:srgbClr val="5A5A5A"/>
                          </a:solidFill>
                          <a:effectLst/>
                          <a:latin typeface="Arial Narrow"/>
                        </a:rPr>
                        <a:t> personnes </a:t>
                      </a:r>
                      <a:r>
                        <a:rPr lang="fr-CA" sz="1100" b="0" i="0" u="none" strike="noStrike" dirty="0" smtClean="0">
                          <a:solidFill>
                            <a:srgbClr val="5A5A5A"/>
                          </a:solidFill>
                          <a:effectLst/>
                          <a:latin typeface="Arial Narrow"/>
                        </a:rPr>
                        <a:t>d’une </a:t>
                      </a:r>
                      <a:r>
                        <a:rPr lang="fr-CA" sz="1100" b="0" i="0" u="none" strike="noStrike" dirty="0">
                          <a:solidFill>
                            <a:srgbClr val="5A5A5A"/>
                          </a:solidFill>
                          <a:effectLst/>
                          <a:latin typeface="Arial Narrow"/>
                        </a:rPr>
                        <a:t>couleur de peau différente de la vôtre</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fr-CA" sz="1100" b="0" i="0" u="none" strike="noStrike" kern="1200" dirty="0" smtClean="0">
                          <a:solidFill>
                            <a:srgbClr val="595959"/>
                          </a:solidFill>
                          <a:effectLst/>
                          <a:latin typeface="Arial Narrow" panose="020B0606020202030204" pitchFamily="34" charset="0"/>
                          <a:ea typeface="+mn-ea"/>
                          <a:cs typeface="Arial" panose="020B0604020202020204" pitchFamily="34" charset="0"/>
                        </a:rPr>
                        <a:t>93</a:t>
                      </a:r>
                      <a:endParaRPr lang="fr-CA" sz="1100" b="0" i="0" u="none" strike="noStrike" kern="1200" dirty="0">
                        <a:solidFill>
                          <a:srgbClr val="595959"/>
                        </a:solidFill>
                        <a:effectLst/>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fr-CA" sz="1100" b="0" i="0" u="none" strike="noStrike" kern="1200" dirty="0" smtClean="0">
                          <a:solidFill>
                            <a:srgbClr val="595959"/>
                          </a:solidFill>
                          <a:effectLst/>
                          <a:latin typeface="Arial Narrow" panose="020B0606020202030204" pitchFamily="34" charset="0"/>
                          <a:ea typeface="+mn-ea"/>
                          <a:cs typeface="Arial" panose="020B0604020202020204" pitchFamily="34" charset="0"/>
                        </a:rPr>
                        <a:t>93</a:t>
                      </a:r>
                      <a:endParaRPr lang="fr-CA" sz="1100" b="0" i="0" u="none" strike="noStrike" kern="1200" dirty="0">
                        <a:solidFill>
                          <a:srgbClr val="595959"/>
                        </a:solidFill>
                        <a:effectLst/>
                        <a:latin typeface="Arial Narrow" panose="020B0606020202030204" pitchFamily="34" charset="0"/>
                        <a:ea typeface="+mn-ea"/>
                        <a:cs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marL="0" algn="ctr" defTabSz="914400" rtl="0" eaLnBrk="1" fontAlgn="ctr" latinLnBrk="0" hangingPunct="1"/>
                      <a:r>
                        <a:rPr lang="fr-CA" sz="1100" b="0" i="0" u="none" strike="noStrike" kern="1200" dirty="0" smtClean="0">
                          <a:solidFill>
                            <a:srgbClr val="595959"/>
                          </a:solidFill>
                          <a:effectLst/>
                          <a:latin typeface="Arial Narrow" panose="020B0606020202030204" pitchFamily="34" charset="0"/>
                          <a:ea typeface="+mn-ea"/>
                          <a:cs typeface="Arial" panose="020B0604020202020204" pitchFamily="34" charset="0"/>
                        </a:rPr>
                        <a:t>93</a:t>
                      </a:r>
                      <a:endParaRPr lang="fr-CA" sz="1100" b="0" i="0" u="none" strike="noStrike" kern="1200" dirty="0">
                        <a:solidFill>
                          <a:srgbClr val="595959"/>
                        </a:solidFill>
                        <a:effectLst/>
                        <a:latin typeface="Arial Narrow" panose="020B0606020202030204" pitchFamily="34" charset="0"/>
                        <a:ea typeface="+mn-ea"/>
                        <a:cs typeface="Arial" panose="020B0604020202020204" pitchFamily="34" charset="0"/>
                      </a:endParaRPr>
                    </a:p>
                  </a:txBody>
                  <a:tcPr marL="9525" marR="9525" marT="9525" marB="0" anchor="ctr">
                    <a:lnL w="5715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432000">
                <a:tc>
                  <a:txBody>
                    <a:bodyPr/>
                    <a:lstStyle/>
                    <a:p>
                      <a:pPr algn="l" fontAlgn="b"/>
                      <a:r>
                        <a:rPr lang="fr-CA" sz="1100" b="0" i="0" u="none" strike="noStrike" dirty="0" smtClean="0">
                          <a:solidFill>
                            <a:srgbClr val="5A5A5A"/>
                          </a:solidFill>
                          <a:effectLst/>
                          <a:latin typeface="Arial Narrow"/>
                        </a:rPr>
                        <a:t>Des</a:t>
                      </a:r>
                      <a:r>
                        <a:rPr lang="fr-CA" sz="1100" b="0" i="0" u="none" strike="noStrike" baseline="0" dirty="0" smtClean="0">
                          <a:solidFill>
                            <a:srgbClr val="5A5A5A"/>
                          </a:solidFill>
                          <a:effectLst/>
                          <a:latin typeface="Arial Narrow"/>
                        </a:rPr>
                        <a:t> personnes </a:t>
                      </a:r>
                      <a:r>
                        <a:rPr lang="fr-CA" sz="1100" b="0" i="0" u="none" strike="noStrike" dirty="0" smtClean="0">
                          <a:solidFill>
                            <a:srgbClr val="5A5A5A"/>
                          </a:solidFill>
                          <a:effectLst/>
                          <a:latin typeface="Arial Narrow"/>
                        </a:rPr>
                        <a:t>d’une </a:t>
                      </a:r>
                      <a:r>
                        <a:rPr lang="fr-CA" sz="1100" b="0" i="0" u="none" strike="noStrike" dirty="0">
                          <a:solidFill>
                            <a:srgbClr val="5A5A5A"/>
                          </a:solidFill>
                          <a:effectLst/>
                          <a:latin typeface="Arial Narrow"/>
                        </a:rPr>
                        <a:t>communauté culturelle différente de la vôtre</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Narrow" panose="020B0606020202030204" pitchFamily="34" charset="0"/>
                        </a:rPr>
                        <a:t>91</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fr-CA" sz="1100" b="0" i="0" u="none" strike="noStrike" kern="1200" dirty="0" smtClean="0">
                          <a:solidFill>
                            <a:srgbClr val="595959"/>
                          </a:solidFill>
                          <a:effectLst/>
                          <a:latin typeface="Arial Narrow" panose="020B0606020202030204" pitchFamily="34" charset="0"/>
                          <a:ea typeface="+mn-ea"/>
                          <a:cs typeface="+mn-cs"/>
                        </a:rPr>
                        <a:t>91</a:t>
                      </a:r>
                      <a:endParaRPr lang="fr-CA" sz="1100" b="0" i="0" u="none" strike="noStrike" kern="1200" dirty="0">
                        <a:solidFill>
                          <a:srgbClr val="595959"/>
                        </a:solidFill>
                        <a:effectLst/>
                        <a:latin typeface="Arial Narrow" panose="020B0606020202030204" pitchFamily="34" charset="0"/>
                        <a:ea typeface="+mn-ea"/>
                        <a:cs typeface="+mn-cs"/>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marL="0" algn="ctr" defTabSz="914400" rtl="0" eaLnBrk="1" fontAlgn="ctr" latinLnBrk="0" hangingPunct="1"/>
                      <a:r>
                        <a:rPr lang="fr-CA" sz="1100" b="0" i="0" u="none" strike="noStrike" kern="1200" dirty="0" smtClean="0">
                          <a:solidFill>
                            <a:srgbClr val="595959"/>
                          </a:solidFill>
                          <a:effectLst/>
                          <a:latin typeface="Arial Narrow" panose="020B0606020202030204" pitchFamily="34" charset="0"/>
                          <a:ea typeface="+mn-ea"/>
                          <a:cs typeface="+mn-cs"/>
                        </a:rPr>
                        <a:t>92</a:t>
                      </a:r>
                      <a:endParaRPr lang="fr-CA" sz="1100" b="0" i="0" u="none" strike="noStrike" kern="1200" dirty="0">
                        <a:solidFill>
                          <a:srgbClr val="595959"/>
                        </a:solidFill>
                        <a:effectLst/>
                        <a:latin typeface="Arial Narrow" panose="020B0606020202030204" pitchFamily="34" charset="0"/>
                        <a:ea typeface="+mn-ea"/>
                        <a:cs typeface="+mn-cs"/>
                      </a:endParaRPr>
                    </a:p>
                  </a:txBody>
                  <a:tcPr marL="9525" marR="9525" marT="9525" marB="0" anchor="ctr">
                    <a:lnL w="5715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432000">
                <a:tc>
                  <a:txBody>
                    <a:bodyPr/>
                    <a:lstStyle/>
                    <a:p>
                      <a:pPr algn="l" fontAlgn="b"/>
                      <a:r>
                        <a:rPr lang="fr-CA" sz="1100" b="0" i="0" u="none" strike="noStrike" dirty="0" smtClean="0">
                          <a:solidFill>
                            <a:srgbClr val="5A5A5A"/>
                          </a:solidFill>
                          <a:effectLst/>
                          <a:latin typeface="Arial Narrow"/>
                        </a:rPr>
                        <a:t>Des</a:t>
                      </a:r>
                      <a:r>
                        <a:rPr lang="fr-CA" sz="1100" b="0" i="0" u="none" strike="noStrike" baseline="0" dirty="0" smtClean="0">
                          <a:solidFill>
                            <a:srgbClr val="5A5A5A"/>
                          </a:solidFill>
                          <a:effectLst/>
                          <a:latin typeface="Arial Narrow"/>
                        </a:rPr>
                        <a:t> personnes </a:t>
                      </a:r>
                      <a:r>
                        <a:rPr lang="fr-CA" sz="1100" b="0" i="0" u="none" strike="noStrike" dirty="0" smtClean="0">
                          <a:solidFill>
                            <a:srgbClr val="5A5A5A"/>
                          </a:solidFill>
                          <a:effectLst/>
                          <a:latin typeface="Arial Narrow"/>
                        </a:rPr>
                        <a:t>ayant </a:t>
                      </a:r>
                      <a:r>
                        <a:rPr lang="fr-CA" sz="1100" b="0" i="0" u="none" strike="noStrike" dirty="0">
                          <a:solidFill>
                            <a:srgbClr val="5A5A5A"/>
                          </a:solidFill>
                          <a:effectLst/>
                          <a:latin typeface="Arial Narrow"/>
                        </a:rPr>
                        <a:t>une confession religieuse différente de la vôtre</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Narrow" panose="020B0606020202030204" pitchFamily="34" charset="0"/>
                        </a:rPr>
                        <a:t>90</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fr-CA" sz="1100" b="0" i="0" u="none" strike="noStrike" kern="1200" dirty="0" smtClean="0">
                          <a:solidFill>
                            <a:srgbClr val="595959"/>
                          </a:solidFill>
                          <a:effectLst/>
                          <a:latin typeface="Arial Narrow" panose="020B0606020202030204" pitchFamily="34" charset="0"/>
                          <a:ea typeface="+mn-ea"/>
                          <a:cs typeface="+mn-cs"/>
                        </a:rPr>
                        <a:t>89</a:t>
                      </a:r>
                      <a:endParaRPr lang="fr-CA" sz="1100" b="0" i="0" u="none" strike="noStrike" kern="1200" dirty="0">
                        <a:solidFill>
                          <a:srgbClr val="595959"/>
                        </a:solidFill>
                        <a:effectLst/>
                        <a:latin typeface="Arial Narrow" panose="020B0606020202030204" pitchFamily="34" charset="0"/>
                        <a:ea typeface="+mn-ea"/>
                        <a:cs typeface="+mn-cs"/>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marL="0" algn="ctr" defTabSz="914400" rtl="0" eaLnBrk="1" fontAlgn="ctr" latinLnBrk="0" hangingPunct="1"/>
                      <a:r>
                        <a:rPr lang="fr-CA" sz="1100" b="0" i="0" u="none" strike="noStrike" kern="1200" dirty="0" smtClean="0">
                          <a:solidFill>
                            <a:srgbClr val="595959"/>
                          </a:solidFill>
                          <a:effectLst/>
                          <a:latin typeface="Arial Narrow" panose="020B0606020202030204" pitchFamily="34" charset="0"/>
                          <a:ea typeface="+mn-ea"/>
                          <a:cs typeface="+mn-cs"/>
                        </a:rPr>
                        <a:t>92</a:t>
                      </a:r>
                      <a:endParaRPr lang="fr-CA" sz="1100" b="0" i="0" u="none" strike="noStrike" kern="1200" dirty="0">
                        <a:solidFill>
                          <a:srgbClr val="595959"/>
                        </a:solidFill>
                        <a:effectLst/>
                        <a:latin typeface="Arial Narrow" panose="020B0606020202030204" pitchFamily="34" charset="0"/>
                        <a:ea typeface="+mn-ea"/>
                        <a:cs typeface="+mn-cs"/>
                      </a:endParaRPr>
                    </a:p>
                  </a:txBody>
                  <a:tcPr marL="9525" marR="9525" marT="9525" marB="0" anchor="ctr">
                    <a:lnL w="5715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432000">
                <a:tc>
                  <a:txBody>
                    <a:bodyPr/>
                    <a:lstStyle/>
                    <a:p>
                      <a:pPr algn="l" fontAlgn="b"/>
                      <a:r>
                        <a:rPr lang="fr-CA" sz="1100" b="0" i="0" u="none" strike="noStrike" dirty="0" smtClean="0">
                          <a:solidFill>
                            <a:srgbClr val="5A5A5A"/>
                          </a:solidFill>
                          <a:effectLst/>
                          <a:latin typeface="Arial Narrow"/>
                        </a:rPr>
                        <a:t>Des</a:t>
                      </a:r>
                      <a:r>
                        <a:rPr lang="fr-CA" sz="1100" b="0" i="0" u="none" strike="noStrike" baseline="0" dirty="0" smtClean="0">
                          <a:solidFill>
                            <a:srgbClr val="5A5A5A"/>
                          </a:solidFill>
                          <a:effectLst/>
                          <a:latin typeface="Arial Narrow"/>
                        </a:rPr>
                        <a:t> personnes </a:t>
                      </a:r>
                      <a:r>
                        <a:rPr lang="fr-CA" sz="1100" b="0" i="0" u="none" strike="noStrike" dirty="0" smtClean="0">
                          <a:solidFill>
                            <a:srgbClr val="5A5A5A"/>
                          </a:solidFill>
                          <a:effectLst/>
                          <a:latin typeface="Arial Narrow"/>
                        </a:rPr>
                        <a:t>homosexuelles </a:t>
                      </a:r>
                      <a:r>
                        <a:rPr lang="fr-CA" sz="1100" b="0" i="0" u="none" strike="noStrike" dirty="0">
                          <a:solidFill>
                            <a:srgbClr val="5A5A5A"/>
                          </a:solidFill>
                          <a:effectLst/>
                          <a:latin typeface="Arial Narrow"/>
                        </a:rPr>
                        <a:t>ou bisexuelles</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Narrow" panose="020B0606020202030204" pitchFamily="34" charset="0"/>
                        </a:rPr>
                        <a:t>86</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fr-CA" sz="1100" b="1" i="0" u="none" strike="noStrike" kern="1200" dirty="0" smtClean="0">
                          <a:solidFill>
                            <a:srgbClr val="00B0F0"/>
                          </a:solidFill>
                          <a:effectLst/>
                          <a:latin typeface="Arial Narrow" panose="020B0606020202030204" pitchFamily="34" charset="0"/>
                          <a:ea typeface="+mn-ea"/>
                          <a:cs typeface="+mn-cs"/>
                        </a:rPr>
                        <a:t>87</a:t>
                      </a:r>
                      <a:endParaRPr lang="fr-CA" sz="1100" b="1" i="0" u="none" strike="noStrike" kern="1200" dirty="0">
                        <a:solidFill>
                          <a:srgbClr val="00B0F0"/>
                        </a:solidFill>
                        <a:effectLst/>
                        <a:latin typeface="Arial Narrow" panose="020B0606020202030204" pitchFamily="34" charset="0"/>
                        <a:ea typeface="+mn-ea"/>
                        <a:cs typeface="+mn-cs"/>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marL="0" algn="ctr" defTabSz="914400" rtl="0" eaLnBrk="1" fontAlgn="ctr" latinLnBrk="0" hangingPunct="1"/>
                      <a:r>
                        <a:rPr lang="fr-CA" sz="1100" b="1" i="0" u="none" strike="noStrike" kern="1200" dirty="0" smtClean="0">
                          <a:solidFill>
                            <a:srgbClr val="E31836"/>
                          </a:solidFill>
                          <a:effectLst/>
                          <a:latin typeface="Arial Narrow" panose="020B0606020202030204" pitchFamily="34" charset="0"/>
                          <a:ea typeface="+mn-ea"/>
                          <a:cs typeface="+mn-cs"/>
                        </a:rPr>
                        <a:t>78</a:t>
                      </a:r>
                      <a:endParaRPr lang="fr-CA" sz="1100" b="1" i="0" u="none" strike="noStrike" kern="1200" dirty="0">
                        <a:solidFill>
                          <a:srgbClr val="E31836"/>
                        </a:solidFill>
                        <a:effectLst/>
                        <a:latin typeface="Arial Narrow" panose="020B0606020202030204" pitchFamily="34" charset="0"/>
                        <a:ea typeface="+mn-ea"/>
                        <a:cs typeface="+mn-cs"/>
                      </a:endParaRPr>
                    </a:p>
                  </a:txBody>
                  <a:tcPr marL="9525" marR="9525" marT="9525" marB="0" anchor="ctr">
                    <a:lnL w="5715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432000">
                <a:tc>
                  <a:txBody>
                    <a:bodyPr/>
                    <a:lstStyle/>
                    <a:p>
                      <a:pPr algn="l" fontAlgn="b"/>
                      <a:r>
                        <a:rPr lang="fr-CA" sz="1100" b="0" i="0" u="none" strike="noStrike" dirty="0" smtClean="0">
                          <a:solidFill>
                            <a:srgbClr val="5A5A5A"/>
                          </a:solidFill>
                          <a:effectLst/>
                          <a:latin typeface="Arial Narrow"/>
                        </a:rPr>
                        <a:t>Des</a:t>
                      </a:r>
                      <a:r>
                        <a:rPr lang="fr-CA" sz="1100" b="0" i="0" u="none" strike="noStrike" baseline="0" dirty="0" smtClean="0">
                          <a:solidFill>
                            <a:srgbClr val="5A5A5A"/>
                          </a:solidFill>
                          <a:effectLst/>
                          <a:latin typeface="Arial Narrow"/>
                        </a:rPr>
                        <a:t> personnes </a:t>
                      </a:r>
                      <a:r>
                        <a:rPr lang="fr-CA" sz="1100" b="0" i="0" u="none" strike="noStrike" dirty="0" smtClean="0">
                          <a:solidFill>
                            <a:srgbClr val="5A5A5A"/>
                          </a:solidFill>
                          <a:effectLst/>
                          <a:latin typeface="Arial Narrow"/>
                        </a:rPr>
                        <a:t>homosexuelles </a:t>
                      </a:r>
                      <a:r>
                        <a:rPr lang="fr-CA" sz="1100" b="0" i="0" u="none" strike="noStrike" dirty="0">
                          <a:solidFill>
                            <a:srgbClr val="5A5A5A"/>
                          </a:solidFill>
                          <a:effectLst/>
                          <a:latin typeface="Arial Narrow"/>
                        </a:rPr>
                        <a:t>ou bisexuelles </a:t>
                      </a:r>
                      <a:r>
                        <a:rPr lang="fr-CA" sz="1100" b="1" i="0" u="none" strike="noStrike" dirty="0">
                          <a:solidFill>
                            <a:srgbClr val="5A5A5A"/>
                          </a:solidFill>
                          <a:effectLst/>
                          <a:latin typeface="Arial Narrow"/>
                        </a:rPr>
                        <a:t>de sexe opposé au vôtre</a:t>
                      </a:r>
                      <a:endParaRPr lang="fr-CA" sz="1100" b="0" i="0" u="none" strike="noStrike" dirty="0">
                        <a:solidFill>
                          <a:srgbClr val="5A5A5A"/>
                        </a:solidFill>
                        <a:effectLst/>
                        <a:latin typeface="Arial Narrow"/>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Narrow" panose="020B0606020202030204" pitchFamily="34" charset="0"/>
                        </a:rPr>
                        <a:t>86</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fr-CA" sz="1100" b="1" i="0" u="none" strike="noStrike" kern="1200" dirty="0" smtClean="0">
                          <a:solidFill>
                            <a:srgbClr val="00B0F0"/>
                          </a:solidFill>
                          <a:effectLst/>
                          <a:latin typeface="Arial Narrow" panose="020B0606020202030204" pitchFamily="34" charset="0"/>
                          <a:ea typeface="+mn-ea"/>
                          <a:cs typeface="+mn-cs"/>
                        </a:rPr>
                        <a:t>87</a:t>
                      </a:r>
                      <a:endParaRPr lang="fr-CA" sz="1100" b="1" i="0" u="none" strike="noStrike" kern="1200" dirty="0">
                        <a:solidFill>
                          <a:srgbClr val="00B0F0"/>
                        </a:solidFill>
                        <a:effectLst/>
                        <a:latin typeface="Arial Narrow" panose="020B0606020202030204" pitchFamily="34" charset="0"/>
                        <a:ea typeface="+mn-ea"/>
                        <a:cs typeface="+mn-cs"/>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marL="0" algn="ctr" defTabSz="914400" rtl="0" eaLnBrk="1" fontAlgn="ctr" latinLnBrk="0" hangingPunct="1"/>
                      <a:r>
                        <a:rPr lang="fr-CA" sz="1100" b="1" i="0" u="none" strike="noStrike" kern="1200" dirty="0" smtClean="0">
                          <a:solidFill>
                            <a:srgbClr val="E31836"/>
                          </a:solidFill>
                          <a:effectLst/>
                          <a:latin typeface="Arial Narrow" panose="020B0606020202030204" pitchFamily="34" charset="0"/>
                          <a:ea typeface="+mn-ea"/>
                          <a:cs typeface="+mn-cs"/>
                        </a:rPr>
                        <a:t>79</a:t>
                      </a:r>
                      <a:endParaRPr lang="fr-CA" sz="1100" b="1" i="0" u="none" strike="noStrike" kern="1200" dirty="0">
                        <a:solidFill>
                          <a:srgbClr val="E31836"/>
                        </a:solidFill>
                        <a:effectLst/>
                        <a:latin typeface="Arial Narrow" panose="020B0606020202030204" pitchFamily="34" charset="0"/>
                        <a:ea typeface="+mn-ea"/>
                        <a:cs typeface="+mn-cs"/>
                      </a:endParaRPr>
                    </a:p>
                  </a:txBody>
                  <a:tcPr marL="9525" marR="9525" marT="9525" marB="0" anchor="ctr">
                    <a:lnL w="5715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432000">
                <a:tc>
                  <a:txBody>
                    <a:bodyPr/>
                    <a:lstStyle/>
                    <a:p>
                      <a:pPr algn="l" fontAlgn="b"/>
                      <a:r>
                        <a:rPr lang="fr-CA" sz="1100" b="0" i="0" u="none" strike="noStrike" dirty="0" smtClean="0">
                          <a:solidFill>
                            <a:srgbClr val="5A5A5A"/>
                          </a:solidFill>
                          <a:effectLst/>
                          <a:latin typeface="Arial Narrow"/>
                        </a:rPr>
                        <a:t>Des</a:t>
                      </a:r>
                      <a:r>
                        <a:rPr lang="fr-CA" sz="1100" b="0" i="0" u="none" strike="noStrike" baseline="0" dirty="0" smtClean="0">
                          <a:solidFill>
                            <a:srgbClr val="5A5A5A"/>
                          </a:solidFill>
                          <a:effectLst/>
                          <a:latin typeface="Arial Narrow"/>
                        </a:rPr>
                        <a:t> personnes </a:t>
                      </a:r>
                      <a:r>
                        <a:rPr lang="fr-CA" sz="1100" b="0" i="0" u="none" strike="noStrike" dirty="0" smtClean="0">
                          <a:solidFill>
                            <a:srgbClr val="5A5A5A"/>
                          </a:solidFill>
                          <a:effectLst/>
                          <a:latin typeface="Arial Narrow"/>
                        </a:rPr>
                        <a:t>homosexuelles </a:t>
                      </a:r>
                      <a:r>
                        <a:rPr lang="fr-CA" sz="1100" b="0" i="0" u="none" strike="noStrike" dirty="0">
                          <a:solidFill>
                            <a:srgbClr val="5A5A5A"/>
                          </a:solidFill>
                          <a:effectLst/>
                          <a:latin typeface="Arial Narrow"/>
                        </a:rPr>
                        <a:t>ou bisexuelles </a:t>
                      </a:r>
                      <a:r>
                        <a:rPr lang="fr-CA" sz="1100" b="1" i="0" u="none" strike="noStrike" dirty="0">
                          <a:solidFill>
                            <a:srgbClr val="5A5A5A"/>
                          </a:solidFill>
                          <a:effectLst/>
                          <a:latin typeface="Arial Narrow"/>
                        </a:rPr>
                        <a:t>de même sexe que vous</a:t>
                      </a:r>
                      <a:endParaRPr lang="fr-CA" sz="1100" b="0" i="0" u="none" strike="noStrike" dirty="0">
                        <a:solidFill>
                          <a:srgbClr val="5A5A5A"/>
                        </a:solidFill>
                        <a:effectLst/>
                        <a:latin typeface="Arial Narrow"/>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Narrow" panose="020B0606020202030204" pitchFamily="34" charset="0"/>
                        </a:rPr>
                        <a:t>82</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fr-CA" sz="1100" b="1" i="0" u="none" strike="noStrike" kern="1200" dirty="0" smtClean="0">
                          <a:solidFill>
                            <a:srgbClr val="00B0F0"/>
                          </a:solidFill>
                          <a:effectLst/>
                          <a:latin typeface="Arial Narrow" panose="020B0606020202030204" pitchFamily="34" charset="0"/>
                          <a:ea typeface="+mn-ea"/>
                          <a:cs typeface="+mn-cs"/>
                        </a:rPr>
                        <a:t>84</a:t>
                      </a:r>
                      <a:endParaRPr lang="fr-CA" sz="1100" b="1" i="0" u="none" strike="noStrike" kern="1200" dirty="0">
                        <a:solidFill>
                          <a:srgbClr val="00B0F0"/>
                        </a:solidFill>
                        <a:effectLst/>
                        <a:latin typeface="Arial Narrow" panose="020B0606020202030204" pitchFamily="34" charset="0"/>
                        <a:ea typeface="+mn-ea"/>
                        <a:cs typeface="+mn-cs"/>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marL="0" algn="ctr" defTabSz="914400" rtl="0" eaLnBrk="1" fontAlgn="ctr" latinLnBrk="0" hangingPunct="1"/>
                      <a:r>
                        <a:rPr lang="fr-CA" sz="1100" b="1" i="0" u="none" strike="noStrike" kern="1200" dirty="0" smtClean="0">
                          <a:solidFill>
                            <a:srgbClr val="E31836"/>
                          </a:solidFill>
                          <a:effectLst/>
                          <a:latin typeface="Arial Narrow" panose="020B0606020202030204" pitchFamily="34" charset="0"/>
                          <a:ea typeface="+mn-ea"/>
                          <a:cs typeface="+mn-cs"/>
                        </a:rPr>
                        <a:t>70</a:t>
                      </a:r>
                      <a:endParaRPr lang="fr-CA" sz="1100" b="1" i="0" u="none" strike="noStrike" kern="1200" dirty="0">
                        <a:solidFill>
                          <a:srgbClr val="E31836"/>
                        </a:solidFill>
                        <a:effectLst/>
                        <a:latin typeface="Arial Narrow" panose="020B0606020202030204" pitchFamily="34" charset="0"/>
                        <a:ea typeface="+mn-ea"/>
                        <a:cs typeface="+mn-cs"/>
                      </a:endParaRPr>
                    </a:p>
                  </a:txBody>
                  <a:tcPr marL="9525" marR="9525" marT="9525" marB="0" anchor="ctr">
                    <a:lnL w="5715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432000">
                <a:tc>
                  <a:txBody>
                    <a:bodyPr/>
                    <a:lstStyle/>
                    <a:p>
                      <a:pPr algn="l" fontAlgn="ctr"/>
                      <a:r>
                        <a:rPr lang="fr-CA" sz="1100" b="0" i="0" u="none" strike="noStrike" dirty="0" smtClean="0">
                          <a:solidFill>
                            <a:srgbClr val="5A5A5A"/>
                          </a:solidFill>
                          <a:effectLst/>
                          <a:latin typeface="Arial Narrow"/>
                        </a:rPr>
                        <a:t>Des</a:t>
                      </a:r>
                      <a:r>
                        <a:rPr lang="fr-CA" sz="1100" b="0" i="0" u="none" strike="noStrike" baseline="0" dirty="0" smtClean="0">
                          <a:solidFill>
                            <a:srgbClr val="5A5A5A"/>
                          </a:solidFill>
                          <a:effectLst/>
                          <a:latin typeface="Arial Narrow"/>
                        </a:rPr>
                        <a:t> personnes </a:t>
                      </a:r>
                      <a:r>
                        <a:rPr lang="fr-CA" sz="1100" b="0" i="0" u="none" strike="noStrike" dirty="0" smtClean="0">
                          <a:solidFill>
                            <a:srgbClr val="5A5A5A"/>
                          </a:solidFill>
                          <a:effectLst/>
                          <a:latin typeface="Arial Narrow"/>
                        </a:rPr>
                        <a:t>ayant </a:t>
                      </a:r>
                      <a:r>
                        <a:rPr lang="fr-CA" sz="1100" b="0" i="0" u="none" strike="noStrike" dirty="0">
                          <a:solidFill>
                            <a:srgbClr val="5A5A5A"/>
                          </a:solidFill>
                          <a:effectLst/>
                          <a:latin typeface="Arial Narrow"/>
                        </a:rPr>
                        <a:t>un handicap </a:t>
                      </a:r>
                      <a:r>
                        <a:rPr lang="fr-CA" sz="1100" b="1" i="0" u="none" strike="noStrike" dirty="0">
                          <a:solidFill>
                            <a:srgbClr val="5A5A5A"/>
                          </a:solidFill>
                          <a:effectLst/>
                          <a:latin typeface="Arial Narrow"/>
                        </a:rPr>
                        <a:t>physique</a:t>
                      </a:r>
                      <a:endParaRPr lang="fr-CA" sz="1100" b="0" i="0" u="none" strike="noStrike" dirty="0">
                        <a:solidFill>
                          <a:srgbClr val="5A5A5A"/>
                        </a:solidFill>
                        <a:effectLst/>
                        <a:latin typeface="Arial Narrow"/>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Narrow" panose="020B0606020202030204" pitchFamily="34" charset="0"/>
                        </a:rPr>
                        <a:t>88</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89</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83</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432000">
                <a:tc>
                  <a:txBody>
                    <a:bodyPr/>
                    <a:lstStyle/>
                    <a:p>
                      <a:pPr algn="l" fontAlgn="b"/>
                      <a:r>
                        <a:rPr lang="fr-CA" sz="1100" b="0" i="0" u="none" strike="noStrike" dirty="0" smtClean="0">
                          <a:solidFill>
                            <a:srgbClr val="5A5A5A"/>
                          </a:solidFill>
                          <a:effectLst/>
                          <a:latin typeface="Arial Narrow"/>
                        </a:rPr>
                        <a:t>Des</a:t>
                      </a:r>
                      <a:r>
                        <a:rPr lang="fr-CA" sz="1100" b="0" i="0" u="none" strike="noStrike" baseline="0" dirty="0" smtClean="0">
                          <a:solidFill>
                            <a:srgbClr val="5A5A5A"/>
                          </a:solidFill>
                          <a:effectLst/>
                          <a:latin typeface="Arial Narrow"/>
                        </a:rPr>
                        <a:t> personnes </a:t>
                      </a:r>
                      <a:r>
                        <a:rPr lang="fr-CA" sz="1100" b="0" i="0" u="none" strike="noStrike" dirty="0" smtClean="0">
                          <a:solidFill>
                            <a:srgbClr val="5A5A5A"/>
                          </a:solidFill>
                          <a:effectLst/>
                          <a:latin typeface="Arial Narrow"/>
                        </a:rPr>
                        <a:t>ayant </a:t>
                      </a:r>
                      <a:r>
                        <a:rPr lang="fr-CA" sz="1100" b="0" i="0" u="none" strike="noStrike" dirty="0">
                          <a:solidFill>
                            <a:srgbClr val="5A5A5A"/>
                          </a:solidFill>
                          <a:effectLst/>
                          <a:latin typeface="Arial Narrow"/>
                        </a:rPr>
                        <a:t>un handicap </a:t>
                      </a:r>
                      <a:r>
                        <a:rPr lang="fr-CA" sz="1100" b="1" i="0" u="none" strike="noStrike" dirty="0">
                          <a:solidFill>
                            <a:srgbClr val="5A5A5A"/>
                          </a:solidFill>
                          <a:effectLst/>
                          <a:latin typeface="Arial Narrow"/>
                        </a:rPr>
                        <a:t>mental</a:t>
                      </a:r>
                      <a:endParaRPr lang="fr-CA" sz="1100" b="0" i="0" u="none" strike="noStrike" dirty="0">
                        <a:solidFill>
                          <a:srgbClr val="5A5A5A"/>
                        </a:solidFill>
                        <a:effectLst/>
                        <a:latin typeface="Arial Narrow"/>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Narrow" panose="020B0606020202030204" pitchFamily="34" charset="0"/>
                        </a:rPr>
                        <a:t>76</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fr-CA" sz="1100" b="1" i="0" u="none" strike="noStrike" kern="1200" dirty="0" smtClean="0">
                          <a:solidFill>
                            <a:srgbClr val="00B0F0"/>
                          </a:solidFill>
                          <a:effectLst/>
                          <a:latin typeface="Arial Narrow" panose="020B0606020202030204" pitchFamily="34" charset="0"/>
                          <a:ea typeface="+mn-ea"/>
                          <a:cs typeface="+mn-cs"/>
                        </a:rPr>
                        <a:t>77</a:t>
                      </a:r>
                      <a:endParaRPr lang="fr-CA" sz="1100" b="1" i="0" u="none" strike="noStrike" kern="1200" dirty="0">
                        <a:solidFill>
                          <a:srgbClr val="00B0F0"/>
                        </a:solidFill>
                        <a:effectLst/>
                        <a:latin typeface="Arial Narrow" panose="020B0606020202030204" pitchFamily="34" charset="0"/>
                        <a:ea typeface="+mn-ea"/>
                        <a:cs typeface="+mn-cs"/>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marL="0" algn="ctr" defTabSz="914400" rtl="0" eaLnBrk="1" fontAlgn="ctr" latinLnBrk="0" hangingPunct="1"/>
                      <a:r>
                        <a:rPr lang="fr-CA" sz="1100" b="1" i="0" u="none" strike="noStrike" kern="1200" dirty="0" smtClean="0">
                          <a:solidFill>
                            <a:srgbClr val="E31836"/>
                          </a:solidFill>
                          <a:effectLst/>
                          <a:latin typeface="Arial Narrow" panose="020B0606020202030204" pitchFamily="34" charset="0"/>
                          <a:ea typeface="+mn-ea"/>
                          <a:cs typeface="+mn-cs"/>
                        </a:rPr>
                        <a:t>67</a:t>
                      </a:r>
                      <a:endParaRPr lang="fr-CA" sz="1100" b="1" i="0" u="none" strike="noStrike" kern="1200" dirty="0">
                        <a:solidFill>
                          <a:srgbClr val="E31836"/>
                        </a:solidFill>
                        <a:effectLst/>
                        <a:latin typeface="Arial Narrow" panose="020B0606020202030204" pitchFamily="34" charset="0"/>
                        <a:ea typeface="+mn-ea"/>
                        <a:cs typeface="+mn-cs"/>
                      </a:endParaRPr>
                    </a:p>
                  </a:txBody>
                  <a:tcPr marL="9525" marR="9525" marT="9525" marB="0" anchor="ctr">
                    <a:lnL w="5715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432000">
                <a:tc>
                  <a:txBody>
                    <a:bodyPr/>
                    <a:lstStyle/>
                    <a:p>
                      <a:pPr algn="l" fontAlgn="b"/>
                      <a:r>
                        <a:rPr lang="fr-CA" sz="1100" b="0" i="0" u="none" strike="noStrike" dirty="0" smtClean="0">
                          <a:solidFill>
                            <a:srgbClr val="5A5A5A"/>
                          </a:solidFill>
                          <a:effectLst/>
                          <a:latin typeface="Arial Narrow"/>
                        </a:rPr>
                        <a:t>Des</a:t>
                      </a:r>
                      <a:r>
                        <a:rPr lang="fr-CA" sz="1100" b="0" i="0" u="none" strike="noStrike" baseline="0" dirty="0" smtClean="0">
                          <a:solidFill>
                            <a:srgbClr val="5A5A5A"/>
                          </a:solidFill>
                          <a:effectLst/>
                          <a:latin typeface="Arial Narrow"/>
                        </a:rPr>
                        <a:t> personnes </a:t>
                      </a:r>
                      <a:r>
                        <a:rPr lang="fr-CA" sz="1100" b="0" i="0" u="none" strike="noStrike" dirty="0" smtClean="0">
                          <a:solidFill>
                            <a:srgbClr val="5A5A5A"/>
                          </a:solidFill>
                          <a:effectLst/>
                          <a:latin typeface="Arial Narrow"/>
                        </a:rPr>
                        <a:t>transgenres</a:t>
                      </a:r>
                      <a:endParaRPr lang="fr-CA" sz="1100" b="0" i="0" u="none" strike="noStrike" dirty="0">
                        <a:solidFill>
                          <a:srgbClr val="5A5A5A"/>
                        </a:solidFill>
                        <a:effectLst/>
                        <a:latin typeface="Arial Narrow"/>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Narrow" panose="020B0606020202030204" pitchFamily="34" charset="0"/>
                        </a:rPr>
                        <a:t>60</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61</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58</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bl>
          </a:graphicData>
        </a:graphic>
      </p:graphicFrame>
      <p:sp>
        <p:nvSpPr>
          <p:cNvPr id="8" name="Rectangle 7"/>
          <p:cNvSpPr/>
          <p:nvPr>
            <p:custDataLst>
              <p:tags r:id="rId5"/>
            </p:custDataLst>
          </p:nvPr>
        </p:nvSpPr>
        <p:spPr>
          <a:xfrm>
            <a:off x="563936" y="6097340"/>
            <a:ext cx="8052786" cy="369332"/>
          </a:xfrm>
          <a:prstGeom prst="rect">
            <a:avLst/>
          </a:prstGeom>
        </p:spPr>
        <p:txBody>
          <a:bodyPr wrap="square">
            <a:spAutoFit/>
          </a:bodyPr>
          <a:lstStyle/>
          <a:p>
            <a:pPr algn="just"/>
            <a:r>
              <a:rPr lang="en-US" sz="900" dirty="0" smtClean="0">
                <a:solidFill>
                  <a:srgbClr val="7F7F7F"/>
                </a:solidFill>
                <a:latin typeface="Arial Narrow" panose="020B0606020202030204" pitchFamily="34" charset="0"/>
              </a:rPr>
              <a:t/>
            </a:r>
            <a:br>
              <a:rPr lang="en-US" sz="900" dirty="0" smtClean="0">
                <a:solidFill>
                  <a:srgbClr val="7F7F7F"/>
                </a:solidFill>
                <a:latin typeface="Arial Narrow" panose="020B0606020202030204" pitchFamily="34" charset="0"/>
              </a:rPr>
            </a:br>
            <a:r>
              <a:rPr lang="en-US" sz="900" dirty="0" smtClean="0">
                <a:solidFill>
                  <a:srgbClr val="595959"/>
                </a:solidFill>
                <a:cs typeface="Arial" panose="020B0604020202020204" pitchFamily="34" charset="0"/>
              </a:rPr>
              <a:t>Q101.</a:t>
            </a:r>
            <a:r>
              <a:rPr lang="en-US" sz="900" dirty="0" smtClean="0">
                <a:solidFill>
                  <a:srgbClr val="7F7F7F"/>
                </a:solidFill>
                <a:cs typeface="Arial" panose="020B0604020202020204" pitchFamily="34" charset="0"/>
              </a:rPr>
              <a:t> </a:t>
            </a:r>
            <a:r>
              <a:rPr lang="fr-CA" sz="900" dirty="0">
                <a:solidFill>
                  <a:srgbClr val="595959"/>
                </a:solidFill>
                <a:cs typeface="Arial" panose="020B0604020202020204" pitchFamily="34" charset="0"/>
              </a:rPr>
              <a:t>De façon générale, dans votre vie quotidienne, dans quelle mesure êtes-vous à l’aise ou mal à l’aise lorsque vous avez à côtoyer les types de personnes suivantes </a:t>
            </a:r>
            <a:r>
              <a:rPr lang="fr-CA" sz="900" dirty="0" smtClean="0">
                <a:solidFill>
                  <a:srgbClr val="595959"/>
                </a:solidFill>
                <a:cs typeface="Arial" panose="020B0604020202020204" pitchFamily="34" charset="0"/>
              </a:rPr>
              <a:t>?</a:t>
            </a:r>
            <a:endParaRPr lang="fr-FR" sz="900" dirty="0">
              <a:solidFill>
                <a:srgbClr val="595959"/>
              </a:solidFill>
              <a:cs typeface="Arial" panose="020B0604020202020204" pitchFamily="34" charset="0"/>
            </a:endParaRPr>
          </a:p>
        </p:txBody>
      </p:sp>
      <p:sp>
        <p:nvSpPr>
          <p:cNvPr id="7" name="Rectangle 6"/>
          <p:cNvSpPr/>
          <p:nvPr>
            <p:custDataLst>
              <p:tags r:id="rId6"/>
            </p:custDataLst>
          </p:nvPr>
        </p:nvSpPr>
        <p:spPr>
          <a:xfrm>
            <a:off x="527360" y="3429000"/>
            <a:ext cx="4980744" cy="357617"/>
          </a:xfrm>
          <a:prstGeom prst="rect">
            <a:avLst/>
          </a:prstGeom>
          <a:noFill/>
          <a:ln>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prstClr val="white"/>
              </a:solidFill>
            </a:endParaRPr>
          </a:p>
        </p:txBody>
      </p:sp>
      <p:sp>
        <p:nvSpPr>
          <p:cNvPr id="13" name="Rectangle 12"/>
          <p:cNvSpPr/>
          <p:nvPr>
            <p:custDataLst>
              <p:tags r:id="rId7"/>
            </p:custDataLst>
          </p:nvPr>
        </p:nvSpPr>
        <p:spPr>
          <a:xfrm>
            <a:off x="541024" y="3862817"/>
            <a:ext cx="4967080" cy="357617"/>
          </a:xfrm>
          <a:prstGeom prst="rect">
            <a:avLst/>
          </a:prstGeom>
          <a:noFill/>
          <a:ln>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prstClr val="white"/>
              </a:solidFill>
            </a:endParaRPr>
          </a:p>
        </p:txBody>
      </p:sp>
      <p:sp>
        <p:nvSpPr>
          <p:cNvPr id="14" name="Rectangle 13"/>
          <p:cNvSpPr/>
          <p:nvPr>
            <p:custDataLst>
              <p:tags r:id="rId8"/>
            </p:custDataLst>
          </p:nvPr>
        </p:nvSpPr>
        <p:spPr>
          <a:xfrm>
            <a:off x="539880" y="4293096"/>
            <a:ext cx="4968224" cy="357617"/>
          </a:xfrm>
          <a:prstGeom prst="rect">
            <a:avLst/>
          </a:prstGeom>
          <a:noFill/>
          <a:ln>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prstClr val="white"/>
              </a:solidFill>
            </a:endParaRPr>
          </a:p>
        </p:txBody>
      </p:sp>
      <p:sp>
        <p:nvSpPr>
          <p:cNvPr id="15" name="Rectangle 14"/>
          <p:cNvSpPr/>
          <p:nvPr>
            <p:custDataLst>
              <p:tags r:id="rId9"/>
            </p:custDataLst>
          </p:nvPr>
        </p:nvSpPr>
        <p:spPr>
          <a:xfrm>
            <a:off x="507064" y="5589240"/>
            <a:ext cx="5001040" cy="357617"/>
          </a:xfrm>
          <a:prstGeom prst="rect">
            <a:avLst/>
          </a:prstGeom>
          <a:noFill/>
          <a:ln>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prstClr val="white"/>
              </a:solidFill>
            </a:endParaRPr>
          </a:p>
        </p:txBody>
      </p:sp>
      <p:sp>
        <p:nvSpPr>
          <p:cNvPr id="11" name="Rectangle 10"/>
          <p:cNvSpPr/>
          <p:nvPr>
            <p:custDataLst>
              <p:tags r:id="rId10"/>
            </p:custDataLst>
          </p:nvPr>
        </p:nvSpPr>
        <p:spPr>
          <a:xfrm>
            <a:off x="520792" y="790005"/>
            <a:ext cx="2226892" cy="230832"/>
          </a:xfrm>
          <a:prstGeom prst="rect">
            <a:avLst/>
          </a:prstGeom>
        </p:spPr>
        <p:txBody>
          <a:bodyPr wrap="none">
            <a:spAutoFit/>
          </a:bodyPr>
          <a:lstStyle/>
          <a:p>
            <a:r>
              <a:rPr lang="fr-CA" sz="900" dirty="0">
                <a:solidFill>
                  <a:srgbClr val="9BBB59"/>
                </a:solidFill>
                <a:latin typeface="Arial" panose="020B0604020202020204" pitchFamily="34" charset="0"/>
                <a:cs typeface="Arial" panose="020B0604020202020204" pitchFamily="34" charset="0"/>
              </a:rPr>
              <a:t>Base : ensemble des </a:t>
            </a:r>
            <a:r>
              <a:rPr lang="fr-CA" sz="900" dirty="0" smtClean="0">
                <a:solidFill>
                  <a:srgbClr val="9BBB59"/>
                </a:solidFill>
                <a:latin typeface="Arial" panose="020B0604020202020204" pitchFamily="34" charset="0"/>
                <a:cs typeface="Arial" panose="020B0604020202020204" pitchFamily="34" charset="0"/>
              </a:rPr>
              <a:t>répondants n=800</a:t>
            </a:r>
            <a:endParaRPr lang="fr-CA" sz="9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10058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custDataLst>
              <p:tags r:id="rId1"/>
            </p:custDataLst>
          </p:nvPr>
        </p:nvSpPr>
        <p:spPr/>
        <p:txBody>
          <a:bodyPr/>
          <a:lstStyle/>
          <a:p>
            <a:r>
              <a:rPr lang="en-CA" dirty="0" smtClean="0">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2"/>
            <p:custDataLst>
              <p:tags r:id="rId2"/>
            </p:custDataLst>
          </p:nvPr>
        </p:nvSpPr>
        <p:spPr/>
        <p:txBody>
          <a:bodyPr/>
          <a:lstStyle/>
          <a:p>
            <a:fld id="{E7B58D81-04C7-47EB-9B1C-20051A4D7758}" type="slidenum">
              <a:rPr lang="en-CA" smtClean="0">
                <a:solidFill>
                  <a:srgbClr val="000000">
                    <a:tint val="75000"/>
                  </a:srgbClr>
                </a:solidFill>
              </a:rPr>
              <a:pPr/>
              <a:t>21</a:t>
            </a:fld>
            <a:endParaRPr lang="en-CA" dirty="0">
              <a:solidFill>
                <a:srgbClr val="000000">
                  <a:tint val="75000"/>
                </a:srgbClr>
              </a:solidFill>
            </a:endParaRPr>
          </a:p>
        </p:txBody>
      </p:sp>
      <p:graphicFrame>
        <p:nvGraphicFramePr>
          <p:cNvPr id="9" name="Graphique 8"/>
          <p:cNvGraphicFramePr/>
          <p:nvPr>
            <p:custDataLst>
              <p:tags r:id="rId3"/>
            </p:custDataLst>
            <p:extLst>
              <p:ext uri="{D42A27DB-BD31-4B8C-83A1-F6EECF244321}">
                <p14:modId xmlns:p14="http://schemas.microsoft.com/office/powerpoint/2010/main" val="1899357066"/>
              </p:ext>
            </p:extLst>
          </p:nvPr>
        </p:nvGraphicFramePr>
        <p:xfrm>
          <a:off x="1187624" y="1744241"/>
          <a:ext cx="6336704" cy="4447239"/>
        </p:xfrm>
        <a:graphic>
          <a:graphicData uri="http://schemas.openxmlformats.org/drawingml/2006/chart">
            <c:chart xmlns:c="http://schemas.openxmlformats.org/drawingml/2006/chart" xmlns:r="http://schemas.openxmlformats.org/officeDocument/2006/relationships" r:id="rId10"/>
          </a:graphicData>
        </a:graphic>
      </p:graphicFrame>
      <p:sp>
        <p:nvSpPr>
          <p:cNvPr id="16" name="Titre 4"/>
          <p:cNvSpPr>
            <a:spLocks noGrp="1"/>
          </p:cNvSpPr>
          <p:nvPr>
            <p:ph type="title"/>
            <p:custDataLst>
              <p:tags r:id="rId4"/>
            </p:custDataLst>
          </p:nvPr>
        </p:nvSpPr>
        <p:spPr>
          <a:xfrm>
            <a:off x="558800" y="480036"/>
            <a:ext cx="5381352" cy="631545"/>
          </a:xfrm>
        </p:spPr>
        <p:txBody>
          <a:bodyPr>
            <a:normAutofit/>
          </a:bodyPr>
          <a:lstStyle/>
          <a:p>
            <a:r>
              <a:rPr lang="fr-CA" sz="2000" dirty="0" smtClean="0">
                <a:solidFill>
                  <a:srgbClr val="9BBB59"/>
                </a:solidFill>
              </a:rPr>
              <a:t>Aisance à voir des personnes de sexes opposés manifester leur affection en public</a:t>
            </a:r>
            <a:endParaRPr lang="fr-CA" sz="2000" dirty="0">
              <a:solidFill>
                <a:srgbClr val="9BBB59"/>
              </a:solidFill>
            </a:endParaRPr>
          </a:p>
        </p:txBody>
      </p:sp>
      <p:graphicFrame>
        <p:nvGraphicFramePr>
          <p:cNvPr id="5" name="Tableau 4"/>
          <p:cNvGraphicFramePr>
            <a:graphicFrameLocks noGrp="1"/>
          </p:cNvGraphicFramePr>
          <p:nvPr>
            <p:custDataLst>
              <p:tags r:id="rId5"/>
            </p:custDataLst>
            <p:extLst>
              <p:ext uri="{D42A27DB-BD31-4B8C-83A1-F6EECF244321}">
                <p14:modId xmlns:p14="http://schemas.microsoft.com/office/powerpoint/2010/main" val="2211319177"/>
              </p:ext>
            </p:extLst>
          </p:nvPr>
        </p:nvGraphicFramePr>
        <p:xfrm>
          <a:off x="7428656" y="1463475"/>
          <a:ext cx="1103784" cy="4255602"/>
        </p:xfrm>
        <a:graphic>
          <a:graphicData uri="http://schemas.openxmlformats.org/drawingml/2006/table">
            <a:tbl>
              <a:tblPr firstRow="1" bandRow="1">
                <a:tableStyleId>{073A0DAA-6AF3-43AB-8588-CEC1D06C72B9}</a:tableStyleId>
              </a:tblPr>
              <a:tblGrid>
                <a:gridCol w="1103784"/>
              </a:tblGrid>
              <a:tr h="36760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A" sz="1200" u="none" dirty="0" smtClean="0">
                          <a:solidFill>
                            <a:srgbClr val="5A5A5A"/>
                          </a:solidFill>
                          <a:latin typeface="Arial" panose="020B0604020202020204" pitchFamily="34" charset="0"/>
                          <a:cs typeface="Arial" panose="020B0604020202020204" pitchFamily="34" charset="0"/>
                        </a:rPr>
                        <a:t>Total à l’aise</a:t>
                      </a:r>
                    </a:p>
                  </a:txBody>
                  <a:tcPr>
                    <a:lnB w="19050" cap="flat" cmpd="sng" algn="ctr">
                      <a:solidFill>
                        <a:schemeClr val="tx1">
                          <a:lumMod val="50000"/>
                          <a:lumOff val="50000"/>
                        </a:schemeClr>
                      </a:solidFill>
                      <a:prstDash val="solid"/>
                      <a:round/>
                      <a:headEnd type="none" w="med" len="med"/>
                      <a:tailEnd type="none" w="med" len="med"/>
                    </a:lnB>
                    <a:noFill/>
                  </a:tcPr>
                </a:tc>
              </a:tr>
              <a:tr h="972000">
                <a:tc>
                  <a:txBody>
                    <a:bodyPr/>
                    <a:lstStyle/>
                    <a:p>
                      <a:pPr algn="ctr"/>
                      <a:r>
                        <a:rPr lang="fr-CA" sz="1200" b="1" dirty="0" smtClean="0">
                          <a:solidFill>
                            <a:srgbClr val="5A5A5A"/>
                          </a:solidFill>
                          <a:latin typeface="Arial" panose="020B0604020202020204" pitchFamily="34" charset="0"/>
                          <a:cs typeface="Arial" panose="020B0604020202020204" pitchFamily="34" charset="0"/>
                        </a:rPr>
                        <a:t>94%</a:t>
                      </a:r>
                      <a:endParaRPr lang="fr-CA" sz="1200" b="1" dirty="0">
                        <a:solidFill>
                          <a:srgbClr val="5A5A5A"/>
                        </a:solidFill>
                        <a:latin typeface="Arial" panose="020B0604020202020204" pitchFamily="34" charset="0"/>
                        <a:cs typeface="Arial" panose="020B0604020202020204" pitchFamily="34" charset="0"/>
                      </a:endParaRPr>
                    </a:p>
                  </a:txBody>
                  <a:tcPr anchor="ctr">
                    <a:lnT w="19050" cap="flat" cmpd="sng" algn="ctr">
                      <a:solidFill>
                        <a:schemeClr val="tx1">
                          <a:lumMod val="50000"/>
                          <a:lumOff val="50000"/>
                        </a:schemeClr>
                      </a:solidFill>
                      <a:prstDash val="solid"/>
                      <a:round/>
                      <a:headEnd type="none" w="med" len="med"/>
                      <a:tailEnd type="none" w="med" len="med"/>
                    </a:lnT>
                    <a:noFill/>
                  </a:tcPr>
                </a:tc>
              </a:tr>
              <a:tr h="972000">
                <a:tc>
                  <a:txBody>
                    <a:bodyPr/>
                    <a:lstStyle/>
                    <a:p>
                      <a:pPr algn="ctr"/>
                      <a:r>
                        <a:rPr lang="fr-CA" sz="1200" b="1" dirty="0" smtClean="0">
                          <a:solidFill>
                            <a:srgbClr val="5A5A5A"/>
                          </a:solidFill>
                          <a:latin typeface="Arial" panose="020B0604020202020204" pitchFamily="34" charset="0"/>
                          <a:cs typeface="Arial" panose="020B0604020202020204" pitchFamily="34" charset="0"/>
                        </a:rPr>
                        <a:t>88%</a:t>
                      </a:r>
                      <a:endParaRPr lang="fr-CA" sz="1200" b="1" dirty="0">
                        <a:solidFill>
                          <a:srgbClr val="5A5A5A"/>
                        </a:solidFill>
                        <a:latin typeface="Arial" panose="020B0604020202020204" pitchFamily="34" charset="0"/>
                        <a:cs typeface="Arial" panose="020B0604020202020204" pitchFamily="34" charset="0"/>
                      </a:endParaRPr>
                    </a:p>
                  </a:txBody>
                  <a:tcPr anchor="ctr">
                    <a:noFill/>
                  </a:tcPr>
                </a:tc>
              </a:tr>
              <a:tr h="972000">
                <a:tc>
                  <a:txBody>
                    <a:bodyPr/>
                    <a:lstStyle/>
                    <a:p>
                      <a:pPr algn="ctr"/>
                      <a:r>
                        <a:rPr lang="fr-CA" sz="1200" b="1" dirty="0" smtClean="0">
                          <a:solidFill>
                            <a:srgbClr val="5A5A5A"/>
                          </a:solidFill>
                          <a:latin typeface="Arial" panose="020B0604020202020204" pitchFamily="34" charset="0"/>
                          <a:cs typeface="Arial" panose="020B0604020202020204" pitchFamily="34" charset="0"/>
                        </a:rPr>
                        <a:t>80%</a:t>
                      </a:r>
                      <a:endParaRPr lang="fr-CA" sz="1200" b="1" dirty="0">
                        <a:solidFill>
                          <a:srgbClr val="5A5A5A"/>
                        </a:solidFill>
                        <a:latin typeface="Arial" panose="020B0604020202020204" pitchFamily="34" charset="0"/>
                        <a:cs typeface="Arial" panose="020B0604020202020204" pitchFamily="34" charset="0"/>
                      </a:endParaRPr>
                    </a:p>
                  </a:txBody>
                  <a:tcPr anchor="ctr">
                    <a:noFill/>
                  </a:tcPr>
                </a:tc>
              </a:tr>
              <a:tr h="972000">
                <a:tc>
                  <a:txBody>
                    <a:bodyPr/>
                    <a:lstStyle/>
                    <a:p>
                      <a:pPr algn="ctr"/>
                      <a:r>
                        <a:rPr lang="fr-CA" sz="1200" b="1" dirty="0" smtClean="0">
                          <a:solidFill>
                            <a:srgbClr val="5A5A5A"/>
                          </a:solidFill>
                          <a:latin typeface="Arial" panose="020B0604020202020204" pitchFamily="34" charset="0"/>
                          <a:cs typeface="Arial" panose="020B0604020202020204" pitchFamily="34" charset="0"/>
                        </a:rPr>
                        <a:t>72%</a:t>
                      </a:r>
                      <a:endParaRPr lang="fr-CA" sz="1200" b="1" dirty="0">
                        <a:solidFill>
                          <a:srgbClr val="5A5A5A"/>
                        </a:solidFill>
                        <a:latin typeface="Arial" panose="020B0604020202020204" pitchFamily="34" charset="0"/>
                        <a:cs typeface="Arial" panose="020B0604020202020204" pitchFamily="34" charset="0"/>
                      </a:endParaRPr>
                    </a:p>
                  </a:txBody>
                  <a:tcPr anchor="ctr">
                    <a:noFill/>
                  </a:tcPr>
                </a:tc>
              </a:tr>
            </a:tbl>
          </a:graphicData>
        </a:graphic>
      </p:graphicFrame>
      <p:sp>
        <p:nvSpPr>
          <p:cNvPr id="8" name="Rectangle 7"/>
          <p:cNvSpPr/>
          <p:nvPr>
            <p:custDataLst>
              <p:tags r:id="rId6"/>
            </p:custDataLst>
          </p:nvPr>
        </p:nvSpPr>
        <p:spPr>
          <a:xfrm>
            <a:off x="479654" y="6097695"/>
            <a:ext cx="8052786" cy="369332"/>
          </a:xfrm>
          <a:prstGeom prst="rect">
            <a:avLst/>
          </a:prstGeom>
        </p:spPr>
        <p:txBody>
          <a:bodyPr wrap="square">
            <a:spAutoFit/>
          </a:bodyPr>
          <a:lstStyle/>
          <a:p>
            <a:r>
              <a:rPr lang="en-US" sz="900" dirty="0" smtClean="0">
                <a:solidFill>
                  <a:srgbClr val="7F7F7F"/>
                </a:solidFill>
                <a:latin typeface="Arial Narrow" panose="020B0606020202030204" pitchFamily="34" charset="0"/>
              </a:rPr>
              <a:t/>
            </a:r>
            <a:br>
              <a:rPr lang="en-US" sz="900" dirty="0" smtClean="0">
                <a:solidFill>
                  <a:srgbClr val="7F7F7F"/>
                </a:solidFill>
                <a:latin typeface="Arial Narrow" panose="020B0606020202030204" pitchFamily="34" charset="0"/>
              </a:rPr>
            </a:br>
            <a:r>
              <a:rPr lang="en-US" sz="900" dirty="0" smtClean="0">
                <a:solidFill>
                  <a:srgbClr val="595959"/>
                </a:solidFill>
                <a:latin typeface="+mj-lt"/>
                <a:cs typeface="Arial" panose="020B0604020202020204" pitchFamily="34" charset="0"/>
              </a:rPr>
              <a:t>Q105. </a:t>
            </a:r>
            <a:r>
              <a:rPr lang="fr-CA" sz="900" dirty="0">
                <a:solidFill>
                  <a:srgbClr val="595959"/>
                </a:solidFill>
                <a:latin typeface="+mj-lt"/>
                <a:cs typeface="Arial" panose="020B0604020202020204" pitchFamily="34" charset="0"/>
              </a:rPr>
              <a:t>Maintenant, jusqu’à quel point êtes-vous à l’aise ou mal à l’aise avec les situations suivantes </a:t>
            </a:r>
            <a:r>
              <a:rPr lang="fr-CA" sz="900" dirty="0" smtClean="0">
                <a:solidFill>
                  <a:srgbClr val="595959"/>
                </a:solidFill>
                <a:latin typeface="+mj-lt"/>
                <a:cs typeface="Arial" panose="020B0604020202020204" pitchFamily="34" charset="0"/>
              </a:rPr>
              <a:t>:</a:t>
            </a:r>
            <a:endParaRPr lang="fr-FR" sz="900" dirty="0">
              <a:solidFill>
                <a:srgbClr val="595959"/>
              </a:solidFill>
              <a:cs typeface="Arial" panose="020B0604020202020204" pitchFamily="34" charset="0"/>
            </a:endParaRPr>
          </a:p>
        </p:txBody>
      </p:sp>
      <p:sp>
        <p:nvSpPr>
          <p:cNvPr id="10" name="Rectangle 9"/>
          <p:cNvSpPr/>
          <p:nvPr>
            <p:custDataLst>
              <p:tags r:id="rId7"/>
            </p:custDataLst>
          </p:nvPr>
        </p:nvSpPr>
        <p:spPr>
          <a:xfrm>
            <a:off x="499526" y="1141835"/>
            <a:ext cx="2271776" cy="230832"/>
          </a:xfrm>
          <a:prstGeom prst="rect">
            <a:avLst/>
          </a:prstGeom>
        </p:spPr>
        <p:txBody>
          <a:bodyPr wrap="none">
            <a:spAutoFit/>
          </a:bodyPr>
          <a:lstStyle/>
          <a:p>
            <a:r>
              <a:rPr lang="fr-CA" sz="900" dirty="0">
                <a:solidFill>
                  <a:srgbClr val="9BBB59"/>
                </a:solidFill>
                <a:latin typeface="Arial" panose="020B0604020202020204" pitchFamily="34" charset="0"/>
                <a:cs typeface="Arial" panose="020B0604020202020204" pitchFamily="34" charset="0"/>
              </a:rPr>
              <a:t>Base : ensemble des </a:t>
            </a:r>
            <a:r>
              <a:rPr lang="fr-CA" sz="900" dirty="0" smtClean="0">
                <a:solidFill>
                  <a:srgbClr val="9BBB59"/>
                </a:solidFill>
                <a:latin typeface="Arial" panose="020B0604020202020204" pitchFamily="34" charset="0"/>
                <a:cs typeface="Arial" panose="020B0604020202020204" pitchFamily="34" charset="0"/>
              </a:rPr>
              <a:t>répondants n=800</a:t>
            </a:r>
            <a:endParaRPr lang="fr-CA" sz="9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24424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custDataLst>
              <p:tags r:id="rId1"/>
            </p:custDataLst>
          </p:nvPr>
        </p:nvSpPr>
        <p:spPr/>
        <p:txBody>
          <a:bodyPr/>
          <a:lstStyle/>
          <a:p>
            <a:r>
              <a:rPr lang="en-CA" dirty="0" smtClean="0">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2"/>
            <p:custDataLst>
              <p:tags r:id="rId2"/>
            </p:custDataLst>
          </p:nvPr>
        </p:nvSpPr>
        <p:spPr/>
        <p:txBody>
          <a:bodyPr/>
          <a:lstStyle/>
          <a:p>
            <a:fld id="{E7B58D81-04C7-47EB-9B1C-20051A4D7758}" type="slidenum">
              <a:rPr lang="en-CA" smtClean="0">
                <a:solidFill>
                  <a:srgbClr val="000000">
                    <a:tint val="75000"/>
                  </a:srgbClr>
                </a:solidFill>
              </a:rPr>
              <a:pPr/>
              <a:t>22</a:t>
            </a:fld>
            <a:endParaRPr lang="en-CA" dirty="0">
              <a:solidFill>
                <a:srgbClr val="000000">
                  <a:tint val="75000"/>
                </a:srgbClr>
              </a:solidFill>
            </a:endParaRPr>
          </a:p>
        </p:txBody>
      </p:sp>
      <p:sp>
        <p:nvSpPr>
          <p:cNvPr id="7" name="Rectangle 6"/>
          <p:cNvSpPr/>
          <p:nvPr>
            <p:custDataLst>
              <p:tags r:id="rId3"/>
            </p:custDataLst>
          </p:nvPr>
        </p:nvSpPr>
        <p:spPr>
          <a:xfrm>
            <a:off x="479654" y="6107872"/>
            <a:ext cx="8052786" cy="369332"/>
          </a:xfrm>
          <a:prstGeom prst="rect">
            <a:avLst/>
          </a:prstGeom>
        </p:spPr>
        <p:txBody>
          <a:bodyPr wrap="square">
            <a:spAutoFit/>
          </a:bodyPr>
          <a:lstStyle/>
          <a:p>
            <a:r>
              <a:rPr lang="en-US" sz="900" dirty="0" smtClean="0">
                <a:solidFill>
                  <a:srgbClr val="7F7F7F"/>
                </a:solidFill>
                <a:latin typeface="Arial Narrow" panose="020B0606020202030204" pitchFamily="34" charset="0"/>
              </a:rPr>
              <a:t/>
            </a:r>
            <a:br>
              <a:rPr lang="en-US" sz="900" dirty="0" smtClean="0">
                <a:solidFill>
                  <a:srgbClr val="7F7F7F"/>
                </a:solidFill>
                <a:latin typeface="Arial Narrow" panose="020B0606020202030204" pitchFamily="34" charset="0"/>
              </a:rPr>
            </a:br>
            <a:r>
              <a:rPr lang="en-US" sz="900" dirty="0" smtClean="0">
                <a:solidFill>
                  <a:srgbClr val="595959"/>
                </a:solidFill>
                <a:latin typeface="+mj-lt"/>
                <a:cs typeface="Arial" panose="020B0604020202020204" pitchFamily="34" charset="0"/>
              </a:rPr>
              <a:t>Q105. </a:t>
            </a:r>
            <a:r>
              <a:rPr lang="fr-CA" sz="900" dirty="0">
                <a:solidFill>
                  <a:srgbClr val="595959"/>
                </a:solidFill>
                <a:latin typeface="+mj-lt"/>
                <a:cs typeface="Arial" panose="020B0604020202020204" pitchFamily="34" charset="0"/>
              </a:rPr>
              <a:t>Maintenant, jusqu’à quel point êtes-vous à l’aise ou mal à l’aise avec les situations suivantes </a:t>
            </a:r>
            <a:r>
              <a:rPr lang="fr-CA" sz="900" dirty="0" smtClean="0">
                <a:solidFill>
                  <a:srgbClr val="595959"/>
                </a:solidFill>
                <a:latin typeface="+mj-lt"/>
                <a:cs typeface="Arial" panose="020B0604020202020204" pitchFamily="34" charset="0"/>
              </a:rPr>
              <a:t>:</a:t>
            </a:r>
            <a:endParaRPr lang="fr-FR" sz="900" dirty="0">
              <a:solidFill>
                <a:srgbClr val="595959"/>
              </a:solidFill>
              <a:latin typeface="+mj-lt"/>
              <a:cs typeface="Arial" panose="020B0604020202020204" pitchFamily="34" charset="0"/>
            </a:endParaRPr>
          </a:p>
        </p:txBody>
      </p:sp>
      <p:graphicFrame>
        <p:nvGraphicFramePr>
          <p:cNvPr id="9" name="Graphique 8"/>
          <p:cNvGraphicFramePr/>
          <p:nvPr>
            <p:custDataLst>
              <p:tags r:id="rId4"/>
            </p:custDataLst>
            <p:extLst>
              <p:ext uri="{D42A27DB-BD31-4B8C-83A1-F6EECF244321}">
                <p14:modId xmlns:p14="http://schemas.microsoft.com/office/powerpoint/2010/main" val="1895265447"/>
              </p:ext>
            </p:extLst>
          </p:nvPr>
        </p:nvGraphicFramePr>
        <p:xfrm>
          <a:off x="1187624" y="1698385"/>
          <a:ext cx="6336704" cy="4447239"/>
        </p:xfrm>
        <a:graphic>
          <a:graphicData uri="http://schemas.openxmlformats.org/drawingml/2006/chart">
            <c:chart xmlns:c="http://schemas.openxmlformats.org/drawingml/2006/chart" xmlns:r="http://schemas.openxmlformats.org/officeDocument/2006/relationships" r:id="rId10"/>
          </a:graphicData>
        </a:graphic>
      </p:graphicFrame>
      <p:sp>
        <p:nvSpPr>
          <p:cNvPr id="8" name="Rectangle 7"/>
          <p:cNvSpPr/>
          <p:nvPr>
            <p:custDataLst>
              <p:tags r:id="rId5"/>
            </p:custDataLst>
          </p:nvPr>
        </p:nvSpPr>
        <p:spPr>
          <a:xfrm>
            <a:off x="478260" y="1131202"/>
            <a:ext cx="2271776" cy="230832"/>
          </a:xfrm>
          <a:prstGeom prst="rect">
            <a:avLst/>
          </a:prstGeom>
        </p:spPr>
        <p:txBody>
          <a:bodyPr wrap="none">
            <a:spAutoFit/>
          </a:bodyPr>
          <a:lstStyle/>
          <a:p>
            <a:r>
              <a:rPr lang="fr-CA" sz="900" dirty="0">
                <a:solidFill>
                  <a:srgbClr val="9BBB59"/>
                </a:solidFill>
                <a:latin typeface="Arial" panose="020B0604020202020204" pitchFamily="34" charset="0"/>
                <a:cs typeface="Arial" panose="020B0604020202020204" pitchFamily="34" charset="0"/>
              </a:rPr>
              <a:t>Base : ensemble des </a:t>
            </a:r>
            <a:r>
              <a:rPr lang="fr-CA" sz="900" dirty="0" smtClean="0">
                <a:solidFill>
                  <a:srgbClr val="9BBB59"/>
                </a:solidFill>
                <a:latin typeface="Arial" panose="020B0604020202020204" pitchFamily="34" charset="0"/>
                <a:cs typeface="Arial" panose="020B0604020202020204" pitchFamily="34" charset="0"/>
              </a:rPr>
              <a:t>répondants n=800</a:t>
            </a:r>
            <a:endParaRPr lang="fr-CA" sz="900" dirty="0">
              <a:solidFill>
                <a:srgbClr val="000000"/>
              </a:solidFill>
              <a:latin typeface="Arial" panose="020B0604020202020204" pitchFamily="34" charset="0"/>
              <a:cs typeface="Arial" panose="020B0604020202020204" pitchFamily="34" charset="0"/>
            </a:endParaRPr>
          </a:p>
        </p:txBody>
      </p:sp>
      <p:sp>
        <p:nvSpPr>
          <p:cNvPr id="11" name="Titre 4"/>
          <p:cNvSpPr txBox="1">
            <a:spLocks/>
          </p:cNvSpPr>
          <p:nvPr>
            <p:custDataLst>
              <p:tags r:id="rId6"/>
            </p:custDataLst>
          </p:nvPr>
        </p:nvSpPr>
        <p:spPr>
          <a:xfrm>
            <a:off x="558800" y="480036"/>
            <a:ext cx="5381352" cy="631545"/>
          </a:xfrm>
          <a:prstGeom prst="rect">
            <a:avLst/>
          </a:prstGeom>
        </p:spPr>
        <p:txBody>
          <a:bodyPr vert="horz" lIns="0" tIns="0" rIns="0" bIns="0" rtlCol="0" anchor="ctr">
            <a:normAutofit/>
          </a:bodyPr>
          <a:lstStyle>
            <a:lvl1pPr algn="l" defTabSz="914400" rtl="0" eaLnBrk="1" latinLnBrk="0" hangingPunct="1">
              <a:spcBef>
                <a:spcPct val="0"/>
              </a:spcBef>
              <a:buNone/>
              <a:defRPr sz="1800" b="1" kern="1200">
                <a:solidFill>
                  <a:srgbClr val="E31836"/>
                </a:solidFill>
                <a:latin typeface="Arial" pitchFamily="34" charset="0"/>
                <a:ea typeface="+mj-ea"/>
                <a:cs typeface="Arial" pitchFamily="34" charset="0"/>
              </a:defRPr>
            </a:lvl1pPr>
          </a:lstStyle>
          <a:p>
            <a:r>
              <a:rPr lang="fr-CA" sz="2000" dirty="0" smtClean="0">
                <a:solidFill>
                  <a:srgbClr val="9BBB59"/>
                </a:solidFill>
              </a:rPr>
              <a:t>Aisance à voir des personnes de même sexe manifester leur affection en public</a:t>
            </a:r>
            <a:endParaRPr lang="fr-CA" sz="2000" dirty="0">
              <a:solidFill>
                <a:srgbClr val="9BBB59"/>
              </a:solidFill>
            </a:endParaRPr>
          </a:p>
        </p:txBody>
      </p:sp>
      <p:graphicFrame>
        <p:nvGraphicFramePr>
          <p:cNvPr id="12" name="Tableau 11"/>
          <p:cNvGraphicFramePr>
            <a:graphicFrameLocks noGrp="1"/>
          </p:cNvGraphicFramePr>
          <p:nvPr>
            <p:custDataLst>
              <p:tags r:id="rId7"/>
            </p:custDataLst>
            <p:extLst>
              <p:ext uri="{D42A27DB-BD31-4B8C-83A1-F6EECF244321}">
                <p14:modId xmlns:p14="http://schemas.microsoft.com/office/powerpoint/2010/main" val="4290563228"/>
              </p:ext>
            </p:extLst>
          </p:nvPr>
        </p:nvGraphicFramePr>
        <p:xfrm>
          <a:off x="7428656" y="1492050"/>
          <a:ext cx="1103784" cy="4255602"/>
        </p:xfrm>
        <a:graphic>
          <a:graphicData uri="http://schemas.openxmlformats.org/drawingml/2006/table">
            <a:tbl>
              <a:tblPr firstRow="1" bandRow="1">
                <a:tableStyleId>{073A0DAA-6AF3-43AB-8588-CEC1D06C72B9}</a:tableStyleId>
              </a:tblPr>
              <a:tblGrid>
                <a:gridCol w="1103784"/>
              </a:tblGrid>
              <a:tr h="36760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A" sz="1200" u="none" dirty="0" smtClean="0">
                          <a:solidFill>
                            <a:srgbClr val="5A5A5A"/>
                          </a:solidFill>
                          <a:latin typeface="Arial" panose="020B0604020202020204" pitchFamily="34" charset="0"/>
                          <a:cs typeface="Arial" panose="020B0604020202020204" pitchFamily="34" charset="0"/>
                        </a:rPr>
                        <a:t>Total à l’aise</a:t>
                      </a:r>
                    </a:p>
                  </a:txBody>
                  <a:tcPr>
                    <a:lnB w="19050" cap="flat" cmpd="sng" algn="ctr">
                      <a:solidFill>
                        <a:schemeClr val="tx1">
                          <a:lumMod val="50000"/>
                          <a:lumOff val="50000"/>
                        </a:schemeClr>
                      </a:solidFill>
                      <a:prstDash val="solid"/>
                      <a:round/>
                      <a:headEnd type="none" w="med" len="med"/>
                      <a:tailEnd type="none" w="med" len="med"/>
                    </a:lnB>
                    <a:noFill/>
                  </a:tcPr>
                </a:tc>
              </a:tr>
              <a:tr h="972000">
                <a:tc>
                  <a:txBody>
                    <a:bodyPr/>
                    <a:lstStyle/>
                    <a:p>
                      <a:pPr algn="ctr"/>
                      <a:r>
                        <a:rPr lang="fr-CA" sz="1200" b="1" dirty="0" smtClean="0">
                          <a:solidFill>
                            <a:srgbClr val="5A5A5A"/>
                          </a:solidFill>
                          <a:latin typeface="Arial" panose="020B0604020202020204" pitchFamily="34" charset="0"/>
                          <a:cs typeface="Arial" panose="020B0604020202020204" pitchFamily="34" charset="0"/>
                        </a:rPr>
                        <a:t>81%</a:t>
                      </a:r>
                      <a:endParaRPr lang="fr-CA" sz="1200" b="1" dirty="0">
                        <a:solidFill>
                          <a:srgbClr val="5A5A5A"/>
                        </a:solidFill>
                        <a:latin typeface="Arial" panose="020B0604020202020204" pitchFamily="34" charset="0"/>
                        <a:cs typeface="Arial" panose="020B0604020202020204" pitchFamily="34" charset="0"/>
                      </a:endParaRPr>
                    </a:p>
                  </a:txBody>
                  <a:tcPr anchor="ctr">
                    <a:lnT w="19050" cap="flat" cmpd="sng" algn="ctr">
                      <a:solidFill>
                        <a:schemeClr val="tx1">
                          <a:lumMod val="50000"/>
                          <a:lumOff val="50000"/>
                        </a:schemeClr>
                      </a:solidFill>
                      <a:prstDash val="solid"/>
                      <a:round/>
                      <a:headEnd type="none" w="med" len="med"/>
                      <a:tailEnd type="none" w="med" len="med"/>
                    </a:lnT>
                    <a:noFill/>
                  </a:tcPr>
                </a:tc>
              </a:tr>
              <a:tr h="972000">
                <a:tc>
                  <a:txBody>
                    <a:bodyPr/>
                    <a:lstStyle/>
                    <a:p>
                      <a:pPr algn="ctr"/>
                      <a:r>
                        <a:rPr lang="fr-CA" sz="1200" b="1" dirty="0" smtClean="0">
                          <a:solidFill>
                            <a:srgbClr val="5A5A5A"/>
                          </a:solidFill>
                          <a:latin typeface="Arial" panose="020B0604020202020204" pitchFamily="34" charset="0"/>
                          <a:cs typeface="Arial" panose="020B0604020202020204" pitchFamily="34" charset="0"/>
                        </a:rPr>
                        <a:t>75%</a:t>
                      </a:r>
                      <a:endParaRPr lang="fr-CA" sz="1200" b="1" dirty="0">
                        <a:solidFill>
                          <a:srgbClr val="5A5A5A"/>
                        </a:solidFill>
                        <a:latin typeface="Arial" panose="020B0604020202020204" pitchFamily="34" charset="0"/>
                        <a:cs typeface="Arial" panose="020B0604020202020204" pitchFamily="34" charset="0"/>
                      </a:endParaRPr>
                    </a:p>
                  </a:txBody>
                  <a:tcPr anchor="ctr">
                    <a:noFill/>
                  </a:tcPr>
                </a:tc>
              </a:tr>
              <a:tr h="972000">
                <a:tc>
                  <a:txBody>
                    <a:bodyPr/>
                    <a:lstStyle/>
                    <a:p>
                      <a:pPr algn="ctr"/>
                      <a:r>
                        <a:rPr lang="fr-CA" sz="1200" b="1" dirty="0" smtClean="0">
                          <a:solidFill>
                            <a:srgbClr val="5A5A5A"/>
                          </a:solidFill>
                          <a:latin typeface="Arial" panose="020B0604020202020204" pitchFamily="34" charset="0"/>
                          <a:cs typeface="Arial" panose="020B0604020202020204" pitchFamily="34" charset="0"/>
                        </a:rPr>
                        <a:t>62%</a:t>
                      </a:r>
                      <a:endParaRPr lang="fr-CA" sz="1200" b="1" dirty="0">
                        <a:solidFill>
                          <a:srgbClr val="5A5A5A"/>
                        </a:solidFill>
                        <a:latin typeface="Arial" panose="020B0604020202020204" pitchFamily="34" charset="0"/>
                        <a:cs typeface="Arial" panose="020B0604020202020204" pitchFamily="34" charset="0"/>
                      </a:endParaRPr>
                    </a:p>
                  </a:txBody>
                  <a:tcPr anchor="ctr">
                    <a:noFill/>
                  </a:tcPr>
                </a:tc>
              </a:tr>
              <a:tr h="972000">
                <a:tc>
                  <a:txBody>
                    <a:bodyPr/>
                    <a:lstStyle/>
                    <a:p>
                      <a:pPr algn="ctr"/>
                      <a:r>
                        <a:rPr lang="fr-CA" sz="1200" b="1" dirty="0" smtClean="0">
                          <a:solidFill>
                            <a:srgbClr val="5A5A5A"/>
                          </a:solidFill>
                          <a:latin typeface="Arial" panose="020B0604020202020204" pitchFamily="34" charset="0"/>
                          <a:cs typeface="Arial" panose="020B0604020202020204" pitchFamily="34" charset="0"/>
                        </a:rPr>
                        <a:t>56%</a:t>
                      </a:r>
                      <a:endParaRPr lang="fr-CA" sz="1200" b="1" dirty="0">
                        <a:solidFill>
                          <a:srgbClr val="5A5A5A"/>
                        </a:solidFill>
                        <a:latin typeface="Arial" panose="020B0604020202020204" pitchFamily="34" charset="0"/>
                        <a:cs typeface="Arial" panose="020B0604020202020204" pitchFamily="34" charset="0"/>
                      </a:endParaRPr>
                    </a:p>
                  </a:txBody>
                  <a:tcPr anchor="ctr">
                    <a:noFill/>
                  </a:tcPr>
                </a:tc>
              </a:tr>
            </a:tbl>
          </a:graphicData>
        </a:graphic>
      </p:graphicFrame>
    </p:spTree>
    <p:extLst>
      <p:ext uri="{BB962C8B-B14F-4D97-AF65-F5344CB8AC3E}">
        <p14:creationId xmlns:p14="http://schemas.microsoft.com/office/powerpoint/2010/main" val="42845112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custDataLst>
              <p:tags r:id="rId1"/>
            </p:custDataLst>
          </p:nvPr>
        </p:nvSpPr>
        <p:spPr/>
        <p:txBody>
          <a:bodyPr/>
          <a:lstStyle/>
          <a:p>
            <a:r>
              <a:rPr lang="en-CA" dirty="0" smtClean="0">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2"/>
            <p:custDataLst>
              <p:tags r:id="rId2"/>
            </p:custDataLst>
          </p:nvPr>
        </p:nvSpPr>
        <p:spPr/>
        <p:txBody>
          <a:bodyPr/>
          <a:lstStyle/>
          <a:p>
            <a:fld id="{E7B58D81-04C7-47EB-9B1C-20051A4D7758}" type="slidenum">
              <a:rPr lang="en-CA" smtClean="0">
                <a:solidFill>
                  <a:srgbClr val="000000">
                    <a:tint val="75000"/>
                  </a:srgbClr>
                </a:solidFill>
              </a:rPr>
              <a:pPr/>
              <a:t>23</a:t>
            </a:fld>
            <a:endParaRPr lang="en-CA" dirty="0">
              <a:solidFill>
                <a:srgbClr val="000000">
                  <a:tint val="75000"/>
                </a:srgbClr>
              </a:solidFill>
            </a:endParaRPr>
          </a:p>
        </p:txBody>
      </p:sp>
      <p:sp>
        <p:nvSpPr>
          <p:cNvPr id="7" name="Rectangle 6"/>
          <p:cNvSpPr/>
          <p:nvPr>
            <p:custDataLst>
              <p:tags r:id="rId3"/>
            </p:custDataLst>
          </p:nvPr>
        </p:nvSpPr>
        <p:spPr>
          <a:xfrm>
            <a:off x="479654" y="6107872"/>
            <a:ext cx="8052786" cy="369332"/>
          </a:xfrm>
          <a:prstGeom prst="rect">
            <a:avLst/>
          </a:prstGeom>
        </p:spPr>
        <p:txBody>
          <a:bodyPr wrap="square">
            <a:spAutoFit/>
          </a:bodyPr>
          <a:lstStyle/>
          <a:p>
            <a:r>
              <a:rPr lang="en-US" sz="900" dirty="0" smtClean="0">
                <a:solidFill>
                  <a:srgbClr val="7F7F7F"/>
                </a:solidFill>
                <a:latin typeface="Arial Narrow" panose="020B0606020202030204" pitchFamily="34" charset="0"/>
              </a:rPr>
              <a:t/>
            </a:r>
            <a:br>
              <a:rPr lang="en-US" sz="900" dirty="0" smtClean="0">
                <a:solidFill>
                  <a:srgbClr val="7F7F7F"/>
                </a:solidFill>
                <a:latin typeface="Arial Narrow" panose="020B0606020202030204" pitchFamily="34" charset="0"/>
              </a:rPr>
            </a:br>
            <a:r>
              <a:rPr lang="en-US" sz="900" dirty="0" smtClean="0">
                <a:solidFill>
                  <a:srgbClr val="595959"/>
                </a:solidFill>
                <a:cs typeface="Arial" panose="020B0604020202020204" pitchFamily="34" charset="0"/>
              </a:rPr>
              <a:t>Q105. </a:t>
            </a:r>
            <a:r>
              <a:rPr lang="fr-CA" sz="900" dirty="0">
                <a:solidFill>
                  <a:srgbClr val="595959"/>
                </a:solidFill>
                <a:cs typeface="Arial" panose="020B0604020202020204" pitchFamily="34" charset="0"/>
              </a:rPr>
              <a:t>Maintenant, jusqu’à quel point êtes-vous à l’aise ou mal à l’aise avec les situations suivantes </a:t>
            </a:r>
            <a:r>
              <a:rPr lang="fr-CA" sz="900" dirty="0" smtClean="0">
                <a:solidFill>
                  <a:srgbClr val="595959"/>
                </a:solidFill>
                <a:cs typeface="Arial" panose="020B0604020202020204" pitchFamily="34" charset="0"/>
              </a:rPr>
              <a:t>:</a:t>
            </a:r>
            <a:endParaRPr lang="fr-FR" sz="900" dirty="0">
              <a:solidFill>
                <a:srgbClr val="595959"/>
              </a:solidFill>
              <a:cs typeface="Arial" panose="020B0604020202020204" pitchFamily="34" charset="0"/>
            </a:endParaRPr>
          </a:p>
        </p:txBody>
      </p:sp>
      <p:graphicFrame>
        <p:nvGraphicFramePr>
          <p:cNvPr id="9" name="Graphique 8"/>
          <p:cNvGraphicFramePr/>
          <p:nvPr>
            <p:custDataLst>
              <p:tags r:id="rId4"/>
            </p:custDataLst>
            <p:extLst>
              <p:ext uri="{D42A27DB-BD31-4B8C-83A1-F6EECF244321}">
                <p14:modId xmlns:p14="http://schemas.microsoft.com/office/powerpoint/2010/main" val="2256634893"/>
              </p:ext>
            </p:extLst>
          </p:nvPr>
        </p:nvGraphicFramePr>
        <p:xfrm>
          <a:off x="1187624" y="1698385"/>
          <a:ext cx="6253628" cy="4447239"/>
        </p:xfrm>
        <a:graphic>
          <a:graphicData uri="http://schemas.openxmlformats.org/drawingml/2006/chart">
            <c:chart xmlns:c="http://schemas.openxmlformats.org/drawingml/2006/chart" xmlns:r="http://schemas.openxmlformats.org/officeDocument/2006/relationships" r:id="rId10"/>
          </a:graphicData>
        </a:graphic>
      </p:graphicFrame>
      <p:sp>
        <p:nvSpPr>
          <p:cNvPr id="16" name="Titre 4"/>
          <p:cNvSpPr>
            <a:spLocks noGrp="1"/>
          </p:cNvSpPr>
          <p:nvPr>
            <p:ph type="title"/>
            <p:custDataLst>
              <p:tags r:id="rId5"/>
            </p:custDataLst>
          </p:nvPr>
        </p:nvSpPr>
        <p:spPr>
          <a:xfrm>
            <a:off x="558800" y="476672"/>
            <a:ext cx="5525368" cy="654530"/>
          </a:xfrm>
        </p:spPr>
        <p:txBody>
          <a:bodyPr>
            <a:noAutofit/>
          </a:bodyPr>
          <a:lstStyle/>
          <a:p>
            <a:r>
              <a:rPr lang="fr-CA" sz="2000" dirty="0" smtClean="0">
                <a:solidFill>
                  <a:srgbClr val="9BBB59"/>
                </a:solidFill>
              </a:rPr>
              <a:t>Aisance à l’idée d’utiliser les mêmes toilettes ou vestiaires que des personnes transgenres</a:t>
            </a:r>
            <a:endParaRPr lang="fr-CA" sz="2000" dirty="0">
              <a:solidFill>
                <a:srgbClr val="9BBB59"/>
              </a:solidFill>
            </a:endParaRPr>
          </a:p>
        </p:txBody>
      </p:sp>
      <p:sp>
        <p:nvSpPr>
          <p:cNvPr id="8" name="Rectangle 7"/>
          <p:cNvSpPr/>
          <p:nvPr>
            <p:custDataLst>
              <p:tags r:id="rId6"/>
            </p:custDataLst>
          </p:nvPr>
        </p:nvSpPr>
        <p:spPr>
          <a:xfrm>
            <a:off x="478260" y="1131202"/>
            <a:ext cx="2271776" cy="230832"/>
          </a:xfrm>
          <a:prstGeom prst="rect">
            <a:avLst/>
          </a:prstGeom>
        </p:spPr>
        <p:txBody>
          <a:bodyPr wrap="none">
            <a:spAutoFit/>
          </a:bodyPr>
          <a:lstStyle/>
          <a:p>
            <a:r>
              <a:rPr lang="fr-CA" sz="900" dirty="0">
                <a:solidFill>
                  <a:srgbClr val="9BBB59"/>
                </a:solidFill>
                <a:latin typeface="Arial" panose="020B0604020202020204" pitchFamily="34" charset="0"/>
                <a:cs typeface="Arial" panose="020B0604020202020204" pitchFamily="34" charset="0"/>
              </a:rPr>
              <a:t>Base : ensemble des </a:t>
            </a:r>
            <a:r>
              <a:rPr lang="fr-CA" sz="900" dirty="0" smtClean="0">
                <a:solidFill>
                  <a:srgbClr val="9BBB59"/>
                </a:solidFill>
                <a:latin typeface="Arial" panose="020B0604020202020204" pitchFamily="34" charset="0"/>
                <a:cs typeface="Arial" panose="020B0604020202020204" pitchFamily="34" charset="0"/>
              </a:rPr>
              <a:t>répondants n=800</a:t>
            </a:r>
            <a:endParaRPr lang="fr-CA" sz="900" dirty="0">
              <a:solidFill>
                <a:srgbClr val="000000"/>
              </a:solidFill>
              <a:latin typeface="Arial" panose="020B0604020202020204" pitchFamily="34" charset="0"/>
              <a:cs typeface="Arial" panose="020B0604020202020204" pitchFamily="34" charset="0"/>
            </a:endParaRPr>
          </a:p>
        </p:txBody>
      </p:sp>
      <p:graphicFrame>
        <p:nvGraphicFramePr>
          <p:cNvPr id="11" name="Tableau 10"/>
          <p:cNvGraphicFramePr>
            <a:graphicFrameLocks noGrp="1"/>
          </p:cNvGraphicFramePr>
          <p:nvPr>
            <p:custDataLst>
              <p:tags r:id="rId7"/>
            </p:custDataLst>
            <p:extLst>
              <p:ext uri="{D42A27DB-BD31-4B8C-83A1-F6EECF244321}">
                <p14:modId xmlns:p14="http://schemas.microsoft.com/office/powerpoint/2010/main" val="1056250333"/>
              </p:ext>
            </p:extLst>
          </p:nvPr>
        </p:nvGraphicFramePr>
        <p:xfrm>
          <a:off x="7428656" y="1492050"/>
          <a:ext cx="1103784" cy="4255602"/>
        </p:xfrm>
        <a:graphic>
          <a:graphicData uri="http://schemas.openxmlformats.org/drawingml/2006/table">
            <a:tbl>
              <a:tblPr firstRow="1" bandRow="1">
                <a:tableStyleId>{073A0DAA-6AF3-43AB-8588-CEC1D06C72B9}</a:tableStyleId>
              </a:tblPr>
              <a:tblGrid>
                <a:gridCol w="1103784"/>
              </a:tblGrid>
              <a:tr h="36760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A" sz="1200" u="none" dirty="0" smtClean="0">
                          <a:solidFill>
                            <a:srgbClr val="5A5A5A"/>
                          </a:solidFill>
                          <a:latin typeface="Arial" panose="020B0604020202020204" pitchFamily="34" charset="0"/>
                          <a:cs typeface="Arial" panose="020B0604020202020204" pitchFamily="34" charset="0"/>
                        </a:rPr>
                        <a:t>Total à l’aise</a:t>
                      </a:r>
                    </a:p>
                  </a:txBody>
                  <a:tcPr>
                    <a:lnB w="19050" cap="flat" cmpd="sng" algn="ctr">
                      <a:solidFill>
                        <a:schemeClr val="tx1">
                          <a:lumMod val="50000"/>
                          <a:lumOff val="50000"/>
                        </a:schemeClr>
                      </a:solidFill>
                      <a:prstDash val="solid"/>
                      <a:round/>
                      <a:headEnd type="none" w="med" len="med"/>
                      <a:tailEnd type="none" w="med" len="med"/>
                    </a:lnB>
                    <a:noFill/>
                  </a:tcPr>
                </a:tc>
              </a:tr>
              <a:tr h="972000">
                <a:tc>
                  <a:txBody>
                    <a:bodyPr/>
                    <a:lstStyle/>
                    <a:p>
                      <a:pPr algn="ctr"/>
                      <a:r>
                        <a:rPr lang="fr-CA" sz="1200" b="1" dirty="0" smtClean="0">
                          <a:solidFill>
                            <a:srgbClr val="5A5A5A"/>
                          </a:solidFill>
                          <a:latin typeface="Arial" panose="020B0604020202020204" pitchFamily="34" charset="0"/>
                          <a:cs typeface="Arial" panose="020B0604020202020204" pitchFamily="34" charset="0"/>
                        </a:rPr>
                        <a:t>66%</a:t>
                      </a:r>
                      <a:endParaRPr lang="fr-CA" sz="1200" b="1" dirty="0">
                        <a:solidFill>
                          <a:srgbClr val="5A5A5A"/>
                        </a:solidFill>
                        <a:latin typeface="Arial" panose="020B0604020202020204" pitchFamily="34" charset="0"/>
                        <a:cs typeface="Arial" panose="020B0604020202020204" pitchFamily="34" charset="0"/>
                      </a:endParaRPr>
                    </a:p>
                  </a:txBody>
                  <a:tcPr anchor="ctr">
                    <a:lnT w="19050" cap="flat" cmpd="sng" algn="ctr">
                      <a:solidFill>
                        <a:schemeClr val="tx1">
                          <a:lumMod val="50000"/>
                          <a:lumOff val="50000"/>
                        </a:schemeClr>
                      </a:solidFill>
                      <a:prstDash val="solid"/>
                      <a:round/>
                      <a:headEnd type="none" w="med" len="med"/>
                      <a:tailEnd type="none" w="med" len="med"/>
                    </a:lnT>
                    <a:noFill/>
                  </a:tcPr>
                </a:tc>
              </a:tr>
              <a:tr h="972000">
                <a:tc>
                  <a:txBody>
                    <a:bodyPr/>
                    <a:lstStyle/>
                    <a:p>
                      <a:pPr algn="ctr"/>
                      <a:r>
                        <a:rPr lang="fr-CA" sz="1200" b="1" dirty="0" smtClean="0">
                          <a:solidFill>
                            <a:srgbClr val="5A5A5A"/>
                          </a:solidFill>
                          <a:latin typeface="Arial" panose="020B0604020202020204" pitchFamily="34" charset="0"/>
                          <a:cs typeface="Arial" panose="020B0604020202020204" pitchFamily="34" charset="0"/>
                        </a:rPr>
                        <a:t>61%</a:t>
                      </a:r>
                      <a:endParaRPr lang="fr-CA" sz="1200" b="1" dirty="0">
                        <a:solidFill>
                          <a:srgbClr val="5A5A5A"/>
                        </a:solidFill>
                        <a:latin typeface="Arial" panose="020B0604020202020204" pitchFamily="34" charset="0"/>
                        <a:cs typeface="Arial" panose="020B0604020202020204" pitchFamily="34" charset="0"/>
                      </a:endParaRPr>
                    </a:p>
                  </a:txBody>
                  <a:tcPr anchor="ctr">
                    <a:noFill/>
                  </a:tcPr>
                </a:tc>
              </a:tr>
              <a:tr h="972000">
                <a:tc>
                  <a:txBody>
                    <a:bodyPr/>
                    <a:lstStyle/>
                    <a:p>
                      <a:pPr algn="ctr"/>
                      <a:r>
                        <a:rPr lang="fr-CA" sz="1200" b="1" dirty="0" smtClean="0">
                          <a:solidFill>
                            <a:srgbClr val="5A5A5A"/>
                          </a:solidFill>
                          <a:latin typeface="Arial" panose="020B0604020202020204" pitchFamily="34" charset="0"/>
                          <a:cs typeface="Arial" panose="020B0604020202020204" pitchFamily="34" charset="0"/>
                        </a:rPr>
                        <a:t>58%</a:t>
                      </a:r>
                      <a:endParaRPr lang="fr-CA" sz="1200" b="1" dirty="0">
                        <a:solidFill>
                          <a:srgbClr val="5A5A5A"/>
                        </a:solidFill>
                        <a:latin typeface="Arial" panose="020B0604020202020204" pitchFamily="34" charset="0"/>
                        <a:cs typeface="Arial" panose="020B0604020202020204" pitchFamily="34" charset="0"/>
                      </a:endParaRPr>
                    </a:p>
                  </a:txBody>
                  <a:tcPr anchor="ctr">
                    <a:noFill/>
                  </a:tcPr>
                </a:tc>
              </a:tr>
              <a:tr h="972000">
                <a:tc>
                  <a:txBody>
                    <a:bodyPr/>
                    <a:lstStyle/>
                    <a:p>
                      <a:pPr algn="ctr"/>
                      <a:r>
                        <a:rPr lang="fr-CA" sz="1200" b="1" dirty="0" smtClean="0">
                          <a:solidFill>
                            <a:srgbClr val="5A5A5A"/>
                          </a:solidFill>
                          <a:latin typeface="Arial" panose="020B0604020202020204" pitchFamily="34" charset="0"/>
                          <a:cs typeface="Arial" panose="020B0604020202020204" pitchFamily="34" charset="0"/>
                        </a:rPr>
                        <a:t>55%</a:t>
                      </a:r>
                      <a:endParaRPr lang="fr-CA" sz="1200" b="1" dirty="0">
                        <a:solidFill>
                          <a:srgbClr val="5A5A5A"/>
                        </a:solidFill>
                        <a:latin typeface="Arial" panose="020B0604020202020204" pitchFamily="34" charset="0"/>
                        <a:cs typeface="Arial" panose="020B0604020202020204" pitchFamily="34" charset="0"/>
                      </a:endParaRPr>
                    </a:p>
                  </a:txBody>
                  <a:tcPr anchor="ctr">
                    <a:noFill/>
                  </a:tcPr>
                </a:tc>
              </a:tr>
            </a:tbl>
          </a:graphicData>
        </a:graphic>
      </p:graphicFrame>
    </p:spTree>
    <p:extLst>
      <p:ext uri="{BB962C8B-B14F-4D97-AF65-F5344CB8AC3E}">
        <p14:creationId xmlns:p14="http://schemas.microsoft.com/office/powerpoint/2010/main" val="18647325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4294967295"/>
            <p:custDataLst>
              <p:tags r:id="rId1"/>
            </p:custDataLst>
          </p:nvPr>
        </p:nvSpPr>
        <p:spPr>
          <a:xfrm>
            <a:off x="558800" y="6483350"/>
            <a:ext cx="2560638" cy="238125"/>
          </a:xfrm>
          <a:prstGeom prst="rect">
            <a:avLst/>
          </a:prstGeom>
        </p:spPr>
        <p:txBody>
          <a:bodyPr/>
          <a:lstStyle/>
          <a:p>
            <a:pPr>
              <a:defRPr/>
            </a:pPr>
            <a:r>
              <a:rPr lang="en-CA" smtClean="0">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4294967295"/>
            <p:custDataLst>
              <p:tags r:id="rId2"/>
            </p:custDataLst>
          </p:nvPr>
        </p:nvSpPr>
        <p:spPr>
          <a:xfrm>
            <a:off x="5989638" y="6483350"/>
            <a:ext cx="2597150" cy="238125"/>
          </a:xfrm>
          <a:prstGeom prst="rect">
            <a:avLst/>
          </a:prstGeom>
        </p:spPr>
        <p:txBody>
          <a:bodyPr/>
          <a:lstStyle/>
          <a:p>
            <a:pPr>
              <a:defRPr/>
            </a:pPr>
            <a:fld id="{18239141-2E42-4ABB-84FD-6FABED6D0D53}" type="slidenum">
              <a:rPr lang="en-CA" smtClean="0">
                <a:solidFill>
                  <a:srgbClr val="000000">
                    <a:tint val="75000"/>
                  </a:srgbClr>
                </a:solidFill>
              </a:rPr>
              <a:pPr>
                <a:defRPr/>
              </a:pPr>
              <a:t>24</a:t>
            </a:fld>
            <a:endParaRPr lang="en-CA" dirty="0">
              <a:solidFill>
                <a:srgbClr val="000000">
                  <a:tint val="75000"/>
                </a:srgbClr>
              </a:solidFill>
            </a:endParaRPr>
          </a:p>
        </p:txBody>
      </p:sp>
      <p:sp>
        <p:nvSpPr>
          <p:cNvPr id="5" name="Titre 4"/>
          <p:cNvSpPr>
            <a:spLocks noGrp="1"/>
          </p:cNvSpPr>
          <p:nvPr>
            <p:ph type="title"/>
            <p:custDataLst>
              <p:tags r:id="rId3"/>
            </p:custDataLst>
          </p:nvPr>
        </p:nvSpPr>
        <p:spPr>
          <a:xfrm>
            <a:off x="558800" y="373063"/>
            <a:ext cx="5309344" cy="631545"/>
          </a:xfrm>
        </p:spPr>
        <p:txBody>
          <a:bodyPr>
            <a:normAutofit/>
          </a:bodyPr>
          <a:lstStyle/>
          <a:p>
            <a:r>
              <a:rPr lang="fr-CA" sz="2000" dirty="0">
                <a:solidFill>
                  <a:srgbClr val="9BBB59"/>
                </a:solidFill>
              </a:rPr>
              <a:t>Aisance à voir des personnes de </a:t>
            </a:r>
            <a:r>
              <a:rPr lang="fr-CA" sz="2000" dirty="0" smtClean="0">
                <a:solidFill>
                  <a:srgbClr val="9BBB59"/>
                </a:solidFill>
              </a:rPr>
              <a:t>sexes opposés </a:t>
            </a:r>
            <a:r>
              <a:rPr lang="fr-CA" sz="2000" dirty="0">
                <a:solidFill>
                  <a:srgbClr val="9BBB59"/>
                </a:solidFill>
              </a:rPr>
              <a:t>manifester leur affection en </a:t>
            </a:r>
            <a:r>
              <a:rPr lang="fr-CA" sz="2000" dirty="0" smtClean="0">
                <a:solidFill>
                  <a:srgbClr val="9BBB59"/>
                </a:solidFill>
              </a:rPr>
              <a:t>public</a:t>
            </a:r>
            <a:endParaRPr lang="fr-CA" dirty="0"/>
          </a:p>
        </p:txBody>
      </p:sp>
      <p:graphicFrame>
        <p:nvGraphicFramePr>
          <p:cNvPr id="12" name="Table 9"/>
          <p:cNvGraphicFramePr>
            <a:graphicFrameLocks noGrp="1"/>
          </p:cNvGraphicFramePr>
          <p:nvPr>
            <p:custDataLst>
              <p:tags r:id="rId4"/>
            </p:custDataLst>
            <p:extLst>
              <p:ext uri="{D42A27DB-BD31-4B8C-83A1-F6EECF244321}">
                <p14:modId xmlns:p14="http://schemas.microsoft.com/office/powerpoint/2010/main" val="3052422972"/>
              </p:ext>
            </p:extLst>
          </p:nvPr>
        </p:nvGraphicFramePr>
        <p:xfrm>
          <a:off x="611560" y="1559164"/>
          <a:ext cx="6392439" cy="4099708"/>
        </p:xfrm>
        <a:graphic>
          <a:graphicData uri="http://schemas.openxmlformats.org/drawingml/2006/table">
            <a:tbl>
              <a:tblPr firstRow="1" bandRow="1">
                <a:tableStyleId>{2D5ABB26-0587-4C30-8999-92F81FD0307C}</a:tableStyleId>
              </a:tblPr>
              <a:tblGrid>
                <a:gridCol w="1899585"/>
                <a:gridCol w="728214"/>
                <a:gridCol w="627440"/>
                <a:gridCol w="627440"/>
                <a:gridCol w="627440"/>
                <a:gridCol w="627440"/>
                <a:gridCol w="627440"/>
                <a:gridCol w="627440"/>
              </a:tblGrid>
              <a:tr h="279895">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endParaRPr lang="en-CA" sz="800" b="1" dirty="0" smtClean="0">
                        <a:solidFill>
                          <a:srgbClr val="B5CC22"/>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algn="ctr" defTabSz="914400" rtl="0" eaLnBrk="1" fontAlgn="b" latinLnBrk="0" hangingPunct="1"/>
                      <a:r>
                        <a:rPr lang="en-CA" sz="1000" b="1" kern="1200" noProof="0" dirty="0" smtClean="0">
                          <a:solidFill>
                            <a:schemeClr val="tx1">
                              <a:lumMod val="65000"/>
                              <a:lumOff val="35000"/>
                            </a:schemeClr>
                          </a:solidFill>
                          <a:latin typeface="Arial Narrow" panose="020B0606020202030204" pitchFamily="34" charset="0"/>
                          <a:ea typeface="+mn-ea"/>
                          <a:cs typeface="Arial" panose="020B0604020202020204" pitchFamily="34" charset="0"/>
                        </a:rPr>
                        <a:t>TOTAL</a:t>
                      </a:r>
                      <a:endParaRPr lang="fr-CA" sz="1000" b="1" kern="1200" noProof="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gridSpan="6">
                  <a:txBody>
                    <a:bodyPr/>
                    <a:lstStyle/>
                    <a:p>
                      <a:pPr algn="ctr" fontAlgn="b"/>
                      <a:r>
                        <a:rPr lang="fr-CA" sz="1100" b="1" kern="1200" dirty="0" smtClean="0">
                          <a:solidFill>
                            <a:schemeClr val="tx1">
                              <a:lumMod val="65000"/>
                              <a:lumOff val="35000"/>
                            </a:schemeClr>
                          </a:solidFill>
                          <a:latin typeface="Arial" panose="020B0604020202020204" pitchFamily="34" charset="0"/>
                          <a:ea typeface="+mn-ea"/>
                          <a:cs typeface="Arial" panose="020B0604020202020204" pitchFamily="34" charset="0"/>
                        </a:rPr>
                        <a:t>ÂGE</a:t>
                      </a:r>
                      <a:endParaRPr lang="fr-CA" sz="11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FF4E4"/>
                    </a:solidFill>
                  </a:tcPr>
                </a:tc>
                <a:tc hMerge="1">
                  <a:txBody>
                    <a:bodyPr/>
                    <a:lstStyle/>
                    <a:p>
                      <a:pPr algn="ctr" fontAlgn="b"/>
                      <a:endParaRPr lang="fr-CA" sz="1100" b="1" kern="1200" dirty="0">
                        <a:solidFill>
                          <a:schemeClr val="tx1">
                            <a:lumMod val="65000"/>
                            <a:lumOff val="35000"/>
                          </a:schemeClr>
                        </a:solidFill>
                        <a:latin typeface="Arial Narrow" panose="020B0606020202030204"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AF2B8"/>
                    </a:solidFill>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pPr algn="ctr" fontAlgn="b"/>
                      <a:endParaRPr lang="fr-CA" sz="1100" b="1" kern="1200" dirty="0">
                        <a:solidFill>
                          <a:schemeClr val="tx1">
                            <a:lumMod val="65000"/>
                            <a:lumOff val="35000"/>
                          </a:schemeClr>
                        </a:solidFill>
                        <a:latin typeface="Arial Narrow" panose="020B0606020202030204"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AF2B8"/>
                    </a:solidFill>
                  </a:tcPr>
                </a:tc>
              </a:tr>
              <a:tr h="581829">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r>
                        <a:rPr lang="en-CA" sz="1200" b="1" dirty="0" smtClean="0">
                          <a:solidFill>
                            <a:srgbClr val="9BBB59"/>
                          </a:solidFill>
                          <a:latin typeface="Arial" pitchFamily="34" charset="0"/>
                          <a:cs typeface="Arial" pitchFamily="34" charset="0"/>
                        </a:rPr>
                        <a:t>(%) </a:t>
                      </a:r>
                      <a:r>
                        <a:rPr lang="en-CA" sz="1200" b="1" dirty="0" err="1" smtClean="0">
                          <a:solidFill>
                            <a:srgbClr val="9BBB59"/>
                          </a:solidFill>
                          <a:latin typeface="Arial" pitchFamily="34" charset="0"/>
                          <a:cs typeface="Arial" pitchFamily="34" charset="0"/>
                        </a:rPr>
                        <a:t>Très</a:t>
                      </a:r>
                      <a:r>
                        <a:rPr lang="en-CA" sz="1200" b="1" baseline="0" dirty="0" smtClean="0">
                          <a:solidFill>
                            <a:srgbClr val="9BBB59"/>
                          </a:solidFill>
                          <a:latin typeface="Arial" pitchFamily="34" charset="0"/>
                          <a:cs typeface="Arial" pitchFamily="34" charset="0"/>
                        </a:rPr>
                        <a:t> à </a:t>
                      </a:r>
                      <a:r>
                        <a:rPr lang="en-CA" sz="1200" b="1" baseline="0" dirty="0" err="1" smtClean="0">
                          <a:solidFill>
                            <a:srgbClr val="9BBB59"/>
                          </a:solidFill>
                          <a:latin typeface="Arial" pitchFamily="34" charset="0"/>
                          <a:cs typeface="Arial" pitchFamily="34" charset="0"/>
                        </a:rPr>
                        <a:t>l’aise</a:t>
                      </a:r>
                      <a:endParaRPr lang="en-CA" sz="1200" b="1" dirty="0" smtClean="0">
                        <a:solidFill>
                          <a:srgbClr val="9BBB59"/>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algn="ctr" defTabSz="914400" rtl="0" eaLnBrk="1" fontAlgn="b" latinLnBrk="0" hangingPunct="1"/>
                      <a:endParaRPr lang="fr-CA" sz="1050" b="0" kern="1200" noProof="0" dirty="0">
                        <a:solidFill>
                          <a:schemeClr val="tx1">
                            <a:lumMod val="65000"/>
                            <a:lumOff val="35000"/>
                          </a:schemeClr>
                        </a:solidFill>
                        <a:latin typeface="Franklin Gothic Heavy"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15-17</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18-24</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25-34</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35-44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45-54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55+</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r>
              <a:tr h="213984">
                <a:tc>
                  <a:txBody>
                    <a:bodyPr/>
                    <a:lstStyle/>
                    <a:p>
                      <a:pPr marL="0" marR="0" lvl="0" indent="0" algn="r" defTabSz="914400" rtl="0" eaLnBrk="0" fontAlgn="base" latinLnBrk="0" hangingPunct="0">
                        <a:lnSpc>
                          <a:spcPct val="95000"/>
                        </a:lnSpc>
                        <a:spcBef>
                          <a:spcPct val="0"/>
                        </a:spcBef>
                        <a:spcAft>
                          <a:spcPct val="0"/>
                        </a:spcAft>
                        <a:buClrTx/>
                        <a:buSzPct val="85000"/>
                        <a:buFontTx/>
                        <a:buNone/>
                        <a:tabLst/>
                        <a:defRPr/>
                      </a:pPr>
                      <a:r>
                        <a:rPr lang="en-CA" sz="800" b="1" dirty="0" smtClean="0">
                          <a:solidFill>
                            <a:srgbClr val="B5CC22"/>
                          </a:solidFill>
                          <a:latin typeface="Arial" pitchFamily="34" charset="0"/>
                          <a:cs typeface="Arial" pitchFamily="34" charset="0"/>
                        </a:rPr>
                        <a:t>n=</a:t>
                      </a:r>
                    </a:p>
                  </a:txBody>
                  <a:tcPr marL="0" marR="0" anchor="ctr">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smtClean="0">
                          <a:solidFill>
                            <a:srgbClr val="595959"/>
                          </a:solidFill>
                          <a:effectLst/>
                          <a:latin typeface="Arial"/>
                        </a:rPr>
                        <a:t>800</a:t>
                      </a: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a:rPr>
                        <a:t>95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a:rPr>
                        <a:t>198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a:rPr>
                        <a:t>87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a:rPr>
                        <a:t>91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a:rPr>
                        <a:t>122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a:rPr>
                        <a:t>207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r>
              <a:tr h="756000">
                <a:tc>
                  <a:txBody>
                    <a:bodyPr/>
                    <a:lstStyle/>
                    <a:p>
                      <a:pPr algn="l" fontAlgn="ctr"/>
                      <a:r>
                        <a:rPr lang="fr-CA" sz="1100" b="0" i="0" u="none" strike="noStrike" dirty="0">
                          <a:solidFill>
                            <a:srgbClr val="5A5A5A"/>
                          </a:solidFill>
                          <a:effectLst/>
                          <a:latin typeface="Arial Narrow" panose="020B0606020202030204" pitchFamily="34" charset="0"/>
                          <a:cs typeface="Arial" panose="020B0604020202020204" pitchFamily="34" charset="0"/>
                        </a:rPr>
                        <a:t>Lorsque vous voyez des personnes </a:t>
                      </a:r>
                      <a:r>
                        <a:rPr lang="fr-CA" sz="1100" b="1" i="0" u="none" strike="noStrike" dirty="0">
                          <a:solidFill>
                            <a:srgbClr val="5A5A5A"/>
                          </a:solidFill>
                          <a:effectLst/>
                          <a:latin typeface="Arial Narrow" panose="020B0606020202030204" pitchFamily="34" charset="0"/>
                          <a:cs typeface="Arial" panose="020B0604020202020204" pitchFamily="34" charset="0"/>
                        </a:rPr>
                        <a:t>de </a:t>
                      </a:r>
                      <a:r>
                        <a:rPr lang="fr-CA" sz="1100" b="1" i="0" u="none" strike="noStrike" dirty="0" smtClean="0">
                          <a:solidFill>
                            <a:srgbClr val="5A5A5A"/>
                          </a:solidFill>
                          <a:effectLst/>
                          <a:latin typeface="Arial Narrow" panose="020B0606020202030204" pitchFamily="34" charset="0"/>
                          <a:cs typeface="Arial" panose="020B0604020202020204" pitchFamily="34" charset="0"/>
                        </a:rPr>
                        <a:t>sexes opposés</a:t>
                      </a:r>
                      <a:r>
                        <a:rPr lang="fr-CA" sz="1100" b="0" i="0" u="none" strike="noStrike" dirty="0" smtClean="0">
                          <a:solidFill>
                            <a:srgbClr val="5A5A5A"/>
                          </a:solidFill>
                          <a:effectLst/>
                          <a:latin typeface="Arial Narrow" panose="020B0606020202030204" pitchFamily="34" charset="0"/>
                          <a:cs typeface="Arial" panose="020B0604020202020204" pitchFamily="34" charset="0"/>
                        </a:rPr>
                        <a:t> </a:t>
                      </a:r>
                      <a:r>
                        <a:rPr lang="fr-CA" sz="1100" b="0" i="0" u="none" strike="noStrike" dirty="0">
                          <a:solidFill>
                            <a:srgbClr val="5A5A5A"/>
                          </a:solidFill>
                          <a:effectLst/>
                          <a:latin typeface="Arial Narrow" panose="020B0606020202030204" pitchFamily="34" charset="0"/>
                          <a:cs typeface="Arial" panose="020B0604020202020204" pitchFamily="34" charset="0"/>
                        </a:rPr>
                        <a:t>se tenir la main en public </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000" b="0" i="0" u="none" strike="noStrike" dirty="0" smtClean="0">
                          <a:solidFill>
                            <a:srgbClr val="595959"/>
                          </a:solidFill>
                          <a:effectLst/>
                          <a:latin typeface="Arial"/>
                        </a:rPr>
                        <a:t>68</a:t>
                      </a:r>
                      <a:endParaRPr lang="fr-CA" sz="10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000" b="1" i="0" u="none" strike="noStrike" dirty="0" smtClean="0">
                          <a:solidFill>
                            <a:srgbClr val="E31836"/>
                          </a:solidFill>
                          <a:effectLst/>
                          <a:latin typeface="Arial"/>
                        </a:rPr>
                        <a:t>53</a:t>
                      </a:r>
                      <a:endParaRPr lang="fr-CA" sz="1000" b="1" i="0" u="none" strike="noStrike" dirty="0">
                        <a:solidFill>
                          <a:srgbClr val="E31836"/>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00B0F0"/>
                          </a:solidFill>
                          <a:effectLst/>
                          <a:latin typeface="Arial"/>
                        </a:rPr>
                        <a:t>75</a:t>
                      </a:r>
                      <a:endParaRPr lang="fr-CA" sz="1000" b="0" i="0" u="none" strike="noStrike" dirty="0">
                        <a:solidFill>
                          <a:srgbClr val="00B0F0"/>
                        </a:solidFill>
                        <a:effectLst/>
                        <a:latin typeface="Arial"/>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595959"/>
                          </a:solidFill>
                          <a:effectLst/>
                          <a:latin typeface="Arial"/>
                        </a:rPr>
                        <a:t>61</a:t>
                      </a:r>
                      <a:endParaRPr lang="fr-CA" sz="1000" b="0" i="0" u="none" strike="noStrike" dirty="0">
                        <a:solidFill>
                          <a:srgbClr val="595959"/>
                        </a:solidFill>
                        <a:effectLst/>
                        <a:latin typeface="Arial"/>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595959"/>
                          </a:solidFill>
                          <a:effectLst/>
                          <a:latin typeface="Arial"/>
                        </a:rPr>
                        <a:t>70</a:t>
                      </a:r>
                      <a:endParaRPr lang="fr-CA" sz="1000" b="0" i="0" u="none" strike="noStrike" dirty="0">
                        <a:solidFill>
                          <a:srgbClr val="595959"/>
                        </a:solidFill>
                        <a:effectLst/>
                        <a:latin typeface="Arial"/>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595959"/>
                          </a:solidFill>
                          <a:effectLst/>
                          <a:latin typeface="Arial"/>
                        </a:rPr>
                        <a:t>72</a:t>
                      </a:r>
                      <a:endParaRPr lang="fr-CA" sz="1000" b="0" i="0" u="none" strike="noStrike" dirty="0">
                        <a:solidFill>
                          <a:srgbClr val="595959"/>
                        </a:solidFill>
                        <a:effectLst/>
                        <a:latin typeface="Arial"/>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595959"/>
                          </a:solidFill>
                          <a:effectLst/>
                          <a:latin typeface="Arial"/>
                        </a:rPr>
                        <a:t>66</a:t>
                      </a:r>
                      <a:endParaRPr lang="fr-CA" sz="1000" b="0" i="0" u="none" strike="noStrike" dirty="0">
                        <a:solidFill>
                          <a:srgbClr val="595959"/>
                        </a:solidFill>
                        <a:effectLst/>
                        <a:latin typeface="Arial"/>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756000">
                <a:tc>
                  <a:txBody>
                    <a:bodyPr/>
                    <a:lstStyle/>
                    <a:p>
                      <a:pPr algn="l" fontAlgn="ctr"/>
                      <a:r>
                        <a:rPr lang="fr-CA" sz="1100" b="0" i="0" u="none" strike="noStrike" dirty="0">
                          <a:solidFill>
                            <a:srgbClr val="5A5A5A"/>
                          </a:solidFill>
                          <a:effectLst/>
                          <a:latin typeface="Arial Narrow" panose="020B0606020202030204" pitchFamily="34" charset="0"/>
                          <a:cs typeface="Arial" panose="020B0604020202020204" pitchFamily="34" charset="0"/>
                        </a:rPr>
                        <a:t>À l’idée que des </a:t>
                      </a:r>
                      <a:r>
                        <a:rPr lang="fr-CA" sz="1100" b="0" i="0" u="sng" strike="noStrike" dirty="0">
                          <a:solidFill>
                            <a:srgbClr val="5A5A5A"/>
                          </a:solidFill>
                          <a:effectLst/>
                          <a:latin typeface="Arial Narrow" panose="020B0606020202030204" pitchFamily="34" charset="0"/>
                          <a:cs typeface="Arial" panose="020B0604020202020204" pitchFamily="34" charset="0"/>
                        </a:rPr>
                        <a:t>enfants </a:t>
                      </a:r>
                      <a:r>
                        <a:rPr lang="fr-CA" sz="1100" b="0" i="0" u="none" strike="noStrike" dirty="0">
                          <a:solidFill>
                            <a:srgbClr val="5A5A5A"/>
                          </a:solidFill>
                          <a:effectLst/>
                          <a:latin typeface="Arial Narrow" panose="020B0606020202030204" pitchFamily="34" charset="0"/>
                          <a:cs typeface="Arial" panose="020B0604020202020204" pitchFamily="34" charset="0"/>
                        </a:rPr>
                        <a:t>voient des personnes </a:t>
                      </a:r>
                      <a:r>
                        <a:rPr lang="fr-CA" sz="1100" b="1" i="0" u="none" strike="noStrike" dirty="0">
                          <a:solidFill>
                            <a:srgbClr val="5A5A5A"/>
                          </a:solidFill>
                          <a:effectLst/>
                          <a:latin typeface="Arial Narrow" panose="020B0606020202030204" pitchFamily="34" charset="0"/>
                          <a:cs typeface="Arial" panose="020B0604020202020204" pitchFamily="34" charset="0"/>
                        </a:rPr>
                        <a:t>de </a:t>
                      </a:r>
                      <a:r>
                        <a:rPr lang="fr-CA" sz="1100" b="1" i="0" u="none" strike="noStrike" dirty="0" smtClean="0">
                          <a:solidFill>
                            <a:srgbClr val="5A5A5A"/>
                          </a:solidFill>
                          <a:effectLst/>
                          <a:latin typeface="Arial Narrow" panose="020B0606020202030204" pitchFamily="34" charset="0"/>
                          <a:cs typeface="Arial" panose="020B0604020202020204" pitchFamily="34" charset="0"/>
                        </a:rPr>
                        <a:t>sexes opposés</a:t>
                      </a:r>
                      <a:r>
                        <a:rPr lang="fr-CA" sz="1100" b="0" i="0" u="none" strike="noStrike" dirty="0" smtClean="0">
                          <a:solidFill>
                            <a:srgbClr val="5A5A5A"/>
                          </a:solidFill>
                          <a:effectLst/>
                          <a:latin typeface="Arial Narrow" panose="020B0606020202030204" pitchFamily="34" charset="0"/>
                          <a:cs typeface="Arial" panose="020B0604020202020204" pitchFamily="34" charset="0"/>
                        </a:rPr>
                        <a:t> </a:t>
                      </a:r>
                      <a:r>
                        <a:rPr lang="fr-CA" sz="1100" b="0" i="0" u="none" strike="noStrike" dirty="0">
                          <a:solidFill>
                            <a:srgbClr val="5A5A5A"/>
                          </a:solidFill>
                          <a:effectLst/>
                          <a:latin typeface="Arial Narrow" panose="020B0606020202030204" pitchFamily="34" charset="0"/>
                          <a:cs typeface="Arial" panose="020B0604020202020204" pitchFamily="34" charset="0"/>
                        </a:rPr>
                        <a:t>se tenir la main en public </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000" b="0" i="0" u="none" strike="noStrike" dirty="0" smtClean="0">
                          <a:solidFill>
                            <a:srgbClr val="595959"/>
                          </a:solidFill>
                          <a:effectLst/>
                          <a:latin typeface="Arial"/>
                        </a:rPr>
                        <a:t>59</a:t>
                      </a:r>
                      <a:endParaRPr lang="fr-CA" sz="10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000" b="1" i="0" u="none" strike="noStrike" dirty="0" smtClean="0">
                          <a:solidFill>
                            <a:srgbClr val="E31836"/>
                          </a:solidFill>
                          <a:effectLst/>
                          <a:latin typeface="Arial"/>
                        </a:rPr>
                        <a:t>44</a:t>
                      </a:r>
                      <a:endParaRPr lang="fr-CA" sz="1000" b="1" i="0" u="none" strike="noStrike" dirty="0">
                        <a:solidFill>
                          <a:srgbClr val="E31836"/>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00B0F0"/>
                          </a:solidFill>
                          <a:effectLst/>
                          <a:latin typeface="Arial"/>
                        </a:rPr>
                        <a:t>66</a:t>
                      </a:r>
                      <a:endParaRPr lang="fr-CA" sz="1000" b="0" i="0" u="none" strike="noStrike" dirty="0">
                        <a:solidFill>
                          <a:srgbClr val="00B0F0"/>
                        </a:solidFill>
                        <a:effectLst/>
                        <a:latin typeface="Arial"/>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595959"/>
                          </a:solidFill>
                          <a:effectLst/>
                          <a:latin typeface="Arial"/>
                        </a:rPr>
                        <a:t>55</a:t>
                      </a:r>
                      <a:endParaRPr lang="fr-CA" sz="1000" b="0" i="0" u="none" strike="noStrike" dirty="0">
                        <a:solidFill>
                          <a:srgbClr val="595959"/>
                        </a:solidFill>
                        <a:effectLst/>
                        <a:latin typeface="Arial"/>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595959"/>
                          </a:solidFill>
                          <a:effectLst/>
                          <a:latin typeface="Arial"/>
                        </a:rPr>
                        <a:t>64</a:t>
                      </a:r>
                      <a:endParaRPr lang="fr-CA" sz="1000" b="0" i="0" u="none" strike="noStrike" dirty="0">
                        <a:solidFill>
                          <a:srgbClr val="595959"/>
                        </a:solidFill>
                        <a:effectLst/>
                        <a:latin typeface="Arial"/>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595959"/>
                          </a:solidFill>
                          <a:effectLst/>
                          <a:latin typeface="Arial"/>
                        </a:rPr>
                        <a:t>60</a:t>
                      </a:r>
                      <a:endParaRPr lang="fr-CA" sz="1000" b="0" i="0" u="none" strike="noStrike" dirty="0">
                        <a:solidFill>
                          <a:srgbClr val="595959"/>
                        </a:solidFill>
                        <a:effectLst/>
                        <a:latin typeface="Arial"/>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595959"/>
                          </a:solidFill>
                          <a:effectLst/>
                          <a:latin typeface="Arial"/>
                        </a:rPr>
                        <a:t>56</a:t>
                      </a:r>
                      <a:endParaRPr lang="fr-CA" sz="1000" b="0" i="0" u="none" strike="noStrike" dirty="0">
                        <a:solidFill>
                          <a:srgbClr val="595959"/>
                        </a:solidFill>
                        <a:effectLst/>
                        <a:latin typeface="Arial"/>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756000">
                <a:tc>
                  <a:txBody>
                    <a:bodyPr/>
                    <a:lstStyle/>
                    <a:p>
                      <a:pPr algn="l" fontAlgn="b"/>
                      <a:r>
                        <a:rPr lang="fr-CA" sz="1100" b="0" i="0" u="none" strike="noStrike" dirty="0">
                          <a:solidFill>
                            <a:srgbClr val="5A5A5A"/>
                          </a:solidFill>
                          <a:effectLst/>
                          <a:latin typeface="Arial Narrow" panose="020B0606020202030204" pitchFamily="34" charset="0"/>
                          <a:cs typeface="Arial" panose="020B0604020202020204" pitchFamily="34" charset="0"/>
                        </a:rPr>
                        <a:t>Lorsque vous voyez des personnes </a:t>
                      </a:r>
                      <a:r>
                        <a:rPr lang="fr-CA" sz="1100" b="1" i="0" u="none" strike="noStrike" dirty="0">
                          <a:solidFill>
                            <a:srgbClr val="5A5A5A"/>
                          </a:solidFill>
                          <a:effectLst/>
                          <a:latin typeface="Arial Narrow" panose="020B0606020202030204" pitchFamily="34" charset="0"/>
                          <a:cs typeface="Arial" panose="020B0604020202020204" pitchFamily="34" charset="0"/>
                        </a:rPr>
                        <a:t>de </a:t>
                      </a:r>
                      <a:r>
                        <a:rPr lang="fr-CA" sz="1100" b="1" i="0" u="none" strike="noStrike" dirty="0" smtClean="0">
                          <a:solidFill>
                            <a:srgbClr val="5A5A5A"/>
                          </a:solidFill>
                          <a:effectLst/>
                          <a:latin typeface="Arial Narrow" panose="020B0606020202030204" pitchFamily="34" charset="0"/>
                          <a:cs typeface="Arial" panose="020B0604020202020204" pitchFamily="34" charset="0"/>
                        </a:rPr>
                        <a:t>sexes opposés</a:t>
                      </a:r>
                      <a:r>
                        <a:rPr lang="fr-CA" sz="1100" b="0" i="0" u="none" strike="noStrike" dirty="0" smtClean="0">
                          <a:solidFill>
                            <a:srgbClr val="5A5A5A"/>
                          </a:solidFill>
                          <a:effectLst/>
                          <a:latin typeface="Arial Narrow" panose="020B0606020202030204" pitchFamily="34" charset="0"/>
                          <a:cs typeface="Arial" panose="020B0604020202020204" pitchFamily="34" charset="0"/>
                        </a:rPr>
                        <a:t> </a:t>
                      </a:r>
                      <a:r>
                        <a:rPr lang="fr-CA" sz="1100" b="0" i="0" u="none" strike="noStrike" dirty="0">
                          <a:solidFill>
                            <a:srgbClr val="5A5A5A"/>
                          </a:solidFill>
                          <a:effectLst/>
                          <a:latin typeface="Arial Narrow" panose="020B0606020202030204" pitchFamily="34" charset="0"/>
                          <a:cs typeface="Arial" panose="020B0604020202020204" pitchFamily="34" charset="0"/>
                        </a:rPr>
                        <a:t>s’embrasser sur la bouche en public</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000" b="0" i="0" u="none" strike="noStrike" dirty="0" smtClean="0">
                          <a:solidFill>
                            <a:srgbClr val="595959"/>
                          </a:solidFill>
                          <a:effectLst/>
                          <a:latin typeface="Arial"/>
                        </a:rPr>
                        <a:t>41</a:t>
                      </a:r>
                      <a:endParaRPr lang="fr-CA" sz="10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000" b="0" i="0" u="none" strike="noStrike" dirty="0" smtClean="0">
                          <a:solidFill>
                            <a:srgbClr val="595959"/>
                          </a:solidFill>
                          <a:effectLst/>
                          <a:latin typeface="Arial"/>
                        </a:rPr>
                        <a:t>35</a:t>
                      </a:r>
                      <a:endParaRPr lang="fr-CA" sz="1000" b="0" i="0" u="none" strike="noStrike" dirty="0">
                        <a:solidFill>
                          <a:srgbClr val="595959"/>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1" i="0" u="none" strike="noStrike" dirty="0" smtClean="0">
                          <a:solidFill>
                            <a:srgbClr val="00B0F0"/>
                          </a:solidFill>
                          <a:effectLst/>
                          <a:latin typeface="Arial"/>
                        </a:rPr>
                        <a:t>52</a:t>
                      </a:r>
                      <a:endParaRPr lang="fr-CA" sz="1000" b="1" i="0" u="none" strike="noStrike" dirty="0">
                        <a:solidFill>
                          <a:srgbClr val="00B0F0"/>
                        </a:solidFill>
                        <a:effectLst/>
                        <a:latin typeface="Arial"/>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595959"/>
                          </a:solidFill>
                          <a:effectLst/>
                          <a:latin typeface="Arial"/>
                        </a:rPr>
                        <a:t>45</a:t>
                      </a:r>
                      <a:endParaRPr lang="fr-CA" sz="1000" b="0" i="0" u="none" strike="noStrike" dirty="0">
                        <a:solidFill>
                          <a:srgbClr val="595959"/>
                        </a:solidFill>
                        <a:effectLst/>
                        <a:latin typeface="Arial"/>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595959"/>
                          </a:solidFill>
                          <a:effectLst/>
                          <a:latin typeface="Arial"/>
                        </a:rPr>
                        <a:t>37</a:t>
                      </a:r>
                      <a:endParaRPr lang="fr-CA" sz="1000" b="0" i="0" u="none" strike="noStrike" dirty="0">
                        <a:solidFill>
                          <a:srgbClr val="595959"/>
                        </a:solidFill>
                        <a:effectLst/>
                        <a:latin typeface="Arial"/>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595959"/>
                          </a:solidFill>
                          <a:effectLst/>
                          <a:latin typeface="Arial"/>
                        </a:rPr>
                        <a:t>41</a:t>
                      </a:r>
                      <a:endParaRPr lang="fr-CA" sz="1000" b="0" i="0" u="none" strike="noStrike" dirty="0">
                        <a:solidFill>
                          <a:srgbClr val="595959"/>
                        </a:solidFill>
                        <a:effectLst/>
                        <a:latin typeface="Arial"/>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595959"/>
                          </a:solidFill>
                          <a:effectLst/>
                          <a:latin typeface="Arial"/>
                        </a:rPr>
                        <a:t>38</a:t>
                      </a:r>
                      <a:endParaRPr lang="fr-CA" sz="1000" b="0" i="0" u="none" strike="noStrike" dirty="0">
                        <a:solidFill>
                          <a:srgbClr val="595959"/>
                        </a:solidFill>
                        <a:effectLst/>
                        <a:latin typeface="Arial"/>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756000">
                <a:tc>
                  <a:txBody>
                    <a:bodyPr/>
                    <a:lstStyle/>
                    <a:p>
                      <a:pPr algn="l" fontAlgn="b"/>
                      <a:r>
                        <a:rPr lang="fr-CA" sz="1100" b="0" i="0" u="none" strike="noStrike" dirty="0">
                          <a:solidFill>
                            <a:srgbClr val="5A5A5A"/>
                          </a:solidFill>
                          <a:effectLst/>
                          <a:latin typeface="Arial Narrow"/>
                        </a:rPr>
                        <a:t>À l’idée que des </a:t>
                      </a:r>
                      <a:r>
                        <a:rPr lang="fr-CA" sz="1100" b="0" i="0" u="sng" strike="noStrike" dirty="0">
                          <a:solidFill>
                            <a:srgbClr val="5A5A5A"/>
                          </a:solidFill>
                          <a:effectLst/>
                          <a:latin typeface="Arial Narrow"/>
                        </a:rPr>
                        <a:t>enfants</a:t>
                      </a:r>
                      <a:r>
                        <a:rPr lang="fr-CA" sz="1100" b="0" i="0" u="none" strike="noStrike" dirty="0">
                          <a:solidFill>
                            <a:srgbClr val="5A5A5A"/>
                          </a:solidFill>
                          <a:effectLst/>
                          <a:latin typeface="Arial Narrow"/>
                        </a:rPr>
                        <a:t> voient des personnes </a:t>
                      </a:r>
                      <a:r>
                        <a:rPr lang="fr-CA" sz="1100" b="1" i="0" u="none" strike="noStrike" dirty="0">
                          <a:solidFill>
                            <a:srgbClr val="5A5A5A"/>
                          </a:solidFill>
                          <a:effectLst/>
                          <a:latin typeface="Arial Narrow"/>
                        </a:rPr>
                        <a:t>de </a:t>
                      </a:r>
                      <a:r>
                        <a:rPr lang="fr-CA" sz="1100" b="1" i="0" u="none" strike="noStrike" dirty="0" smtClean="0">
                          <a:solidFill>
                            <a:srgbClr val="5A5A5A"/>
                          </a:solidFill>
                          <a:effectLst/>
                          <a:latin typeface="Arial Narrow"/>
                        </a:rPr>
                        <a:t>sexes opposés</a:t>
                      </a:r>
                      <a:r>
                        <a:rPr lang="fr-CA" sz="1100" b="0" i="0" u="none" strike="noStrike" dirty="0" smtClean="0">
                          <a:solidFill>
                            <a:srgbClr val="5A5A5A"/>
                          </a:solidFill>
                          <a:effectLst/>
                          <a:latin typeface="Arial Narrow"/>
                        </a:rPr>
                        <a:t> </a:t>
                      </a:r>
                      <a:r>
                        <a:rPr lang="fr-CA" sz="1100" b="0" i="0" u="none" strike="noStrike" dirty="0">
                          <a:solidFill>
                            <a:srgbClr val="5A5A5A"/>
                          </a:solidFill>
                          <a:effectLst/>
                          <a:latin typeface="Arial Narrow"/>
                        </a:rPr>
                        <a:t>s’embrasser sur la bouche en public</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000" b="0" i="0" u="none" strike="noStrike" dirty="0" smtClean="0">
                          <a:solidFill>
                            <a:srgbClr val="595959"/>
                          </a:solidFill>
                          <a:effectLst/>
                          <a:latin typeface="Arial"/>
                        </a:rPr>
                        <a:t>34</a:t>
                      </a:r>
                      <a:endParaRPr lang="fr-CA" sz="10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000" b="0" i="0" u="none" strike="noStrike" dirty="0" smtClean="0">
                          <a:solidFill>
                            <a:srgbClr val="595959"/>
                          </a:solidFill>
                          <a:effectLst/>
                          <a:latin typeface="Arial"/>
                        </a:rPr>
                        <a:t>34</a:t>
                      </a:r>
                      <a:endParaRPr lang="fr-CA" sz="1000" b="0" i="0" u="none" strike="noStrike" dirty="0">
                        <a:solidFill>
                          <a:srgbClr val="595959"/>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1" i="0" u="none" strike="noStrike" dirty="0" smtClean="0">
                          <a:solidFill>
                            <a:srgbClr val="00B0F0"/>
                          </a:solidFill>
                          <a:effectLst/>
                          <a:latin typeface="Arial"/>
                        </a:rPr>
                        <a:t>45</a:t>
                      </a:r>
                      <a:endParaRPr lang="fr-CA" sz="1000" b="1" i="0" u="none" strike="noStrike" dirty="0">
                        <a:solidFill>
                          <a:srgbClr val="00B0F0"/>
                        </a:solidFill>
                        <a:effectLst/>
                        <a:latin typeface="Arial"/>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smtClean="0">
                          <a:solidFill>
                            <a:srgbClr val="595959"/>
                          </a:solidFill>
                          <a:effectLst/>
                          <a:latin typeface="Arial"/>
                        </a:rPr>
                        <a:t>38</a:t>
                      </a:r>
                      <a:endParaRPr lang="fr-CA" sz="1000" b="0" i="0" u="none" strike="noStrike" dirty="0">
                        <a:solidFill>
                          <a:srgbClr val="595959"/>
                        </a:solidFill>
                        <a:effectLst/>
                        <a:latin typeface="Arial"/>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595959"/>
                          </a:solidFill>
                          <a:effectLst/>
                          <a:latin typeface="Arial"/>
                        </a:rPr>
                        <a:t>27</a:t>
                      </a:r>
                      <a:endParaRPr lang="fr-CA" sz="1000" b="0" i="0" u="none" strike="noStrike" dirty="0">
                        <a:solidFill>
                          <a:srgbClr val="595959"/>
                        </a:solidFill>
                        <a:effectLst/>
                        <a:latin typeface="Arial"/>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595959"/>
                          </a:solidFill>
                          <a:effectLst/>
                          <a:latin typeface="Arial"/>
                        </a:rPr>
                        <a:t>33</a:t>
                      </a:r>
                      <a:endParaRPr lang="fr-CA" sz="1000" b="0" i="0" u="none" strike="noStrike" dirty="0">
                        <a:solidFill>
                          <a:srgbClr val="595959"/>
                        </a:solidFill>
                        <a:effectLst/>
                        <a:latin typeface="Arial"/>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595959"/>
                          </a:solidFill>
                          <a:effectLst/>
                          <a:latin typeface="Arial"/>
                        </a:rPr>
                        <a:t>33</a:t>
                      </a:r>
                      <a:endParaRPr lang="fr-CA" sz="1000" b="0" i="0" u="none" strike="noStrike" dirty="0">
                        <a:solidFill>
                          <a:srgbClr val="595959"/>
                        </a:solidFill>
                        <a:effectLst/>
                        <a:latin typeface="Arial"/>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bl>
          </a:graphicData>
        </a:graphic>
      </p:graphicFrame>
      <p:sp>
        <p:nvSpPr>
          <p:cNvPr id="7" name="Rectangle 6"/>
          <p:cNvSpPr/>
          <p:nvPr>
            <p:custDataLst>
              <p:tags r:id="rId5"/>
            </p:custDataLst>
          </p:nvPr>
        </p:nvSpPr>
        <p:spPr>
          <a:xfrm>
            <a:off x="479654" y="6136962"/>
            <a:ext cx="8052786" cy="369332"/>
          </a:xfrm>
          <a:prstGeom prst="rect">
            <a:avLst/>
          </a:prstGeom>
        </p:spPr>
        <p:txBody>
          <a:bodyPr wrap="square">
            <a:spAutoFit/>
          </a:bodyPr>
          <a:lstStyle/>
          <a:p>
            <a:r>
              <a:rPr lang="en-US" sz="900" dirty="0" smtClean="0">
                <a:solidFill>
                  <a:srgbClr val="7F7F7F"/>
                </a:solidFill>
                <a:latin typeface="Arial Narrow" panose="020B0606020202030204" pitchFamily="34" charset="0"/>
              </a:rPr>
              <a:t/>
            </a:r>
            <a:br>
              <a:rPr lang="en-US" sz="900" dirty="0" smtClean="0">
                <a:solidFill>
                  <a:srgbClr val="7F7F7F"/>
                </a:solidFill>
                <a:latin typeface="Arial Narrow" panose="020B0606020202030204" pitchFamily="34" charset="0"/>
              </a:rPr>
            </a:br>
            <a:r>
              <a:rPr lang="en-US" sz="900" dirty="0" smtClean="0">
                <a:solidFill>
                  <a:srgbClr val="595959"/>
                </a:solidFill>
                <a:latin typeface="+mj-lt"/>
                <a:cs typeface="Arial" panose="020B0604020202020204" pitchFamily="34" charset="0"/>
              </a:rPr>
              <a:t>Q105. </a:t>
            </a:r>
            <a:r>
              <a:rPr lang="fr-CA" sz="900" dirty="0">
                <a:solidFill>
                  <a:srgbClr val="595959"/>
                </a:solidFill>
                <a:latin typeface="+mj-lt"/>
                <a:cs typeface="Arial" panose="020B0604020202020204" pitchFamily="34" charset="0"/>
              </a:rPr>
              <a:t>Maintenant, jusqu’à quel point êtes-vous à l’aise ou mal à l’aise avec les situations suivantes </a:t>
            </a:r>
            <a:r>
              <a:rPr lang="fr-CA" sz="900" dirty="0" smtClean="0">
                <a:solidFill>
                  <a:srgbClr val="595959"/>
                </a:solidFill>
                <a:latin typeface="+mj-lt"/>
                <a:cs typeface="Arial" panose="020B0604020202020204" pitchFamily="34" charset="0"/>
              </a:rPr>
              <a:t>:</a:t>
            </a:r>
            <a:endParaRPr lang="fr-FR" sz="900" dirty="0">
              <a:solidFill>
                <a:srgbClr val="595959"/>
              </a:solidFill>
              <a:latin typeface="+mj-lt"/>
              <a:cs typeface="Arial" panose="020B0604020202020204" pitchFamily="34" charset="0"/>
            </a:endParaRPr>
          </a:p>
        </p:txBody>
      </p:sp>
      <p:sp>
        <p:nvSpPr>
          <p:cNvPr id="8" name="Rectangle 7"/>
          <p:cNvSpPr/>
          <p:nvPr>
            <p:custDataLst>
              <p:tags r:id="rId6"/>
            </p:custDataLst>
          </p:nvPr>
        </p:nvSpPr>
        <p:spPr>
          <a:xfrm>
            <a:off x="499526" y="1141835"/>
            <a:ext cx="2271776" cy="230832"/>
          </a:xfrm>
          <a:prstGeom prst="rect">
            <a:avLst/>
          </a:prstGeom>
        </p:spPr>
        <p:txBody>
          <a:bodyPr wrap="none">
            <a:spAutoFit/>
          </a:bodyPr>
          <a:lstStyle/>
          <a:p>
            <a:r>
              <a:rPr lang="fr-CA" sz="900" dirty="0">
                <a:solidFill>
                  <a:srgbClr val="9BBB59"/>
                </a:solidFill>
                <a:latin typeface="Arial" panose="020B0604020202020204" pitchFamily="34" charset="0"/>
                <a:cs typeface="Arial" panose="020B0604020202020204" pitchFamily="34" charset="0"/>
              </a:rPr>
              <a:t>Base : ensemble des </a:t>
            </a:r>
            <a:r>
              <a:rPr lang="fr-CA" sz="900" dirty="0" smtClean="0">
                <a:solidFill>
                  <a:srgbClr val="9BBB59"/>
                </a:solidFill>
                <a:latin typeface="Arial" panose="020B0604020202020204" pitchFamily="34" charset="0"/>
                <a:cs typeface="Arial" panose="020B0604020202020204" pitchFamily="34" charset="0"/>
              </a:rPr>
              <a:t>répondants n=800</a:t>
            </a:r>
            <a:endParaRPr lang="fr-CA" sz="9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4500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4294967295"/>
            <p:custDataLst>
              <p:tags r:id="rId1"/>
            </p:custDataLst>
          </p:nvPr>
        </p:nvSpPr>
        <p:spPr>
          <a:xfrm>
            <a:off x="558800" y="6483350"/>
            <a:ext cx="2560638" cy="238125"/>
          </a:xfrm>
          <a:prstGeom prst="rect">
            <a:avLst/>
          </a:prstGeom>
        </p:spPr>
        <p:txBody>
          <a:bodyPr/>
          <a:lstStyle/>
          <a:p>
            <a:pPr>
              <a:defRPr/>
            </a:pPr>
            <a:r>
              <a:rPr lang="en-CA" smtClean="0">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4294967295"/>
            <p:custDataLst>
              <p:tags r:id="rId2"/>
            </p:custDataLst>
          </p:nvPr>
        </p:nvSpPr>
        <p:spPr>
          <a:xfrm>
            <a:off x="5989638" y="6483350"/>
            <a:ext cx="2597150" cy="238125"/>
          </a:xfrm>
          <a:prstGeom prst="rect">
            <a:avLst/>
          </a:prstGeom>
        </p:spPr>
        <p:txBody>
          <a:bodyPr/>
          <a:lstStyle/>
          <a:p>
            <a:pPr>
              <a:defRPr/>
            </a:pPr>
            <a:fld id="{18239141-2E42-4ABB-84FD-6FABED6D0D53}" type="slidenum">
              <a:rPr lang="en-CA" smtClean="0">
                <a:solidFill>
                  <a:srgbClr val="000000">
                    <a:tint val="75000"/>
                  </a:srgbClr>
                </a:solidFill>
              </a:rPr>
              <a:pPr>
                <a:defRPr/>
              </a:pPr>
              <a:t>25</a:t>
            </a:fld>
            <a:endParaRPr lang="en-CA" dirty="0">
              <a:solidFill>
                <a:srgbClr val="000000">
                  <a:tint val="75000"/>
                </a:srgbClr>
              </a:solidFill>
            </a:endParaRPr>
          </a:p>
        </p:txBody>
      </p:sp>
      <p:sp>
        <p:nvSpPr>
          <p:cNvPr id="5" name="Titre 4"/>
          <p:cNvSpPr>
            <a:spLocks noGrp="1"/>
          </p:cNvSpPr>
          <p:nvPr>
            <p:ph type="title"/>
            <p:custDataLst>
              <p:tags r:id="rId3"/>
            </p:custDataLst>
          </p:nvPr>
        </p:nvSpPr>
        <p:spPr>
          <a:xfrm>
            <a:off x="558800" y="373063"/>
            <a:ext cx="5309344" cy="631545"/>
          </a:xfrm>
        </p:spPr>
        <p:txBody>
          <a:bodyPr>
            <a:normAutofit/>
          </a:bodyPr>
          <a:lstStyle/>
          <a:p>
            <a:r>
              <a:rPr lang="fr-CA" sz="2000" dirty="0">
                <a:solidFill>
                  <a:srgbClr val="9BBB59"/>
                </a:solidFill>
              </a:rPr>
              <a:t>Aisance à voir des personnes de </a:t>
            </a:r>
            <a:r>
              <a:rPr lang="fr-CA" sz="2000" dirty="0" smtClean="0">
                <a:solidFill>
                  <a:srgbClr val="9BBB59"/>
                </a:solidFill>
              </a:rPr>
              <a:t>sexes opposés </a:t>
            </a:r>
            <a:r>
              <a:rPr lang="fr-CA" sz="2000" dirty="0">
                <a:solidFill>
                  <a:srgbClr val="9BBB59"/>
                </a:solidFill>
              </a:rPr>
              <a:t>manifester leur affection en </a:t>
            </a:r>
            <a:r>
              <a:rPr lang="fr-CA" sz="2000" dirty="0" smtClean="0">
                <a:solidFill>
                  <a:srgbClr val="9BBB59"/>
                </a:solidFill>
              </a:rPr>
              <a:t>public</a:t>
            </a:r>
            <a:endParaRPr lang="fr-CA" dirty="0"/>
          </a:p>
        </p:txBody>
      </p:sp>
      <p:graphicFrame>
        <p:nvGraphicFramePr>
          <p:cNvPr id="12" name="Table 9"/>
          <p:cNvGraphicFramePr>
            <a:graphicFrameLocks noGrp="1"/>
          </p:cNvGraphicFramePr>
          <p:nvPr>
            <p:custDataLst>
              <p:tags r:id="rId4"/>
            </p:custDataLst>
            <p:extLst>
              <p:ext uri="{D42A27DB-BD31-4B8C-83A1-F6EECF244321}">
                <p14:modId xmlns:p14="http://schemas.microsoft.com/office/powerpoint/2010/main" val="2451725134"/>
              </p:ext>
            </p:extLst>
          </p:nvPr>
        </p:nvGraphicFramePr>
        <p:xfrm>
          <a:off x="683568" y="1604417"/>
          <a:ext cx="6984779" cy="4099708"/>
        </p:xfrm>
        <a:graphic>
          <a:graphicData uri="http://schemas.openxmlformats.org/drawingml/2006/table">
            <a:tbl>
              <a:tblPr firstRow="1" bandRow="1">
                <a:tableStyleId>{2D5ABB26-0587-4C30-8999-92F81FD0307C}</a:tableStyleId>
              </a:tblPr>
              <a:tblGrid>
                <a:gridCol w="2012163"/>
                <a:gridCol w="771372"/>
                <a:gridCol w="771372"/>
                <a:gridCol w="771372"/>
                <a:gridCol w="664625"/>
                <a:gridCol w="664625"/>
                <a:gridCol w="664625"/>
                <a:gridCol w="664625"/>
              </a:tblGrid>
              <a:tr h="279895">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endParaRPr lang="en-CA" sz="800" b="1" dirty="0" smtClean="0">
                        <a:solidFill>
                          <a:srgbClr val="B5CC22"/>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algn="ctr" defTabSz="914400" rtl="0" eaLnBrk="1" fontAlgn="b" latinLnBrk="0" hangingPunct="1"/>
                      <a:r>
                        <a:rPr lang="en-CA" sz="1000" b="1" kern="1200" noProof="0" dirty="0" smtClean="0">
                          <a:solidFill>
                            <a:schemeClr val="tx1">
                              <a:lumMod val="65000"/>
                              <a:lumOff val="35000"/>
                            </a:schemeClr>
                          </a:solidFill>
                          <a:latin typeface="Arial Narrow" panose="020B0606020202030204" pitchFamily="34" charset="0"/>
                          <a:ea typeface="+mn-ea"/>
                          <a:cs typeface="Arial" panose="020B0604020202020204" pitchFamily="34" charset="0"/>
                        </a:rPr>
                        <a:t>TOTAL</a:t>
                      </a:r>
                      <a:endParaRPr lang="fr-CA" sz="1000" b="1" kern="1200" noProof="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fontAlgn="b"/>
                      <a:r>
                        <a:rPr lang="fr-CA" sz="1100" b="1" kern="1200" dirty="0" smtClean="0">
                          <a:solidFill>
                            <a:schemeClr val="tx1">
                              <a:lumMod val="65000"/>
                              <a:lumOff val="35000"/>
                            </a:schemeClr>
                          </a:solidFill>
                          <a:latin typeface="Arial" panose="020B0604020202020204" pitchFamily="34" charset="0"/>
                          <a:ea typeface="+mn-ea"/>
                          <a:cs typeface="Arial" panose="020B0604020202020204" pitchFamily="34" charset="0"/>
                        </a:rPr>
                        <a:t>RÉGION</a:t>
                      </a:r>
                      <a:endParaRPr lang="fr-CA" sz="11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FF4E4"/>
                    </a:solidFill>
                  </a:tcPr>
                </a:tc>
                <a:tc hMerge="1">
                  <a:txBody>
                    <a:bodyPr/>
                    <a:lstStyle/>
                    <a:p>
                      <a:endParaRPr lang="fr-CA"/>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AF2B8"/>
                    </a:solidFill>
                  </a:tcPr>
                </a:tc>
                <a:tc gridSpan="2">
                  <a:txBody>
                    <a:bodyPr/>
                    <a:lstStyle/>
                    <a:p>
                      <a:pPr algn="ctr" fontAlgn="b"/>
                      <a:r>
                        <a:rPr lang="en-CA" sz="1100" b="1" kern="1200" dirty="0" smtClean="0">
                          <a:solidFill>
                            <a:schemeClr val="tx1">
                              <a:lumMod val="65000"/>
                              <a:lumOff val="35000"/>
                            </a:schemeClr>
                          </a:solidFill>
                          <a:latin typeface="Arial" panose="020B0604020202020204" pitchFamily="34" charset="0"/>
                          <a:ea typeface="+mn-ea"/>
                          <a:cs typeface="Arial" panose="020B0604020202020204" pitchFamily="34" charset="0"/>
                        </a:rPr>
                        <a:t>SEXE</a:t>
                      </a:r>
                      <a:endParaRPr lang="fr-CA" sz="11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FF4E4"/>
                    </a:solidFill>
                  </a:tcPr>
                </a:tc>
                <a:tc hMerge="1">
                  <a:txBody>
                    <a:bodyPr/>
                    <a:lstStyle/>
                    <a:p>
                      <a:pPr algn="ctr" fontAlgn="b"/>
                      <a:endParaRPr lang="fr-CA" sz="1100" b="1" kern="1200" dirty="0">
                        <a:solidFill>
                          <a:schemeClr val="tx1">
                            <a:lumMod val="65000"/>
                            <a:lumOff val="35000"/>
                          </a:schemeClr>
                        </a:solidFill>
                        <a:latin typeface="Arial Narrow" panose="020B0606020202030204"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AF2B8"/>
                    </a:solidFill>
                  </a:tcPr>
                </a:tc>
                <a:tc gridSpan="2">
                  <a:txBody>
                    <a:bodyPr/>
                    <a:lstStyle/>
                    <a:p>
                      <a:pPr algn="ctr" fontAlgn="b"/>
                      <a:r>
                        <a:rPr lang="fr-CA" sz="1100" b="1" kern="1200" dirty="0" smtClean="0">
                          <a:solidFill>
                            <a:schemeClr val="tx1">
                              <a:lumMod val="65000"/>
                              <a:lumOff val="35000"/>
                            </a:schemeClr>
                          </a:solidFill>
                          <a:latin typeface="Arial" panose="020B0604020202020204" pitchFamily="34" charset="0"/>
                          <a:ea typeface="+mn-ea"/>
                          <a:cs typeface="Arial" panose="020B0604020202020204" pitchFamily="34" charset="0"/>
                        </a:rPr>
                        <a:t>NÉ(E) AU CANADA</a:t>
                      </a:r>
                      <a:endParaRPr lang="fr-CA" sz="11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FF4E4"/>
                    </a:solidFill>
                  </a:tcPr>
                </a:tc>
                <a:tc hMerge="1">
                  <a:txBody>
                    <a:bodyPr/>
                    <a:lstStyle/>
                    <a:p>
                      <a:pPr algn="ctr" fontAlgn="b"/>
                      <a:endParaRPr lang="fr-CA" sz="11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FF4E4"/>
                    </a:solidFill>
                  </a:tcPr>
                </a:tc>
              </a:tr>
              <a:tr h="581829">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r>
                        <a:rPr lang="en-CA" sz="1200" b="1" dirty="0" smtClean="0">
                          <a:solidFill>
                            <a:srgbClr val="9BBB59"/>
                          </a:solidFill>
                          <a:latin typeface="Arial" pitchFamily="34" charset="0"/>
                          <a:cs typeface="Arial" pitchFamily="34" charset="0"/>
                        </a:rPr>
                        <a:t>(%) </a:t>
                      </a:r>
                      <a:r>
                        <a:rPr lang="en-CA" sz="1200" b="1" dirty="0" err="1" smtClean="0">
                          <a:solidFill>
                            <a:srgbClr val="9BBB59"/>
                          </a:solidFill>
                          <a:latin typeface="Arial" pitchFamily="34" charset="0"/>
                          <a:cs typeface="Arial" pitchFamily="34" charset="0"/>
                        </a:rPr>
                        <a:t>Très</a:t>
                      </a:r>
                      <a:r>
                        <a:rPr lang="en-CA" sz="1200" b="1" baseline="0" dirty="0" smtClean="0">
                          <a:solidFill>
                            <a:srgbClr val="9BBB59"/>
                          </a:solidFill>
                          <a:latin typeface="Arial" pitchFamily="34" charset="0"/>
                          <a:cs typeface="Arial" pitchFamily="34" charset="0"/>
                        </a:rPr>
                        <a:t> à </a:t>
                      </a:r>
                      <a:r>
                        <a:rPr lang="en-CA" sz="1200" b="1" baseline="0" dirty="0" err="1" smtClean="0">
                          <a:solidFill>
                            <a:srgbClr val="9BBB59"/>
                          </a:solidFill>
                          <a:latin typeface="Arial" pitchFamily="34" charset="0"/>
                          <a:cs typeface="Arial" pitchFamily="34" charset="0"/>
                        </a:rPr>
                        <a:t>l’aise</a:t>
                      </a:r>
                      <a:endParaRPr lang="en-CA" sz="1200" b="1" dirty="0" smtClean="0">
                        <a:solidFill>
                          <a:srgbClr val="9BBB59"/>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algn="ctr" defTabSz="914400" rtl="0" eaLnBrk="1" fontAlgn="b" latinLnBrk="0" hangingPunct="1"/>
                      <a:endParaRPr lang="fr-CA" sz="1050" b="0" kern="1200" noProof="0" dirty="0">
                        <a:solidFill>
                          <a:schemeClr val="tx1">
                            <a:lumMod val="65000"/>
                            <a:lumOff val="35000"/>
                          </a:schemeClr>
                        </a:solidFill>
                        <a:latin typeface="Franklin Gothic Heavy"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Québec</a:t>
                      </a:r>
                      <a:r>
                        <a:rPr lang="fr-CA" sz="1000" b="1" kern="1200" baseline="0" dirty="0" smtClean="0">
                          <a:solidFill>
                            <a:schemeClr val="tx1">
                              <a:lumMod val="65000"/>
                              <a:lumOff val="35000"/>
                            </a:schemeClr>
                          </a:solidFill>
                          <a:latin typeface="Arial Narrow" panose="020B0606020202030204" pitchFamily="34" charset="0"/>
                          <a:ea typeface="+mn-ea"/>
                          <a:cs typeface="Arial" panose="020B0604020202020204" pitchFamily="34" charset="0"/>
                        </a:rPr>
                        <a:t> </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Canada </a:t>
                      </a:r>
                      <a:b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br>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hors</a:t>
                      </a:r>
                      <a:r>
                        <a:rPr lang="fr-CA" sz="1000" b="1" kern="1200" baseline="0" dirty="0" smtClean="0">
                          <a:solidFill>
                            <a:schemeClr val="tx1">
                              <a:lumMod val="65000"/>
                              <a:lumOff val="35000"/>
                            </a:schemeClr>
                          </a:solidFill>
                          <a:latin typeface="Arial Narrow" panose="020B0606020202030204" pitchFamily="34" charset="0"/>
                          <a:ea typeface="+mn-ea"/>
                          <a:cs typeface="Arial" panose="020B0604020202020204" pitchFamily="34" charset="0"/>
                        </a:rPr>
                        <a:t> QC</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Hommes</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Femmes</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Oui</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Non</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r>
              <a:tr h="213984">
                <a:tc>
                  <a:txBody>
                    <a:bodyPr/>
                    <a:lstStyle/>
                    <a:p>
                      <a:pPr marL="0" marR="0" lvl="0" indent="0" algn="r" defTabSz="914400" rtl="0" eaLnBrk="0" fontAlgn="base" latinLnBrk="0" hangingPunct="0">
                        <a:lnSpc>
                          <a:spcPct val="95000"/>
                        </a:lnSpc>
                        <a:spcBef>
                          <a:spcPct val="0"/>
                        </a:spcBef>
                        <a:spcAft>
                          <a:spcPct val="0"/>
                        </a:spcAft>
                        <a:buClrTx/>
                        <a:buSzPct val="85000"/>
                        <a:buFontTx/>
                        <a:buNone/>
                        <a:tabLst/>
                        <a:defRPr/>
                      </a:pPr>
                      <a:r>
                        <a:rPr lang="en-CA" sz="800" b="1" dirty="0" smtClean="0">
                          <a:solidFill>
                            <a:srgbClr val="B5CC22"/>
                          </a:solidFill>
                          <a:latin typeface="Arial" pitchFamily="34" charset="0"/>
                          <a:cs typeface="Arial" pitchFamily="34" charset="0"/>
                        </a:rPr>
                        <a:t>n=</a:t>
                      </a:r>
                    </a:p>
                  </a:txBody>
                  <a:tcPr marL="0" marR="0" anchor="ctr">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smtClean="0">
                          <a:solidFill>
                            <a:srgbClr val="595959"/>
                          </a:solidFill>
                          <a:effectLst/>
                          <a:latin typeface="Arial"/>
                        </a:rPr>
                        <a:t>800</a:t>
                      </a: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a:rPr>
                        <a:t>190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a:rPr>
                        <a:t>610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dirty="0" smtClean="0">
                          <a:solidFill>
                            <a:srgbClr val="595959"/>
                          </a:solidFill>
                          <a:effectLst/>
                          <a:latin typeface="Arial"/>
                        </a:rPr>
                        <a:t>347</a:t>
                      </a: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dirty="0" smtClean="0">
                          <a:solidFill>
                            <a:srgbClr val="595959"/>
                          </a:solidFill>
                          <a:effectLst/>
                          <a:latin typeface="Arial"/>
                        </a:rPr>
                        <a:t>453</a:t>
                      </a: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a:rPr>
                        <a:t>669</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a:rPr>
                        <a:t>131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r>
              <a:tr h="756000">
                <a:tc>
                  <a:txBody>
                    <a:bodyPr/>
                    <a:lstStyle/>
                    <a:p>
                      <a:pPr algn="l" fontAlgn="ctr"/>
                      <a:r>
                        <a:rPr lang="fr-CA" sz="1100" b="0" i="0" u="none" strike="noStrike" dirty="0">
                          <a:solidFill>
                            <a:srgbClr val="5A5A5A"/>
                          </a:solidFill>
                          <a:effectLst/>
                          <a:latin typeface="Arial Narrow" panose="020B0606020202030204" pitchFamily="34" charset="0"/>
                          <a:cs typeface="Arial" panose="020B0604020202020204" pitchFamily="34" charset="0"/>
                        </a:rPr>
                        <a:t>Lorsque vous voyez des personnes </a:t>
                      </a:r>
                      <a:r>
                        <a:rPr lang="fr-CA" sz="1100" b="1" i="0" u="none" strike="noStrike" dirty="0">
                          <a:solidFill>
                            <a:srgbClr val="5A5A5A"/>
                          </a:solidFill>
                          <a:effectLst/>
                          <a:latin typeface="Arial Narrow" panose="020B0606020202030204" pitchFamily="34" charset="0"/>
                          <a:cs typeface="Arial" panose="020B0604020202020204" pitchFamily="34" charset="0"/>
                        </a:rPr>
                        <a:t>de </a:t>
                      </a:r>
                      <a:r>
                        <a:rPr lang="fr-CA" sz="1100" b="1" i="0" u="none" strike="noStrike" dirty="0" smtClean="0">
                          <a:solidFill>
                            <a:srgbClr val="5A5A5A"/>
                          </a:solidFill>
                          <a:effectLst/>
                          <a:latin typeface="Arial Narrow" panose="020B0606020202030204" pitchFamily="34" charset="0"/>
                          <a:cs typeface="Arial" panose="020B0604020202020204" pitchFamily="34" charset="0"/>
                        </a:rPr>
                        <a:t>sexes opposés</a:t>
                      </a:r>
                      <a:r>
                        <a:rPr lang="fr-CA" sz="1100" b="0" i="0" u="none" strike="noStrike" dirty="0" smtClean="0">
                          <a:solidFill>
                            <a:srgbClr val="5A5A5A"/>
                          </a:solidFill>
                          <a:effectLst/>
                          <a:latin typeface="Arial Narrow" panose="020B0606020202030204" pitchFamily="34" charset="0"/>
                          <a:cs typeface="Arial" panose="020B0604020202020204" pitchFamily="34" charset="0"/>
                        </a:rPr>
                        <a:t> </a:t>
                      </a:r>
                      <a:r>
                        <a:rPr lang="fr-CA" sz="1100" b="0" i="0" u="none" strike="noStrike" dirty="0">
                          <a:solidFill>
                            <a:srgbClr val="5A5A5A"/>
                          </a:solidFill>
                          <a:effectLst/>
                          <a:latin typeface="Arial Narrow" panose="020B0606020202030204" pitchFamily="34" charset="0"/>
                          <a:cs typeface="Arial" panose="020B0604020202020204" pitchFamily="34" charset="0"/>
                        </a:rPr>
                        <a:t>se tenir la main en public </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000" b="0" i="0" u="none" strike="noStrike" dirty="0" smtClean="0">
                          <a:solidFill>
                            <a:srgbClr val="595959"/>
                          </a:solidFill>
                          <a:effectLst/>
                          <a:latin typeface="Arial"/>
                        </a:rPr>
                        <a:t>68</a:t>
                      </a:r>
                      <a:endParaRPr lang="fr-CA" sz="10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000" b="0" i="0" u="none" strike="noStrike" dirty="0" smtClean="0">
                          <a:solidFill>
                            <a:srgbClr val="595959"/>
                          </a:solidFill>
                          <a:effectLst/>
                          <a:latin typeface="Arial"/>
                        </a:rPr>
                        <a:t>73</a:t>
                      </a:r>
                      <a:endParaRPr lang="fr-CA" sz="1000" b="0" i="0" u="none" strike="noStrike" dirty="0">
                        <a:solidFill>
                          <a:srgbClr val="595959"/>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595959"/>
                          </a:solidFill>
                          <a:effectLst/>
                          <a:latin typeface="Arial"/>
                        </a:rPr>
                        <a:t>66</a:t>
                      </a:r>
                      <a:endParaRPr lang="fr-CA" sz="1000" b="0" i="0" u="none" strike="noStrike" dirty="0">
                        <a:solidFill>
                          <a:srgbClr val="595959"/>
                        </a:solidFill>
                        <a:effectLst/>
                        <a:latin typeface="Arial"/>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595959"/>
                          </a:solidFill>
                          <a:effectLst/>
                          <a:latin typeface="Arial"/>
                        </a:rPr>
                        <a:t>65</a:t>
                      </a:r>
                      <a:endParaRPr lang="fr-CA" sz="10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595959"/>
                          </a:solidFill>
                          <a:effectLst/>
                          <a:latin typeface="Arial"/>
                        </a:rPr>
                        <a:t>70</a:t>
                      </a:r>
                      <a:endParaRPr lang="fr-CA" sz="1000" b="0" i="0" u="none" strike="noStrike" dirty="0">
                        <a:solidFill>
                          <a:srgbClr val="595959"/>
                        </a:solidFill>
                        <a:effectLst/>
                        <a:latin typeface="Arial"/>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00B0F0"/>
                          </a:solidFill>
                          <a:effectLst/>
                          <a:latin typeface="Arial"/>
                        </a:rPr>
                        <a:t>70</a:t>
                      </a:r>
                      <a:endParaRPr lang="fr-CA" sz="1000" b="0" i="0" u="none" strike="noStrike" dirty="0">
                        <a:solidFill>
                          <a:srgbClr val="00B0F0"/>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E31836"/>
                          </a:solidFill>
                          <a:effectLst/>
                          <a:latin typeface="Arial"/>
                        </a:rPr>
                        <a:t>58</a:t>
                      </a:r>
                      <a:endParaRPr lang="fr-CA" sz="1000" b="0" i="0" u="none" strike="noStrike" dirty="0">
                        <a:solidFill>
                          <a:srgbClr val="E31836"/>
                        </a:solidFill>
                        <a:effectLst/>
                        <a:latin typeface="Arial"/>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756000">
                <a:tc>
                  <a:txBody>
                    <a:bodyPr/>
                    <a:lstStyle/>
                    <a:p>
                      <a:pPr algn="l" fontAlgn="ctr"/>
                      <a:r>
                        <a:rPr lang="fr-CA" sz="1100" b="0" i="0" u="none" strike="noStrike" dirty="0">
                          <a:solidFill>
                            <a:srgbClr val="5A5A5A"/>
                          </a:solidFill>
                          <a:effectLst/>
                          <a:latin typeface="Arial Narrow" panose="020B0606020202030204" pitchFamily="34" charset="0"/>
                          <a:cs typeface="Arial" panose="020B0604020202020204" pitchFamily="34" charset="0"/>
                        </a:rPr>
                        <a:t>À l’idée que des </a:t>
                      </a:r>
                      <a:r>
                        <a:rPr lang="fr-CA" sz="1100" b="0" i="0" u="sng" strike="noStrike" dirty="0">
                          <a:solidFill>
                            <a:srgbClr val="5A5A5A"/>
                          </a:solidFill>
                          <a:effectLst/>
                          <a:latin typeface="Arial Narrow" panose="020B0606020202030204" pitchFamily="34" charset="0"/>
                          <a:cs typeface="Arial" panose="020B0604020202020204" pitchFamily="34" charset="0"/>
                        </a:rPr>
                        <a:t>enfants</a:t>
                      </a:r>
                      <a:r>
                        <a:rPr lang="fr-CA" sz="1100" b="0" i="0" u="none" strike="noStrike" dirty="0">
                          <a:solidFill>
                            <a:srgbClr val="5A5A5A"/>
                          </a:solidFill>
                          <a:effectLst/>
                          <a:latin typeface="Arial Narrow" panose="020B0606020202030204" pitchFamily="34" charset="0"/>
                          <a:cs typeface="Arial" panose="020B0604020202020204" pitchFamily="34" charset="0"/>
                        </a:rPr>
                        <a:t> voient des personnes </a:t>
                      </a:r>
                      <a:r>
                        <a:rPr lang="fr-CA" sz="1100" b="1" i="0" u="none" strike="noStrike" dirty="0">
                          <a:solidFill>
                            <a:srgbClr val="5A5A5A"/>
                          </a:solidFill>
                          <a:effectLst/>
                          <a:latin typeface="Arial Narrow" panose="020B0606020202030204" pitchFamily="34" charset="0"/>
                          <a:cs typeface="Arial" panose="020B0604020202020204" pitchFamily="34" charset="0"/>
                        </a:rPr>
                        <a:t>de </a:t>
                      </a:r>
                      <a:r>
                        <a:rPr lang="fr-CA" sz="1100" b="1" i="0" u="none" strike="noStrike" dirty="0" smtClean="0">
                          <a:solidFill>
                            <a:srgbClr val="5A5A5A"/>
                          </a:solidFill>
                          <a:effectLst/>
                          <a:latin typeface="Arial Narrow" panose="020B0606020202030204" pitchFamily="34" charset="0"/>
                          <a:cs typeface="Arial" panose="020B0604020202020204" pitchFamily="34" charset="0"/>
                        </a:rPr>
                        <a:t>sexes opposés</a:t>
                      </a:r>
                      <a:r>
                        <a:rPr lang="fr-CA" sz="1100" b="0" i="0" u="none" strike="noStrike" dirty="0" smtClean="0">
                          <a:solidFill>
                            <a:srgbClr val="5A5A5A"/>
                          </a:solidFill>
                          <a:effectLst/>
                          <a:latin typeface="Arial Narrow" panose="020B0606020202030204" pitchFamily="34" charset="0"/>
                          <a:cs typeface="Arial" panose="020B0604020202020204" pitchFamily="34" charset="0"/>
                        </a:rPr>
                        <a:t> </a:t>
                      </a:r>
                      <a:r>
                        <a:rPr lang="fr-CA" sz="1100" b="0" i="0" u="none" strike="noStrike" dirty="0">
                          <a:solidFill>
                            <a:srgbClr val="5A5A5A"/>
                          </a:solidFill>
                          <a:effectLst/>
                          <a:latin typeface="Arial Narrow" panose="020B0606020202030204" pitchFamily="34" charset="0"/>
                          <a:cs typeface="Arial" panose="020B0604020202020204" pitchFamily="34" charset="0"/>
                        </a:rPr>
                        <a:t>se tenir la main en public </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000" b="0" i="0" u="none" strike="noStrike" dirty="0" smtClean="0">
                          <a:solidFill>
                            <a:srgbClr val="595959"/>
                          </a:solidFill>
                          <a:effectLst/>
                          <a:latin typeface="Arial"/>
                        </a:rPr>
                        <a:t>59</a:t>
                      </a:r>
                      <a:endParaRPr lang="fr-CA" sz="10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000" b="0" i="0" u="none" strike="noStrike" dirty="0" smtClean="0">
                          <a:solidFill>
                            <a:srgbClr val="00B0F0"/>
                          </a:solidFill>
                          <a:effectLst/>
                          <a:latin typeface="Arial"/>
                        </a:rPr>
                        <a:t>65</a:t>
                      </a:r>
                      <a:endParaRPr lang="fr-CA" sz="1000" b="0" i="0" u="none" strike="noStrike" dirty="0">
                        <a:solidFill>
                          <a:srgbClr val="00B0F0"/>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E31836"/>
                          </a:solidFill>
                          <a:effectLst/>
                          <a:latin typeface="Arial"/>
                        </a:rPr>
                        <a:t>57</a:t>
                      </a:r>
                      <a:endParaRPr lang="fr-CA" sz="1000" b="0" i="0" u="none" strike="noStrike" dirty="0">
                        <a:solidFill>
                          <a:srgbClr val="E31836"/>
                        </a:solidFill>
                        <a:effectLst/>
                        <a:latin typeface="Arial"/>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1" i="0" u="none" strike="noStrike" dirty="0" smtClean="0">
                          <a:solidFill>
                            <a:srgbClr val="E31836"/>
                          </a:solidFill>
                          <a:effectLst/>
                          <a:latin typeface="Arial"/>
                        </a:rPr>
                        <a:t>52</a:t>
                      </a:r>
                      <a:endParaRPr lang="fr-CA" sz="1000" b="1" i="0" u="none" strike="noStrike" dirty="0">
                        <a:solidFill>
                          <a:srgbClr val="E31836"/>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1" i="0" u="none" strike="noStrike" dirty="0" smtClean="0">
                          <a:solidFill>
                            <a:srgbClr val="00B0F0"/>
                          </a:solidFill>
                          <a:effectLst/>
                          <a:latin typeface="Arial"/>
                        </a:rPr>
                        <a:t>65</a:t>
                      </a:r>
                      <a:endParaRPr lang="fr-CA" sz="1000" b="1" i="0" u="none" strike="noStrike" dirty="0">
                        <a:solidFill>
                          <a:srgbClr val="00B0F0"/>
                        </a:solidFill>
                        <a:effectLst/>
                        <a:latin typeface="Arial"/>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00B0F0"/>
                          </a:solidFill>
                          <a:effectLst/>
                          <a:latin typeface="Arial"/>
                        </a:rPr>
                        <a:t>61</a:t>
                      </a:r>
                      <a:endParaRPr lang="fr-CA" sz="1000" b="0" i="0" u="none" strike="noStrike" dirty="0">
                        <a:solidFill>
                          <a:srgbClr val="00B0F0"/>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E31836"/>
                          </a:solidFill>
                          <a:effectLst/>
                          <a:latin typeface="Arial"/>
                        </a:rPr>
                        <a:t>49</a:t>
                      </a:r>
                      <a:endParaRPr lang="fr-CA" sz="1000" b="0" i="0" u="none" strike="noStrike" dirty="0">
                        <a:solidFill>
                          <a:srgbClr val="E31836"/>
                        </a:solidFill>
                        <a:effectLst/>
                        <a:latin typeface="Arial"/>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756000">
                <a:tc>
                  <a:txBody>
                    <a:bodyPr/>
                    <a:lstStyle/>
                    <a:p>
                      <a:pPr algn="l" fontAlgn="b"/>
                      <a:r>
                        <a:rPr lang="fr-CA" sz="1100" b="0" i="0" u="none" strike="noStrike" dirty="0">
                          <a:solidFill>
                            <a:srgbClr val="5A5A5A"/>
                          </a:solidFill>
                          <a:effectLst/>
                          <a:latin typeface="Arial Narrow" panose="020B0606020202030204" pitchFamily="34" charset="0"/>
                          <a:cs typeface="Arial" panose="020B0604020202020204" pitchFamily="34" charset="0"/>
                        </a:rPr>
                        <a:t>Lorsque vous voyez des personnes </a:t>
                      </a:r>
                      <a:r>
                        <a:rPr lang="fr-CA" sz="1100" b="1" i="0" u="none" strike="noStrike" dirty="0">
                          <a:solidFill>
                            <a:srgbClr val="5A5A5A"/>
                          </a:solidFill>
                          <a:effectLst/>
                          <a:latin typeface="Arial Narrow" panose="020B0606020202030204" pitchFamily="34" charset="0"/>
                          <a:cs typeface="Arial" panose="020B0604020202020204" pitchFamily="34" charset="0"/>
                        </a:rPr>
                        <a:t>de </a:t>
                      </a:r>
                      <a:r>
                        <a:rPr lang="fr-CA" sz="1100" b="1" i="0" u="none" strike="noStrike" dirty="0" smtClean="0">
                          <a:solidFill>
                            <a:srgbClr val="5A5A5A"/>
                          </a:solidFill>
                          <a:effectLst/>
                          <a:latin typeface="Arial Narrow" panose="020B0606020202030204" pitchFamily="34" charset="0"/>
                          <a:cs typeface="Arial" panose="020B0604020202020204" pitchFamily="34" charset="0"/>
                        </a:rPr>
                        <a:t>sexes opposés</a:t>
                      </a:r>
                      <a:r>
                        <a:rPr lang="fr-CA" sz="1100" b="0" i="0" u="none" strike="noStrike" dirty="0" smtClean="0">
                          <a:solidFill>
                            <a:srgbClr val="5A5A5A"/>
                          </a:solidFill>
                          <a:effectLst/>
                          <a:latin typeface="Arial Narrow" panose="020B0606020202030204" pitchFamily="34" charset="0"/>
                          <a:cs typeface="Arial" panose="020B0604020202020204" pitchFamily="34" charset="0"/>
                        </a:rPr>
                        <a:t> </a:t>
                      </a:r>
                      <a:r>
                        <a:rPr lang="fr-CA" sz="1100" b="0" i="0" u="none" strike="noStrike" dirty="0">
                          <a:solidFill>
                            <a:srgbClr val="5A5A5A"/>
                          </a:solidFill>
                          <a:effectLst/>
                          <a:latin typeface="Arial Narrow" panose="020B0606020202030204" pitchFamily="34" charset="0"/>
                          <a:cs typeface="Arial" panose="020B0604020202020204" pitchFamily="34" charset="0"/>
                        </a:rPr>
                        <a:t>s’embrasser sur la bouche en public</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000" b="0" i="0" u="none" strike="noStrike" dirty="0" smtClean="0">
                          <a:solidFill>
                            <a:srgbClr val="595959"/>
                          </a:solidFill>
                          <a:effectLst/>
                          <a:latin typeface="Arial"/>
                        </a:rPr>
                        <a:t>41</a:t>
                      </a:r>
                      <a:endParaRPr lang="fr-CA" sz="10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000" b="0" i="0" u="none" strike="noStrike" dirty="0" smtClean="0">
                          <a:solidFill>
                            <a:srgbClr val="595959"/>
                          </a:solidFill>
                          <a:effectLst/>
                          <a:latin typeface="Arial"/>
                        </a:rPr>
                        <a:t>46</a:t>
                      </a:r>
                      <a:endParaRPr lang="fr-CA" sz="1000" b="0" i="0" u="none" strike="noStrike" dirty="0">
                        <a:solidFill>
                          <a:srgbClr val="595959"/>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en-CA" sz="1000" b="0" i="0" u="none" strike="noStrike" dirty="0" smtClean="0">
                          <a:solidFill>
                            <a:srgbClr val="595959"/>
                          </a:solidFill>
                          <a:effectLst/>
                          <a:latin typeface="Arial"/>
                        </a:rPr>
                        <a:t>40</a:t>
                      </a:r>
                      <a:endParaRPr lang="fr-CA" sz="1000" b="0" i="0" u="none" strike="noStrike" dirty="0">
                        <a:solidFill>
                          <a:srgbClr val="595959"/>
                        </a:solidFill>
                        <a:effectLst/>
                        <a:latin typeface="Arial"/>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595959"/>
                          </a:solidFill>
                          <a:effectLst/>
                          <a:latin typeface="Arial"/>
                        </a:rPr>
                        <a:t>43</a:t>
                      </a:r>
                      <a:endParaRPr lang="fr-CA" sz="10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595959"/>
                          </a:solidFill>
                          <a:effectLst/>
                          <a:latin typeface="Arial"/>
                        </a:rPr>
                        <a:t>39</a:t>
                      </a:r>
                      <a:endParaRPr lang="fr-CA" sz="1000" b="0" i="0" u="none" strike="noStrike" dirty="0">
                        <a:solidFill>
                          <a:srgbClr val="595959"/>
                        </a:solidFill>
                        <a:effectLst/>
                        <a:latin typeface="Arial"/>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595959"/>
                          </a:solidFill>
                          <a:effectLst/>
                          <a:latin typeface="Arial"/>
                        </a:rPr>
                        <a:t>42</a:t>
                      </a:r>
                      <a:endParaRPr lang="fr-CA" sz="10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595959"/>
                          </a:solidFill>
                          <a:effectLst/>
                          <a:latin typeface="Arial"/>
                        </a:rPr>
                        <a:t>37</a:t>
                      </a:r>
                      <a:endParaRPr lang="fr-CA" sz="1000" b="0" i="0" u="none" strike="noStrike" dirty="0">
                        <a:solidFill>
                          <a:srgbClr val="595959"/>
                        </a:solidFill>
                        <a:effectLst/>
                        <a:latin typeface="Arial"/>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756000">
                <a:tc>
                  <a:txBody>
                    <a:bodyPr/>
                    <a:lstStyle/>
                    <a:p>
                      <a:pPr algn="l" fontAlgn="b"/>
                      <a:r>
                        <a:rPr lang="fr-CA" sz="1100" b="0" i="0" u="none" strike="noStrike" dirty="0">
                          <a:solidFill>
                            <a:srgbClr val="5A5A5A"/>
                          </a:solidFill>
                          <a:effectLst/>
                          <a:latin typeface="Arial Narrow"/>
                        </a:rPr>
                        <a:t>À l’idée que des </a:t>
                      </a:r>
                      <a:r>
                        <a:rPr lang="fr-CA" sz="1100" b="0" i="0" u="sng" strike="noStrike" dirty="0">
                          <a:solidFill>
                            <a:srgbClr val="5A5A5A"/>
                          </a:solidFill>
                          <a:effectLst/>
                          <a:latin typeface="Arial Narrow"/>
                        </a:rPr>
                        <a:t>enfants</a:t>
                      </a:r>
                      <a:r>
                        <a:rPr lang="fr-CA" sz="1100" b="0" i="0" u="none" strike="noStrike" dirty="0">
                          <a:solidFill>
                            <a:srgbClr val="5A5A5A"/>
                          </a:solidFill>
                          <a:effectLst/>
                          <a:latin typeface="Arial Narrow"/>
                        </a:rPr>
                        <a:t> voient des personnes </a:t>
                      </a:r>
                      <a:r>
                        <a:rPr lang="fr-CA" sz="1100" b="1" i="0" u="none" strike="noStrike" dirty="0">
                          <a:solidFill>
                            <a:srgbClr val="5A5A5A"/>
                          </a:solidFill>
                          <a:effectLst/>
                          <a:latin typeface="Arial Narrow"/>
                        </a:rPr>
                        <a:t>de </a:t>
                      </a:r>
                      <a:r>
                        <a:rPr lang="fr-CA" sz="1100" b="1" i="0" u="none" strike="noStrike" dirty="0" smtClean="0">
                          <a:solidFill>
                            <a:srgbClr val="5A5A5A"/>
                          </a:solidFill>
                          <a:effectLst/>
                          <a:latin typeface="Arial Narrow"/>
                        </a:rPr>
                        <a:t>sexes opposés</a:t>
                      </a:r>
                      <a:r>
                        <a:rPr lang="fr-CA" sz="1100" b="0" i="0" u="none" strike="noStrike" dirty="0" smtClean="0">
                          <a:solidFill>
                            <a:srgbClr val="5A5A5A"/>
                          </a:solidFill>
                          <a:effectLst/>
                          <a:latin typeface="Arial Narrow"/>
                        </a:rPr>
                        <a:t> </a:t>
                      </a:r>
                      <a:r>
                        <a:rPr lang="fr-CA" sz="1100" b="0" i="0" u="none" strike="noStrike" dirty="0">
                          <a:solidFill>
                            <a:srgbClr val="5A5A5A"/>
                          </a:solidFill>
                          <a:effectLst/>
                          <a:latin typeface="Arial Narrow"/>
                        </a:rPr>
                        <a:t>s’embrasser sur la bouche en public</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000" b="0" i="0" u="none" strike="noStrike" dirty="0" smtClean="0">
                          <a:solidFill>
                            <a:srgbClr val="595959"/>
                          </a:solidFill>
                          <a:effectLst/>
                          <a:latin typeface="Arial"/>
                        </a:rPr>
                        <a:t>34</a:t>
                      </a:r>
                      <a:endParaRPr lang="fr-CA" sz="10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000" b="0" i="0" u="none" strike="noStrike" dirty="0" smtClean="0">
                          <a:solidFill>
                            <a:srgbClr val="00B0F0"/>
                          </a:solidFill>
                          <a:effectLst/>
                          <a:latin typeface="Arial"/>
                        </a:rPr>
                        <a:t>41</a:t>
                      </a:r>
                      <a:endParaRPr lang="fr-CA" sz="1000" b="0" i="0" u="none" strike="noStrike" dirty="0">
                        <a:solidFill>
                          <a:srgbClr val="00B0F0"/>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E31836"/>
                          </a:solidFill>
                          <a:effectLst/>
                          <a:latin typeface="Arial"/>
                        </a:rPr>
                        <a:t>32</a:t>
                      </a:r>
                      <a:endParaRPr lang="fr-CA" sz="1000" b="0" i="0" u="none" strike="noStrike" dirty="0">
                        <a:solidFill>
                          <a:srgbClr val="E31836"/>
                        </a:solidFill>
                        <a:effectLst/>
                        <a:latin typeface="Arial"/>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595959"/>
                          </a:solidFill>
                          <a:effectLst/>
                          <a:latin typeface="Arial"/>
                        </a:rPr>
                        <a:t>33</a:t>
                      </a:r>
                      <a:endParaRPr lang="fr-CA" sz="10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595959"/>
                          </a:solidFill>
                          <a:effectLst/>
                          <a:latin typeface="Arial"/>
                        </a:rPr>
                        <a:t>35</a:t>
                      </a:r>
                      <a:endParaRPr lang="fr-CA" sz="1000" b="0" i="0" u="none" strike="noStrike" dirty="0">
                        <a:solidFill>
                          <a:srgbClr val="595959"/>
                        </a:solidFill>
                        <a:effectLst/>
                        <a:latin typeface="Arial"/>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595959"/>
                          </a:solidFill>
                          <a:effectLst/>
                          <a:latin typeface="Arial"/>
                        </a:rPr>
                        <a:t>35</a:t>
                      </a:r>
                      <a:endParaRPr lang="fr-CA" sz="10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595959"/>
                          </a:solidFill>
                          <a:effectLst/>
                          <a:latin typeface="Arial"/>
                        </a:rPr>
                        <a:t>29</a:t>
                      </a:r>
                      <a:endParaRPr lang="fr-CA" sz="1000" b="0" i="0" u="none" strike="noStrike" dirty="0">
                        <a:solidFill>
                          <a:srgbClr val="595959"/>
                        </a:solidFill>
                        <a:effectLst/>
                        <a:latin typeface="Arial"/>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bl>
          </a:graphicData>
        </a:graphic>
      </p:graphicFrame>
      <p:sp>
        <p:nvSpPr>
          <p:cNvPr id="7" name="Rectangle 6"/>
          <p:cNvSpPr/>
          <p:nvPr>
            <p:custDataLst>
              <p:tags r:id="rId5"/>
            </p:custDataLst>
          </p:nvPr>
        </p:nvSpPr>
        <p:spPr>
          <a:xfrm>
            <a:off x="479654" y="6136962"/>
            <a:ext cx="8052786" cy="369332"/>
          </a:xfrm>
          <a:prstGeom prst="rect">
            <a:avLst/>
          </a:prstGeom>
        </p:spPr>
        <p:txBody>
          <a:bodyPr wrap="square">
            <a:spAutoFit/>
          </a:bodyPr>
          <a:lstStyle/>
          <a:p>
            <a:r>
              <a:rPr lang="en-US" sz="900" dirty="0" smtClean="0">
                <a:solidFill>
                  <a:srgbClr val="7F7F7F"/>
                </a:solidFill>
                <a:latin typeface="Arial Narrow" panose="020B0606020202030204" pitchFamily="34" charset="0"/>
              </a:rPr>
              <a:t/>
            </a:r>
            <a:br>
              <a:rPr lang="en-US" sz="900" dirty="0" smtClean="0">
                <a:solidFill>
                  <a:srgbClr val="7F7F7F"/>
                </a:solidFill>
                <a:latin typeface="Arial Narrow" panose="020B0606020202030204" pitchFamily="34" charset="0"/>
              </a:rPr>
            </a:br>
            <a:r>
              <a:rPr lang="en-US" sz="900" dirty="0" smtClean="0">
                <a:solidFill>
                  <a:srgbClr val="595959"/>
                </a:solidFill>
                <a:latin typeface="+mj-lt"/>
                <a:cs typeface="Arial" panose="020B0604020202020204" pitchFamily="34" charset="0"/>
              </a:rPr>
              <a:t>Q105. </a:t>
            </a:r>
            <a:r>
              <a:rPr lang="fr-CA" sz="900" dirty="0">
                <a:solidFill>
                  <a:srgbClr val="595959"/>
                </a:solidFill>
                <a:latin typeface="+mj-lt"/>
                <a:cs typeface="Arial" panose="020B0604020202020204" pitchFamily="34" charset="0"/>
              </a:rPr>
              <a:t>Maintenant, jusqu’à quel point êtes-vous à l’aise ou mal à l’aise avec les situations suivantes </a:t>
            </a:r>
            <a:r>
              <a:rPr lang="fr-CA" sz="900" dirty="0" smtClean="0">
                <a:solidFill>
                  <a:srgbClr val="595959"/>
                </a:solidFill>
                <a:latin typeface="+mj-lt"/>
                <a:cs typeface="Arial" panose="020B0604020202020204" pitchFamily="34" charset="0"/>
              </a:rPr>
              <a:t>:</a:t>
            </a:r>
            <a:endParaRPr lang="fr-FR" sz="900" dirty="0">
              <a:solidFill>
                <a:srgbClr val="595959"/>
              </a:solidFill>
              <a:latin typeface="+mj-lt"/>
              <a:cs typeface="Arial" panose="020B0604020202020204" pitchFamily="34" charset="0"/>
            </a:endParaRPr>
          </a:p>
        </p:txBody>
      </p:sp>
      <p:sp>
        <p:nvSpPr>
          <p:cNvPr id="8" name="Rectangle 7"/>
          <p:cNvSpPr/>
          <p:nvPr>
            <p:custDataLst>
              <p:tags r:id="rId6"/>
            </p:custDataLst>
          </p:nvPr>
        </p:nvSpPr>
        <p:spPr>
          <a:xfrm>
            <a:off x="499526" y="1141835"/>
            <a:ext cx="2271776" cy="230832"/>
          </a:xfrm>
          <a:prstGeom prst="rect">
            <a:avLst/>
          </a:prstGeom>
        </p:spPr>
        <p:txBody>
          <a:bodyPr wrap="none">
            <a:spAutoFit/>
          </a:bodyPr>
          <a:lstStyle/>
          <a:p>
            <a:r>
              <a:rPr lang="fr-CA" sz="900" dirty="0">
                <a:solidFill>
                  <a:srgbClr val="9BBB59"/>
                </a:solidFill>
                <a:latin typeface="Arial" panose="020B0604020202020204" pitchFamily="34" charset="0"/>
                <a:cs typeface="Arial" panose="020B0604020202020204" pitchFamily="34" charset="0"/>
              </a:rPr>
              <a:t>Base : ensemble des </a:t>
            </a:r>
            <a:r>
              <a:rPr lang="fr-CA" sz="900" dirty="0" smtClean="0">
                <a:solidFill>
                  <a:srgbClr val="9BBB59"/>
                </a:solidFill>
                <a:latin typeface="Arial" panose="020B0604020202020204" pitchFamily="34" charset="0"/>
                <a:cs typeface="Arial" panose="020B0604020202020204" pitchFamily="34" charset="0"/>
              </a:rPr>
              <a:t>répondants n=800</a:t>
            </a:r>
            <a:endParaRPr lang="fr-CA" sz="9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33012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4294967295"/>
            <p:custDataLst>
              <p:tags r:id="rId1"/>
            </p:custDataLst>
          </p:nvPr>
        </p:nvSpPr>
        <p:spPr>
          <a:xfrm>
            <a:off x="558800" y="6483350"/>
            <a:ext cx="2560638" cy="238125"/>
          </a:xfrm>
          <a:prstGeom prst="rect">
            <a:avLst/>
          </a:prstGeom>
        </p:spPr>
        <p:txBody>
          <a:bodyPr/>
          <a:lstStyle/>
          <a:p>
            <a:pPr>
              <a:defRPr/>
            </a:pPr>
            <a:r>
              <a:rPr lang="en-CA" smtClean="0">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4294967295"/>
            <p:custDataLst>
              <p:tags r:id="rId2"/>
            </p:custDataLst>
          </p:nvPr>
        </p:nvSpPr>
        <p:spPr>
          <a:xfrm>
            <a:off x="5989638" y="6483350"/>
            <a:ext cx="2597150" cy="238125"/>
          </a:xfrm>
          <a:prstGeom prst="rect">
            <a:avLst/>
          </a:prstGeom>
        </p:spPr>
        <p:txBody>
          <a:bodyPr/>
          <a:lstStyle/>
          <a:p>
            <a:pPr>
              <a:defRPr/>
            </a:pPr>
            <a:fld id="{18239141-2E42-4ABB-84FD-6FABED6D0D53}" type="slidenum">
              <a:rPr lang="en-CA" smtClean="0">
                <a:solidFill>
                  <a:srgbClr val="000000">
                    <a:tint val="75000"/>
                  </a:srgbClr>
                </a:solidFill>
              </a:rPr>
              <a:pPr>
                <a:defRPr/>
              </a:pPr>
              <a:t>26</a:t>
            </a:fld>
            <a:endParaRPr lang="en-CA" dirty="0">
              <a:solidFill>
                <a:srgbClr val="000000">
                  <a:tint val="75000"/>
                </a:srgbClr>
              </a:solidFill>
            </a:endParaRPr>
          </a:p>
        </p:txBody>
      </p:sp>
      <p:graphicFrame>
        <p:nvGraphicFramePr>
          <p:cNvPr id="12" name="Table 9"/>
          <p:cNvGraphicFramePr>
            <a:graphicFrameLocks noGrp="1"/>
          </p:cNvGraphicFramePr>
          <p:nvPr>
            <p:custDataLst>
              <p:tags r:id="rId3"/>
            </p:custDataLst>
            <p:extLst>
              <p:ext uri="{D42A27DB-BD31-4B8C-83A1-F6EECF244321}">
                <p14:modId xmlns:p14="http://schemas.microsoft.com/office/powerpoint/2010/main" val="2570472032"/>
              </p:ext>
            </p:extLst>
          </p:nvPr>
        </p:nvGraphicFramePr>
        <p:xfrm>
          <a:off x="611560" y="1612380"/>
          <a:ext cx="6392439" cy="3967764"/>
        </p:xfrm>
        <a:graphic>
          <a:graphicData uri="http://schemas.openxmlformats.org/drawingml/2006/table">
            <a:tbl>
              <a:tblPr firstRow="1" bandRow="1">
                <a:tableStyleId>{2D5ABB26-0587-4C30-8999-92F81FD0307C}</a:tableStyleId>
              </a:tblPr>
              <a:tblGrid>
                <a:gridCol w="1899585"/>
                <a:gridCol w="728214"/>
                <a:gridCol w="627440"/>
                <a:gridCol w="627440"/>
                <a:gridCol w="627440"/>
                <a:gridCol w="627440"/>
                <a:gridCol w="627440"/>
                <a:gridCol w="627440"/>
              </a:tblGrid>
              <a:tr h="200226">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endParaRPr lang="en-CA" sz="800" b="1" dirty="0" smtClean="0">
                        <a:solidFill>
                          <a:srgbClr val="B5CC22"/>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3">
                  <a:txBody>
                    <a:bodyPr/>
                    <a:lstStyle/>
                    <a:p>
                      <a:pPr marL="0" algn="ctr" defTabSz="914400" rtl="0" eaLnBrk="1" fontAlgn="b" latinLnBrk="0" hangingPunct="1"/>
                      <a:r>
                        <a:rPr lang="en-CA" sz="1000" b="1" kern="1200" noProof="0" dirty="0" smtClean="0">
                          <a:solidFill>
                            <a:schemeClr val="tx1">
                              <a:lumMod val="65000"/>
                              <a:lumOff val="35000"/>
                            </a:schemeClr>
                          </a:solidFill>
                          <a:latin typeface="Arial Narrow" panose="020B0606020202030204" pitchFamily="34" charset="0"/>
                          <a:ea typeface="+mn-ea"/>
                          <a:cs typeface="Arial" panose="020B0604020202020204" pitchFamily="34" charset="0"/>
                        </a:rPr>
                        <a:t>TOTAL</a:t>
                      </a:r>
                      <a:endParaRPr lang="fr-CA" sz="1000" b="1" kern="1200" noProof="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2" gridSpan="6">
                  <a:txBody>
                    <a:bodyPr/>
                    <a:lstStyle/>
                    <a:p>
                      <a:pPr algn="ctr" fontAlgn="b"/>
                      <a:r>
                        <a:rPr lang="fr-CA" sz="1100" b="1" kern="1200" dirty="0" smtClean="0">
                          <a:solidFill>
                            <a:schemeClr val="tx1">
                              <a:lumMod val="65000"/>
                              <a:lumOff val="35000"/>
                            </a:schemeClr>
                          </a:solidFill>
                          <a:latin typeface="Arial" panose="020B0604020202020204" pitchFamily="34" charset="0"/>
                          <a:ea typeface="+mn-ea"/>
                          <a:cs typeface="Arial" panose="020B0604020202020204" pitchFamily="34" charset="0"/>
                        </a:rPr>
                        <a:t>ÂGE</a:t>
                      </a:r>
                      <a:endParaRPr lang="fr-CA" sz="11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FF4E4"/>
                    </a:solidFill>
                  </a:tcPr>
                </a:tc>
                <a:tc rowSpan="2" hMerge="1">
                  <a:txBody>
                    <a:bodyPr/>
                    <a:lstStyle/>
                    <a:p>
                      <a:pPr algn="ctr" fontAlgn="b"/>
                      <a:endParaRPr lang="fr-CA" sz="1100" b="1" kern="1200" dirty="0">
                        <a:solidFill>
                          <a:schemeClr val="tx1">
                            <a:lumMod val="65000"/>
                            <a:lumOff val="35000"/>
                          </a:schemeClr>
                        </a:solidFill>
                        <a:latin typeface="Arial Narrow" panose="020B0606020202030204"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AF2B8"/>
                    </a:solidFill>
                  </a:tcPr>
                </a:tc>
                <a:tc rowSpan="2" hMerge="1">
                  <a:txBody>
                    <a:bodyPr/>
                    <a:lstStyle/>
                    <a:p>
                      <a:endParaRPr lang="fr-CA"/>
                    </a:p>
                  </a:txBody>
                  <a:tcPr/>
                </a:tc>
                <a:tc rowSpan="2" hMerge="1">
                  <a:txBody>
                    <a:bodyPr/>
                    <a:lstStyle/>
                    <a:p>
                      <a:endParaRPr lang="fr-CA"/>
                    </a:p>
                  </a:txBody>
                  <a:tcPr/>
                </a:tc>
                <a:tc rowSpan="2" hMerge="1">
                  <a:txBody>
                    <a:bodyPr/>
                    <a:lstStyle/>
                    <a:p>
                      <a:endParaRPr lang="fr-CA"/>
                    </a:p>
                  </a:txBody>
                  <a:tcPr/>
                </a:tc>
                <a:tc rowSpan="2" hMerge="1">
                  <a:txBody>
                    <a:bodyPr/>
                    <a:lstStyle/>
                    <a:p>
                      <a:pPr algn="ctr" fontAlgn="b"/>
                      <a:endParaRPr lang="fr-CA" sz="1100" b="1" kern="1200" dirty="0">
                        <a:solidFill>
                          <a:schemeClr val="tx1">
                            <a:lumMod val="65000"/>
                            <a:lumOff val="35000"/>
                          </a:schemeClr>
                        </a:solidFill>
                        <a:latin typeface="Arial Narrow" panose="020B0606020202030204"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AF2B8"/>
                    </a:solidFill>
                  </a:tcPr>
                </a:tc>
              </a:tr>
              <a:tr h="0">
                <a:tc rowSpan="2">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r>
                        <a:rPr lang="en-CA" sz="1200" b="1" dirty="0" smtClean="0">
                          <a:solidFill>
                            <a:srgbClr val="9BBB59"/>
                          </a:solidFill>
                          <a:latin typeface="Arial" pitchFamily="34" charset="0"/>
                          <a:cs typeface="Arial" pitchFamily="34" charset="0"/>
                        </a:rPr>
                        <a:t>(%) </a:t>
                      </a:r>
                      <a:r>
                        <a:rPr lang="en-CA" sz="1200" b="1" dirty="0" err="1" smtClean="0">
                          <a:solidFill>
                            <a:srgbClr val="9BBB59"/>
                          </a:solidFill>
                          <a:latin typeface="Arial" pitchFamily="34" charset="0"/>
                          <a:cs typeface="Arial" pitchFamily="34" charset="0"/>
                        </a:rPr>
                        <a:t>Très</a:t>
                      </a:r>
                      <a:r>
                        <a:rPr lang="en-CA" sz="1200" b="1" baseline="0" dirty="0" smtClean="0">
                          <a:solidFill>
                            <a:srgbClr val="9BBB59"/>
                          </a:solidFill>
                          <a:latin typeface="Arial" pitchFamily="34" charset="0"/>
                          <a:cs typeface="Arial" pitchFamily="34" charset="0"/>
                        </a:rPr>
                        <a:t> à </a:t>
                      </a:r>
                      <a:r>
                        <a:rPr lang="en-CA" sz="1200" b="1" baseline="0" dirty="0" err="1" smtClean="0">
                          <a:solidFill>
                            <a:srgbClr val="9BBB59"/>
                          </a:solidFill>
                          <a:latin typeface="Arial" pitchFamily="34" charset="0"/>
                          <a:cs typeface="Arial" pitchFamily="34" charset="0"/>
                        </a:rPr>
                        <a:t>l’aise</a:t>
                      </a:r>
                      <a:endParaRPr lang="en-CA" sz="1200" b="1" dirty="0" smtClean="0">
                        <a:solidFill>
                          <a:srgbClr val="9BBB59"/>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algn="ctr" defTabSz="914400" rtl="0" eaLnBrk="1" fontAlgn="b" latinLnBrk="0" hangingPunct="1"/>
                      <a:endParaRPr lang="fr-CA" sz="1050" b="0" kern="1200" noProof="0" dirty="0">
                        <a:solidFill>
                          <a:schemeClr val="tx1">
                            <a:lumMod val="65000"/>
                            <a:lumOff val="35000"/>
                          </a:schemeClr>
                        </a:solidFill>
                        <a:latin typeface="Franklin Gothic Heavy"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gridSpan="6" vMerge="1">
                  <a:txBody>
                    <a:bodyPr/>
                    <a:lstStyle/>
                    <a:p>
                      <a:pPr algn="ctr" fontAlgn="b"/>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pPr algn="ctr" fontAlgn="b"/>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pPr algn="ctr" fontAlgn="b"/>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endParaRPr lang="fr-CA"/>
                    </a:p>
                  </a:txBody>
                  <a:tcPr/>
                </a:tc>
                <a:tc hMerge="1" vMerge="1">
                  <a:txBody>
                    <a:bodyPr/>
                    <a:lstStyle/>
                    <a:p>
                      <a:endParaRPr lang="fr-CA"/>
                    </a:p>
                  </a:txBody>
                  <a:tcPr/>
                </a:tc>
                <a:tc hMerge="1" vMerge="1">
                  <a:txBody>
                    <a:bodyPr/>
                    <a:lstStyle/>
                    <a:p>
                      <a:pPr algn="ctr" fontAlgn="b"/>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r>
              <a:tr h="458116">
                <a:tc vMerge="1">
                  <a:txBody>
                    <a:bodyPr/>
                    <a:lstStyle/>
                    <a:p>
                      <a:endParaRPr lang="fr-CA"/>
                    </a:p>
                  </a:txBody>
                  <a:tcPr/>
                </a:tc>
                <a:tc vMerge="1">
                  <a:txBody>
                    <a:bodyPr/>
                    <a:lstStyle/>
                    <a:p>
                      <a:endParaRPr lang="fr-CA"/>
                    </a:p>
                  </a:txBody>
                  <a:tcPr/>
                </a:tc>
                <a:tc>
                  <a:txBody>
                    <a:bodyPr/>
                    <a:lstStyle/>
                    <a:p>
                      <a:pPr algn="ctr" fontAlgn="b"/>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15-17</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18-24</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25-34</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35-44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45-54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55+</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r>
              <a:tr h="127371">
                <a:tc>
                  <a:txBody>
                    <a:bodyPr/>
                    <a:lstStyle/>
                    <a:p>
                      <a:pPr marL="0" marR="0" lvl="0" indent="0" algn="r" defTabSz="914400" rtl="0" eaLnBrk="0" fontAlgn="base" latinLnBrk="0" hangingPunct="0">
                        <a:lnSpc>
                          <a:spcPct val="95000"/>
                        </a:lnSpc>
                        <a:spcBef>
                          <a:spcPct val="0"/>
                        </a:spcBef>
                        <a:spcAft>
                          <a:spcPct val="0"/>
                        </a:spcAft>
                        <a:buClrTx/>
                        <a:buSzPct val="85000"/>
                        <a:buFontTx/>
                        <a:buNone/>
                        <a:tabLst/>
                        <a:defRPr/>
                      </a:pPr>
                      <a:r>
                        <a:rPr lang="en-CA" sz="800" b="1" dirty="0" smtClean="0">
                          <a:solidFill>
                            <a:srgbClr val="B5CC22"/>
                          </a:solidFill>
                          <a:latin typeface="Arial" pitchFamily="34" charset="0"/>
                          <a:cs typeface="Arial" pitchFamily="34" charset="0"/>
                        </a:rPr>
                        <a:t>n=</a:t>
                      </a:r>
                    </a:p>
                  </a:txBody>
                  <a:tcPr marL="0" marR="0" anchor="ctr">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smtClean="0">
                          <a:solidFill>
                            <a:srgbClr val="595959"/>
                          </a:solidFill>
                          <a:effectLst/>
                          <a:latin typeface="Arial"/>
                        </a:rPr>
                        <a:t>800</a:t>
                      </a: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a:rPr>
                        <a:t>95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a:rPr>
                        <a:t>198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a:rPr>
                        <a:t>87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a:rPr>
                        <a:t>91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a:rPr>
                        <a:t>122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a:rPr>
                        <a:t>207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r>
              <a:tr h="756000">
                <a:tc>
                  <a:txBody>
                    <a:bodyPr/>
                    <a:lstStyle/>
                    <a:p>
                      <a:pPr algn="l" fontAlgn="b"/>
                      <a:r>
                        <a:rPr lang="fr-CA" sz="1100" b="0" i="0" u="none" strike="noStrike" dirty="0">
                          <a:solidFill>
                            <a:srgbClr val="5A5A5A"/>
                          </a:solidFill>
                          <a:effectLst/>
                          <a:latin typeface="Arial Narrow" panose="020B0606020202030204" pitchFamily="34" charset="0"/>
                          <a:cs typeface="Arial" panose="020B0604020202020204" pitchFamily="34" charset="0"/>
                        </a:rPr>
                        <a:t>Lorsque vous voyez des personnes </a:t>
                      </a:r>
                      <a:r>
                        <a:rPr lang="fr-CA" sz="1100" b="1" i="0" u="none" strike="noStrike" dirty="0">
                          <a:solidFill>
                            <a:srgbClr val="5A5A5A"/>
                          </a:solidFill>
                          <a:effectLst/>
                          <a:latin typeface="Arial Narrow" panose="020B0606020202030204" pitchFamily="34" charset="0"/>
                          <a:cs typeface="Arial" panose="020B0604020202020204" pitchFamily="34" charset="0"/>
                        </a:rPr>
                        <a:t>de même sexe</a:t>
                      </a:r>
                      <a:r>
                        <a:rPr lang="fr-CA" sz="1100" b="0" i="0" u="none" strike="noStrike" dirty="0">
                          <a:solidFill>
                            <a:srgbClr val="5A5A5A"/>
                          </a:solidFill>
                          <a:effectLst/>
                          <a:latin typeface="Arial Narrow" panose="020B0606020202030204" pitchFamily="34" charset="0"/>
                          <a:cs typeface="Arial" panose="020B0604020202020204" pitchFamily="34" charset="0"/>
                        </a:rPr>
                        <a:t> se tenir la main en public</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000" b="0" i="0" u="none" strike="noStrike" dirty="0" smtClean="0">
                          <a:solidFill>
                            <a:srgbClr val="595959"/>
                          </a:solidFill>
                          <a:effectLst/>
                          <a:latin typeface="Arial"/>
                        </a:rPr>
                        <a:t>44</a:t>
                      </a:r>
                      <a:endParaRPr lang="fr-CA" sz="10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000" b="0" i="0" u="none" strike="noStrike" dirty="0" smtClean="0">
                          <a:solidFill>
                            <a:srgbClr val="E31836"/>
                          </a:solidFill>
                          <a:effectLst/>
                          <a:latin typeface="Arial"/>
                        </a:rPr>
                        <a:t>31</a:t>
                      </a:r>
                      <a:endParaRPr lang="fr-CA" sz="1000" b="0" i="0" u="none" strike="noStrike" dirty="0">
                        <a:solidFill>
                          <a:srgbClr val="E31836"/>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1" i="0" u="none" strike="noStrike" dirty="0" smtClean="0">
                          <a:solidFill>
                            <a:srgbClr val="00B0F0"/>
                          </a:solidFill>
                          <a:effectLst/>
                          <a:latin typeface="Arial"/>
                        </a:rPr>
                        <a:t>62</a:t>
                      </a:r>
                      <a:endParaRPr lang="fr-CA" sz="1000" b="1" i="0" u="none" strike="noStrike" dirty="0">
                        <a:solidFill>
                          <a:srgbClr val="00B0F0"/>
                        </a:solidFill>
                        <a:effectLst/>
                        <a:latin typeface="Arial"/>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595959"/>
                          </a:solidFill>
                          <a:effectLst/>
                          <a:latin typeface="Arial"/>
                        </a:rPr>
                        <a:t>51</a:t>
                      </a:r>
                      <a:endParaRPr lang="fr-CA" sz="1000" b="0" i="0" u="none" strike="noStrike" dirty="0">
                        <a:solidFill>
                          <a:srgbClr val="595959"/>
                        </a:solidFill>
                        <a:effectLst/>
                        <a:latin typeface="Arial"/>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00B0F0"/>
                          </a:solidFill>
                          <a:effectLst/>
                          <a:latin typeface="Arial"/>
                        </a:rPr>
                        <a:t>55</a:t>
                      </a:r>
                      <a:endParaRPr lang="fr-CA" sz="1000" b="0" i="0" u="none" strike="noStrike" dirty="0">
                        <a:solidFill>
                          <a:srgbClr val="00B0F0"/>
                        </a:solidFill>
                        <a:effectLst/>
                        <a:latin typeface="Arial"/>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595959"/>
                          </a:solidFill>
                          <a:effectLst/>
                          <a:latin typeface="Arial"/>
                        </a:rPr>
                        <a:t>37</a:t>
                      </a:r>
                      <a:endParaRPr lang="fr-CA" sz="1000" b="0" i="0" u="none" strike="noStrike" dirty="0">
                        <a:solidFill>
                          <a:srgbClr val="595959"/>
                        </a:solidFill>
                        <a:effectLst/>
                        <a:latin typeface="Arial"/>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1" i="0" u="none" strike="noStrike" dirty="0" smtClean="0">
                          <a:solidFill>
                            <a:srgbClr val="E31836"/>
                          </a:solidFill>
                          <a:effectLst/>
                          <a:latin typeface="Arial"/>
                        </a:rPr>
                        <a:t>34</a:t>
                      </a:r>
                      <a:endParaRPr lang="fr-CA" sz="1000" b="1" i="0" u="none" strike="noStrike" dirty="0">
                        <a:solidFill>
                          <a:srgbClr val="E31836"/>
                        </a:solidFill>
                        <a:effectLst/>
                        <a:latin typeface="Arial"/>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756000">
                <a:tc>
                  <a:txBody>
                    <a:bodyPr/>
                    <a:lstStyle/>
                    <a:p>
                      <a:pPr algn="l" fontAlgn="b"/>
                      <a:r>
                        <a:rPr lang="fr-CA" sz="1100" b="0" i="0" u="none" strike="noStrike" dirty="0">
                          <a:solidFill>
                            <a:srgbClr val="5A5A5A"/>
                          </a:solidFill>
                          <a:effectLst/>
                          <a:latin typeface="Arial Narrow"/>
                        </a:rPr>
                        <a:t>À l’idée que des </a:t>
                      </a:r>
                      <a:r>
                        <a:rPr lang="fr-CA" sz="1100" b="0" i="0" u="sng" strike="noStrike" dirty="0">
                          <a:solidFill>
                            <a:srgbClr val="5A5A5A"/>
                          </a:solidFill>
                          <a:effectLst/>
                          <a:latin typeface="Arial Narrow"/>
                        </a:rPr>
                        <a:t>enfants</a:t>
                      </a:r>
                      <a:r>
                        <a:rPr lang="fr-CA" sz="1100" b="0" i="0" u="none" strike="noStrike" dirty="0">
                          <a:solidFill>
                            <a:srgbClr val="5A5A5A"/>
                          </a:solidFill>
                          <a:effectLst/>
                          <a:latin typeface="Arial Narrow"/>
                        </a:rPr>
                        <a:t> voient des personnes </a:t>
                      </a:r>
                      <a:r>
                        <a:rPr lang="fr-CA" sz="1100" b="1" i="0" u="none" strike="noStrike" dirty="0">
                          <a:solidFill>
                            <a:srgbClr val="5A5A5A"/>
                          </a:solidFill>
                          <a:effectLst/>
                          <a:latin typeface="Arial Narrow"/>
                        </a:rPr>
                        <a:t>de même sexe</a:t>
                      </a:r>
                      <a:r>
                        <a:rPr lang="fr-CA" sz="1100" b="0" i="0" u="none" strike="noStrike" dirty="0">
                          <a:solidFill>
                            <a:srgbClr val="5A5A5A"/>
                          </a:solidFill>
                          <a:effectLst/>
                          <a:latin typeface="Arial Narrow"/>
                        </a:rPr>
                        <a:t> se tenir la main en public</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000" b="0" i="0" u="none" strike="noStrike" dirty="0" smtClean="0">
                          <a:solidFill>
                            <a:srgbClr val="595959"/>
                          </a:solidFill>
                          <a:effectLst/>
                          <a:latin typeface="Arial"/>
                        </a:rPr>
                        <a:t>38</a:t>
                      </a:r>
                      <a:endParaRPr lang="fr-CA" sz="10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000" b="0" i="0" u="none" strike="noStrike" dirty="0" smtClean="0">
                          <a:solidFill>
                            <a:srgbClr val="FF0000"/>
                          </a:solidFill>
                          <a:effectLst/>
                          <a:latin typeface="Arial"/>
                        </a:rPr>
                        <a:t>29</a:t>
                      </a:r>
                      <a:endParaRPr lang="fr-CA" sz="1000" b="0" i="0" u="none" strike="noStrike" dirty="0">
                        <a:solidFill>
                          <a:srgbClr val="FF0000"/>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1" i="0" u="none" strike="noStrike" dirty="0" smtClean="0">
                          <a:solidFill>
                            <a:srgbClr val="00B0F0"/>
                          </a:solidFill>
                          <a:effectLst/>
                          <a:latin typeface="Arial"/>
                        </a:rPr>
                        <a:t>55</a:t>
                      </a:r>
                      <a:endParaRPr lang="fr-CA" sz="1000" b="1" i="0" u="none" strike="noStrike" dirty="0">
                        <a:solidFill>
                          <a:srgbClr val="00B0F0"/>
                        </a:solidFill>
                        <a:effectLst/>
                        <a:latin typeface="Arial"/>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1" i="0" u="none" strike="noStrike" dirty="0" smtClean="0">
                          <a:solidFill>
                            <a:srgbClr val="00B0F0"/>
                          </a:solidFill>
                          <a:effectLst/>
                          <a:latin typeface="Arial"/>
                        </a:rPr>
                        <a:t>52</a:t>
                      </a:r>
                      <a:endParaRPr lang="fr-CA" sz="1000" b="1" i="0" u="none" strike="noStrike" dirty="0">
                        <a:solidFill>
                          <a:srgbClr val="00B0F0"/>
                        </a:solidFill>
                        <a:effectLst/>
                        <a:latin typeface="Arial"/>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595959"/>
                          </a:solidFill>
                          <a:effectLst/>
                          <a:latin typeface="Arial"/>
                        </a:rPr>
                        <a:t>43</a:t>
                      </a:r>
                      <a:endParaRPr lang="fr-CA" sz="1000" b="0" i="0" u="none" strike="noStrike" dirty="0">
                        <a:solidFill>
                          <a:srgbClr val="595959"/>
                        </a:solidFill>
                        <a:effectLst/>
                        <a:latin typeface="Arial"/>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marL="0" algn="ctr" defTabSz="914400" rtl="0" eaLnBrk="1" fontAlgn="ctr" latinLnBrk="0" hangingPunct="1"/>
                      <a:r>
                        <a:rPr lang="fr-CA" sz="1000" b="0" i="0" u="none" strike="noStrike" kern="1200" dirty="0" smtClean="0">
                          <a:solidFill>
                            <a:srgbClr val="FF0000"/>
                          </a:solidFill>
                          <a:effectLst/>
                          <a:latin typeface="Arial"/>
                          <a:ea typeface="+mn-ea"/>
                          <a:cs typeface="+mn-cs"/>
                        </a:rPr>
                        <a:t>31</a:t>
                      </a:r>
                      <a:endParaRPr lang="fr-CA" sz="1000" b="0" i="0" u="none" strike="noStrike" kern="1200" dirty="0">
                        <a:solidFill>
                          <a:srgbClr val="FF0000"/>
                        </a:solidFill>
                        <a:effectLst/>
                        <a:latin typeface="Arial"/>
                        <a:ea typeface="+mn-ea"/>
                        <a:cs typeface="+mn-cs"/>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en-CA" sz="1000" b="1" i="0" u="none" strike="noStrike" dirty="0" smtClean="0">
                          <a:solidFill>
                            <a:srgbClr val="E31836"/>
                          </a:solidFill>
                          <a:effectLst/>
                          <a:latin typeface="Arial"/>
                        </a:rPr>
                        <a:t>29</a:t>
                      </a:r>
                      <a:endParaRPr lang="fr-CA" sz="1000" b="1" i="0" u="none" strike="noStrike" dirty="0">
                        <a:solidFill>
                          <a:srgbClr val="E31836"/>
                        </a:solidFill>
                        <a:effectLst/>
                        <a:latin typeface="Arial"/>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756000">
                <a:tc>
                  <a:txBody>
                    <a:bodyPr/>
                    <a:lstStyle/>
                    <a:p>
                      <a:pPr algn="l" fontAlgn="b"/>
                      <a:r>
                        <a:rPr lang="fr-CA" sz="1100" b="0" i="0" u="none" strike="noStrike" dirty="0">
                          <a:solidFill>
                            <a:srgbClr val="5A5A5A"/>
                          </a:solidFill>
                          <a:effectLst/>
                          <a:latin typeface="Arial Narrow"/>
                        </a:rPr>
                        <a:t>Lorsque vous voyez des personnes </a:t>
                      </a:r>
                      <a:r>
                        <a:rPr lang="fr-CA" sz="1100" b="1" i="0" u="none" strike="noStrike" dirty="0">
                          <a:solidFill>
                            <a:srgbClr val="5A5A5A"/>
                          </a:solidFill>
                          <a:effectLst/>
                          <a:latin typeface="Arial Narrow"/>
                        </a:rPr>
                        <a:t>de même sexe</a:t>
                      </a:r>
                      <a:r>
                        <a:rPr lang="fr-CA" sz="1100" b="0" i="0" u="none" strike="noStrike" dirty="0">
                          <a:solidFill>
                            <a:srgbClr val="5A5A5A"/>
                          </a:solidFill>
                          <a:effectLst/>
                          <a:latin typeface="Arial Narrow"/>
                        </a:rPr>
                        <a:t> s’embrasser sur la bouche en public</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000" b="0" i="0" u="none" strike="noStrike" dirty="0" smtClean="0">
                          <a:solidFill>
                            <a:srgbClr val="595959"/>
                          </a:solidFill>
                          <a:effectLst/>
                          <a:latin typeface="Arial"/>
                        </a:rPr>
                        <a:t>27</a:t>
                      </a:r>
                      <a:endParaRPr lang="fr-CA" sz="10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000" b="0" i="0" u="none" strike="noStrike" dirty="0" smtClean="0">
                          <a:solidFill>
                            <a:srgbClr val="595959"/>
                          </a:solidFill>
                          <a:effectLst/>
                          <a:latin typeface="Arial"/>
                        </a:rPr>
                        <a:t>22</a:t>
                      </a:r>
                      <a:endParaRPr lang="fr-CA" sz="1000" b="0" i="0" u="none" strike="noStrike" dirty="0">
                        <a:solidFill>
                          <a:srgbClr val="595959"/>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en-CA" sz="1000" b="1" i="0" u="none" strike="noStrike" dirty="0" smtClean="0">
                          <a:solidFill>
                            <a:srgbClr val="00B0F0"/>
                          </a:solidFill>
                          <a:effectLst/>
                          <a:latin typeface="Arial"/>
                        </a:rPr>
                        <a:t>39</a:t>
                      </a:r>
                      <a:endParaRPr lang="fr-CA" sz="1000" b="1" i="0" u="none" strike="noStrike" dirty="0">
                        <a:solidFill>
                          <a:srgbClr val="00B0F0"/>
                        </a:solidFill>
                        <a:effectLst/>
                        <a:latin typeface="Arial"/>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1" i="0" u="none" strike="noStrike" dirty="0" smtClean="0">
                          <a:solidFill>
                            <a:srgbClr val="00B0F0"/>
                          </a:solidFill>
                          <a:effectLst/>
                          <a:latin typeface="Arial"/>
                        </a:rPr>
                        <a:t>38</a:t>
                      </a:r>
                      <a:endParaRPr lang="fr-CA" sz="1000" b="1" i="0" u="none" strike="noStrike" dirty="0">
                        <a:solidFill>
                          <a:srgbClr val="00B0F0"/>
                        </a:solidFill>
                        <a:effectLst/>
                        <a:latin typeface="Arial"/>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595959"/>
                          </a:solidFill>
                          <a:effectLst/>
                          <a:latin typeface="Arial"/>
                        </a:rPr>
                        <a:t>26</a:t>
                      </a:r>
                      <a:endParaRPr lang="fr-CA" sz="1000" b="0" i="0" u="none" strike="noStrike" dirty="0">
                        <a:solidFill>
                          <a:srgbClr val="595959"/>
                        </a:solidFill>
                        <a:effectLst/>
                        <a:latin typeface="Arial"/>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595959"/>
                          </a:solidFill>
                          <a:effectLst/>
                          <a:latin typeface="Arial"/>
                        </a:rPr>
                        <a:t>26</a:t>
                      </a:r>
                      <a:endParaRPr lang="fr-CA" sz="1000" b="0" i="0" u="none" strike="noStrike" dirty="0">
                        <a:solidFill>
                          <a:srgbClr val="595959"/>
                        </a:solidFill>
                        <a:effectLst/>
                        <a:latin typeface="Arial"/>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1" i="0" u="none" strike="noStrike" dirty="0" smtClean="0">
                          <a:solidFill>
                            <a:srgbClr val="E31836"/>
                          </a:solidFill>
                          <a:effectLst/>
                          <a:latin typeface="Arial"/>
                        </a:rPr>
                        <a:t>19</a:t>
                      </a:r>
                      <a:endParaRPr lang="fr-CA" sz="1000" b="1" i="0" u="none" strike="noStrike" dirty="0">
                        <a:solidFill>
                          <a:srgbClr val="E31836"/>
                        </a:solidFill>
                        <a:effectLst/>
                        <a:latin typeface="Arial"/>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756000">
                <a:tc>
                  <a:txBody>
                    <a:bodyPr/>
                    <a:lstStyle/>
                    <a:p>
                      <a:pPr algn="l" fontAlgn="b"/>
                      <a:r>
                        <a:rPr lang="fr-CA" sz="1100" b="0" i="0" u="none" strike="noStrike" dirty="0">
                          <a:solidFill>
                            <a:srgbClr val="5A5A5A"/>
                          </a:solidFill>
                          <a:effectLst/>
                          <a:latin typeface="Arial Narrow"/>
                        </a:rPr>
                        <a:t>À l’idée que des </a:t>
                      </a:r>
                      <a:r>
                        <a:rPr lang="fr-CA" sz="1100" b="0" i="0" u="sng" strike="noStrike" dirty="0">
                          <a:solidFill>
                            <a:srgbClr val="5A5A5A"/>
                          </a:solidFill>
                          <a:effectLst/>
                          <a:latin typeface="Arial Narrow"/>
                        </a:rPr>
                        <a:t>enfants</a:t>
                      </a:r>
                      <a:r>
                        <a:rPr lang="fr-CA" sz="1100" b="0" i="0" u="none" strike="noStrike" dirty="0">
                          <a:solidFill>
                            <a:srgbClr val="5A5A5A"/>
                          </a:solidFill>
                          <a:effectLst/>
                          <a:latin typeface="Arial Narrow"/>
                        </a:rPr>
                        <a:t> voient des personnes </a:t>
                      </a:r>
                      <a:r>
                        <a:rPr lang="fr-CA" sz="1100" b="1" i="0" u="none" strike="noStrike" dirty="0">
                          <a:solidFill>
                            <a:srgbClr val="5A5A5A"/>
                          </a:solidFill>
                          <a:effectLst/>
                          <a:latin typeface="Arial Narrow"/>
                        </a:rPr>
                        <a:t>de même sexe</a:t>
                      </a:r>
                      <a:r>
                        <a:rPr lang="fr-CA" sz="1100" b="0" i="0" u="none" strike="noStrike" dirty="0">
                          <a:solidFill>
                            <a:srgbClr val="5A5A5A"/>
                          </a:solidFill>
                          <a:effectLst/>
                          <a:latin typeface="Arial Narrow"/>
                        </a:rPr>
                        <a:t> s’embrasser sur la bouche en public</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000" b="0" i="0" u="none" strike="noStrike" dirty="0" smtClean="0">
                          <a:solidFill>
                            <a:srgbClr val="595959"/>
                          </a:solidFill>
                          <a:effectLst/>
                          <a:latin typeface="Arial"/>
                        </a:rPr>
                        <a:t>25</a:t>
                      </a:r>
                      <a:endParaRPr lang="fr-CA" sz="10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000" b="0" i="0" u="none" strike="noStrike" dirty="0" smtClean="0">
                          <a:solidFill>
                            <a:srgbClr val="595959"/>
                          </a:solidFill>
                          <a:effectLst/>
                          <a:latin typeface="Arial"/>
                        </a:rPr>
                        <a:t>23</a:t>
                      </a:r>
                      <a:endParaRPr lang="fr-CA" sz="1000" b="0" i="0" u="none" strike="noStrike" dirty="0">
                        <a:solidFill>
                          <a:srgbClr val="595959"/>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1" i="0" u="none" strike="noStrike" dirty="0" smtClean="0">
                          <a:solidFill>
                            <a:srgbClr val="00B0F0"/>
                          </a:solidFill>
                          <a:effectLst/>
                          <a:latin typeface="Arial"/>
                        </a:rPr>
                        <a:t>40</a:t>
                      </a:r>
                      <a:endParaRPr lang="fr-CA" sz="1000" b="1" i="0" u="none" strike="noStrike" dirty="0">
                        <a:solidFill>
                          <a:srgbClr val="00B0F0"/>
                        </a:solidFill>
                        <a:effectLst/>
                        <a:latin typeface="Arial"/>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00B0F0"/>
                          </a:solidFill>
                          <a:effectLst/>
                          <a:latin typeface="Arial"/>
                        </a:rPr>
                        <a:t>35</a:t>
                      </a:r>
                      <a:endParaRPr lang="fr-CA" sz="1000" b="0" i="0" u="none" strike="noStrike" dirty="0">
                        <a:solidFill>
                          <a:srgbClr val="00B0F0"/>
                        </a:solidFill>
                        <a:effectLst/>
                        <a:latin typeface="Arial"/>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595959"/>
                          </a:solidFill>
                          <a:effectLst/>
                          <a:latin typeface="Arial"/>
                        </a:rPr>
                        <a:t>23</a:t>
                      </a:r>
                      <a:endParaRPr lang="fr-CA" sz="1000" b="0" i="0" u="none" strike="noStrike" dirty="0">
                        <a:solidFill>
                          <a:srgbClr val="595959"/>
                        </a:solidFill>
                        <a:effectLst/>
                        <a:latin typeface="Arial"/>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595959"/>
                          </a:solidFill>
                          <a:effectLst/>
                          <a:latin typeface="Arial"/>
                        </a:rPr>
                        <a:t>25</a:t>
                      </a:r>
                      <a:endParaRPr lang="fr-CA" sz="1000" b="0" i="0" u="none" strike="noStrike" dirty="0">
                        <a:solidFill>
                          <a:srgbClr val="595959"/>
                        </a:solidFill>
                        <a:effectLst/>
                        <a:latin typeface="Arial"/>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1" i="0" u="none" strike="noStrike" dirty="0" smtClean="0">
                          <a:solidFill>
                            <a:srgbClr val="E31836"/>
                          </a:solidFill>
                          <a:effectLst/>
                          <a:latin typeface="Arial"/>
                        </a:rPr>
                        <a:t>19</a:t>
                      </a:r>
                      <a:endParaRPr lang="fr-CA" sz="1000" b="1" i="0" u="none" strike="noStrike" dirty="0">
                        <a:solidFill>
                          <a:srgbClr val="E31836"/>
                        </a:solidFill>
                        <a:effectLst/>
                        <a:latin typeface="Arial"/>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bl>
          </a:graphicData>
        </a:graphic>
      </p:graphicFrame>
      <p:sp>
        <p:nvSpPr>
          <p:cNvPr id="7" name="Rectangle 6"/>
          <p:cNvSpPr/>
          <p:nvPr>
            <p:custDataLst>
              <p:tags r:id="rId4"/>
            </p:custDataLst>
          </p:nvPr>
        </p:nvSpPr>
        <p:spPr>
          <a:xfrm>
            <a:off x="479654" y="6145253"/>
            <a:ext cx="8052786" cy="369332"/>
          </a:xfrm>
          <a:prstGeom prst="rect">
            <a:avLst/>
          </a:prstGeom>
        </p:spPr>
        <p:txBody>
          <a:bodyPr wrap="square">
            <a:spAutoFit/>
          </a:bodyPr>
          <a:lstStyle/>
          <a:p>
            <a:r>
              <a:rPr lang="en-US" sz="900" dirty="0" smtClean="0">
                <a:solidFill>
                  <a:srgbClr val="7F7F7F"/>
                </a:solidFill>
                <a:latin typeface="Arial Narrow" panose="020B0606020202030204" pitchFamily="34" charset="0"/>
              </a:rPr>
              <a:t/>
            </a:r>
            <a:br>
              <a:rPr lang="en-US" sz="900" dirty="0" smtClean="0">
                <a:solidFill>
                  <a:srgbClr val="7F7F7F"/>
                </a:solidFill>
                <a:latin typeface="Arial Narrow" panose="020B0606020202030204" pitchFamily="34" charset="0"/>
              </a:rPr>
            </a:br>
            <a:r>
              <a:rPr lang="en-US" sz="900" dirty="0" smtClean="0">
                <a:solidFill>
                  <a:srgbClr val="595959"/>
                </a:solidFill>
                <a:latin typeface="+mj-lt"/>
                <a:cs typeface="Arial" panose="020B0604020202020204" pitchFamily="34" charset="0"/>
              </a:rPr>
              <a:t>Q105. </a:t>
            </a:r>
            <a:r>
              <a:rPr lang="fr-CA" sz="900" dirty="0">
                <a:solidFill>
                  <a:srgbClr val="595959"/>
                </a:solidFill>
                <a:latin typeface="+mj-lt"/>
                <a:cs typeface="Arial" panose="020B0604020202020204" pitchFamily="34" charset="0"/>
              </a:rPr>
              <a:t>Maintenant, jusqu’à quel point êtes-vous à l’aise ou mal à l’aise avec les situations suivantes </a:t>
            </a:r>
            <a:r>
              <a:rPr lang="fr-CA" sz="900" dirty="0" smtClean="0">
                <a:solidFill>
                  <a:srgbClr val="595959"/>
                </a:solidFill>
                <a:latin typeface="+mj-lt"/>
                <a:cs typeface="Arial" panose="020B0604020202020204" pitchFamily="34" charset="0"/>
              </a:rPr>
              <a:t>:</a:t>
            </a:r>
            <a:endParaRPr lang="fr-FR" sz="900" dirty="0">
              <a:solidFill>
                <a:srgbClr val="595959"/>
              </a:solidFill>
              <a:latin typeface="+mj-lt"/>
              <a:cs typeface="Arial" panose="020B0604020202020204" pitchFamily="34" charset="0"/>
            </a:endParaRPr>
          </a:p>
        </p:txBody>
      </p:sp>
      <p:sp>
        <p:nvSpPr>
          <p:cNvPr id="9" name="Titre 4"/>
          <p:cNvSpPr txBox="1">
            <a:spLocks/>
          </p:cNvSpPr>
          <p:nvPr>
            <p:custDataLst>
              <p:tags r:id="rId5"/>
            </p:custDataLst>
          </p:nvPr>
        </p:nvSpPr>
        <p:spPr>
          <a:xfrm>
            <a:off x="558800" y="373063"/>
            <a:ext cx="5309344" cy="631545"/>
          </a:xfrm>
          <a:prstGeom prst="rect">
            <a:avLst/>
          </a:prstGeom>
        </p:spPr>
        <p:txBody>
          <a:bodyPr vert="horz" lIns="0" tIns="0" rIns="0" bIns="0" rtlCol="0" anchor="ctr">
            <a:normAutofit/>
          </a:bodyPr>
          <a:lstStyle>
            <a:lvl1pPr algn="l" defTabSz="914400" rtl="0" eaLnBrk="1" latinLnBrk="0" hangingPunct="1">
              <a:spcBef>
                <a:spcPct val="0"/>
              </a:spcBef>
              <a:buNone/>
              <a:defRPr sz="1800" b="1" kern="1200">
                <a:solidFill>
                  <a:srgbClr val="E31836"/>
                </a:solidFill>
                <a:latin typeface="Arial" pitchFamily="34" charset="0"/>
                <a:ea typeface="+mj-ea"/>
                <a:cs typeface="Arial" pitchFamily="34" charset="0"/>
              </a:defRPr>
            </a:lvl1pPr>
          </a:lstStyle>
          <a:p>
            <a:r>
              <a:rPr lang="fr-CA" sz="2000" dirty="0">
                <a:solidFill>
                  <a:srgbClr val="9BBB59"/>
                </a:solidFill>
              </a:rPr>
              <a:t>Aisance à voir des personnes de même sexe manifester leur affection en </a:t>
            </a:r>
            <a:r>
              <a:rPr lang="fr-CA" sz="2000" dirty="0" smtClean="0">
                <a:solidFill>
                  <a:srgbClr val="9BBB59"/>
                </a:solidFill>
              </a:rPr>
              <a:t>public</a:t>
            </a:r>
            <a:endParaRPr lang="fr-CA" sz="2000" dirty="0">
              <a:solidFill>
                <a:srgbClr val="9BBB59"/>
              </a:solidFill>
            </a:endParaRPr>
          </a:p>
        </p:txBody>
      </p:sp>
      <p:sp>
        <p:nvSpPr>
          <p:cNvPr id="8" name="Rectangle 7"/>
          <p:cNvSpPr/>
          <p:nvPr>
            <p:custDataLst>
              <p:tags r:id="rId6"/>
            </p:custDataLst>
          </p:nvPr>
        </p:nvSpPr>
        <p:spPr>
          <a:xfrm>
            <a:off x="499526" y="1141835"/>
            <a:ext cx="2271776" cy="230832"/>
          </a:xfrm>
          <a:prstGeom prst="rect">
            <a:avLst/>
          </a:prstGeom>
        </p:spPr>
        <p:txBody>
          <a:bodyPr wrap="none">
            <a:spAutoFit/>
          </a:bodyPr>
          <a:lstStyle/>
          <a:p>
            <a:r>
              <a:rPr lang="fr-CA" sz="900" dirty="0">
                <a:solidFill>
                  <a:srgbClr val="9BBB59"/>
                </a:solidFill>
                <a:latin typeface="Arial" panose="020B0604020202020204" pitchFamily="34" charset="0"/>
                <a:cs typeface="Arial" panose="020B0604020202020204" pitchFamily="34" charset="0"/>
              </a:rPr>
              <a:t>Base : ensemble des </a:t>
            </a:r>
            <a:r>
              <a:rPr lang="fr-CA" sz="900" dirty="0" smtClean="0">
                <a:solidFill>
                  <a:srgbClr val="9BBB59"/>
                </a:solidFill>
                <a:latin typeface="Arial" panose="020B0604020202020204" pitchFamily="34" charset="0"/>
                <a:cs typeface="Arial" panose="020B0604020202020204" pitchFamily="34" charset="0"/>
              </a:rPr>
              <a:t>répondants n=800</a:t>
            </a:r>
            <a:endParaRPr lang="fr-CA" sz="9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06656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4294967295"/>
            <p:custDataLst>
              <p:tags r:id="rId1"/>
            </p:custDataLst>
          </p:nvPr>
        </p:nvSpPr>
        <p:spPr>
          <a:xfrm>
            <a:off x="558800" y="6483350"/>
            <a:ext cx="2560638" cy="238125"/>
          </a:xfrm>
          <a:prstGeom prst="rect">
            <a:avLst/>
          </a:prstGeom>
        </p:spPr>
        <p:txBody>
          <a:bodyPr/>
          <a:lstStyle/>
          <a:p>
            <a:pPr>
              <a:defRPr/>
            </a:pPr>
            <a:r>
              <a:rPr lang="en-CA" smtClean="0">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4294967295"/>
            <p:custDataLst>
              <p:tags r:id="rId2"/>
            </p:custDataLst>
          </p:nvPr>
        </p:nvSpPr>
        <p:spPr>
          <a:xfrm>
            <a:off x="5989638" y="6483350"/>
            <a:ext cx="2597150" cy="238125"/>
          </a:xfrm>
          <a:prstGeom prst="rect">
            <a:avLst/>
          </a:prstGeom>
        </p:spPr>
        <p:txBody>
          <a:bodyPr/>
          <a:lstStyle/>
          <a:p>
            <a:pPr>
              <a:defRPr/>
            </a:pPr>
            <a:fld id="{18239141-2E42-4ABB-84FD-6FABED6D0D53}" type="slidenum">
              <a:rPr lang="en-CA" smtClean="0">
                <a:solidFill>
                  <a:srgbClr val="000000">
                    <a:tint val="75000"/>
                  </a:srgbClr>
                </a:solidFill>
              </a:rPr>
              <a:pPr>
                <a:defRPr/>
              </a:pPr>
              <a:t>27</a:t>
            </a:fld>
            <a:endParaRPr lang="en-CA" dirty="0">
              <a:solidFill>
                <a:srgbClr val="000000">
                  <a:tint val="75000"/>
                </a:srgbClr>
              </a:solidFill>
            </a:endParaRPr>
          </a:p>
        </p:txBody>
      </p:sp>
      <p:graphicFrame>
        <p:nvGraphicFramePr>
          <p:cNvPr id="12" name="Table 9"/>
          <p:cNvGraphicFramePr>
            <a:graphicFrameLocks noGrp="1"/>
          </p:cNvGraphicFramePr>
          <p:nvPr>
            <p:custDataLst>
              <p:tags r:id="rId3"/>
            </p:custDataLst>
            <p:extLst>
              <p:ext uri="{D42A27DB-BD31-4B8C-83A1-F6EECF244321}">
                <p14:modId xmlns:p14="http://schemas.microsoft.com/office/powerpoint/2010/main" val="640666121"/>
              </p:ext>
            </p:extLst>
          </p:nvPr>
        </p:nvGraphicFramePr>
        <p:xfrm>
          <a:off x="611560" y="1612380"/>
          <a:ext cx="7200799" cy="3967764"/>
        </p:xfrm>
        <a:graphic>
          <a:graphicData uri="http://schemas.openxmlformats.org/drawingml/2006/table">
            <a:tbl>
              <a:tblPr firstRow="1" bandRow="1">
                <a:tableStyleId>{2D5ABB26-0587-4C30-8999-92F81FD0307C}</a:tableStyleId>
              </a:tblPr>
              <a:tblGrid>
                <a:gridCol w="2074395"/>
                <a:gridCol w="795228"/>
                <a:gridCol w="795228"/>
                <a:gridCol w="795228"/>
                <a:gridCol w="685180"/>
                <a:gridCol w="685180"/>
                <a:gridCol w="685180"/>
                <a:gridCol w="685180"/>
              </a:tblGrid>
              <a:tr h="200226">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endParaRPr lang="en-CA" sz="800" b="1" dirty="0" smtClean="0">
                        <a:solidFill>
                          <a:srgbClr val="B5CC22"/>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3">
                  <a:txBody>
                    <a:bodyPr/>
                    <a:lstStyle/>
                    <a:p>
                      <a:pPr marL="0" algn="ctr" defTabSz="914400" rtl="0" eaLnBrk="1" fontAlgn="b" latinLnBrk="0" hangingPunct="1"/>
                      <a:r>
                        <a:rPr lang="en-CA" sz="1000" b="1" kern="1200" noProof="0" dirty="0" smtClean="0">
                          <a:solidFill>
                            <a:schemeClr val="tx1">
                              <a:lumMod val="65000"/>
                              <a:lumOff val="35000"/>
                            </a:schemeClr>
                          </a:solidFill>
                          <a:latin typeface="Arial Narrow" panose="020B0606020202030204" pitchFamily="34" charset="0"/>
                          <a:ea typeface="+mn-ea"/>
                          <a:cs typeface="Arial" panose="020B0604020202020204" pitchFamily="34" charset="0"/>
                        </a:rPr>
                        <a:t>TOTAL</a:t>
                      </a:r>
                      <a:endParaRPr lang="fr-CA" sz="1000" b="1" kern="1200" noProof="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2" gridSpan="2">
                  <a:txBody>
                    <a:bodyPr/>
                    <a:lstStyle/>
                    <a:p>
                      <a:pPr algn="ctr" fontAlgn="b"/>
                      <a:r>
                        <a:rPr lang="fr-CA" sz="1100" b="1" kern="1200" dirty="0" smtClean="0">
                          <a:solidFill>
                            <a:schemeClr val="tx1">
                              <a:lumMod val="65000"/>
                              <a:lumOff val="35000"/>
                            </a:schemeClr>
                          </a:solidFill>
                          <a:latin typeface="Arial" panose="020B0604020202020204" pitchFamily="34" charset="0"/>
                          <a:ea typeface="+mn-ea"/>
                          <a:cs typeface="Arial" panose="020B0604020202020204" pitchFamily="34" charset="0"/>
                        </a:rPr>
                        <a:t>RÉGION</a:t>
                      </a:r>
                      <a:endParaRPr lang="fr-CA" sz="11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FF4E4"/>
                    </a:solidFill>
                  </a:tcPr>
                </a:tc>
                <a:tc rowSpan="2" hMerge="1">
                  <a:txBody>
                    <a:bodyPr/>
                    <a:lstStyle/>
                    <a:p>
                      <a:endParaRPr lang="fr-CA"/>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AF2B8"/>
                    </a:solidFill>
                  </a:tcPr>
                </a:tc>
                <a:tc rowSpan="2" gridSpan="2">
                  <a:txBody>
                    <a:bodyPr/>
                    <a:lstStyle/>
                    <a:p>
                      <a:pPr algn="ctr" fontAlgn="b"/>
                      <a:r>
                        <a:rPr lang="en-CA" sz="1100" b="1" kern="1200" dirty="0" smtClean="0">
                          <a:solidFill>
                            <a:schemeClr val="tx1">
                              <a:lumMod val="65000"/>
                              <a:lumOff val="35000"/>
                            </a:schemeClr>
                          </a:solidFill>
                          <a:latin typeface="Arial" panose="020B0604020202020204" pitchFamily="34" charset="0"/>
                          <a:ea typeface="+mn-ea"/>
                          <a:cs typeface="Arial" panose="020B0604020202020204" pitchFamily="34" charset="0"/>
                        </a:rPr>
                        <a:t>SEXE</a:t>
                      </a:r>
                      <a:endParaRPr lang="fr-CA" sz="11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FF4E4"/>
                    </a:solidFill>
                  </a:tcPr>
                </a:tc>
                <a:tc rowSpan="2" hMerge="1">
                  <a:txBody>
                    <a:bodyPr/>
                    <a:lstStyle/>
                    <a:p>
                      <a:pPr algn="ctr" fontAlgn="b"/>
                      <a:endParaRPr lang="fr-CA" sz="1100" b="1" kern="1200" dirty="0">
                        <a:solidFill>
                          <a:schemeClr val="tx1">
                            <a:lumMod val="65000"/>
                            <a:lumOff val="35000"/>
                          </a:schemeClr>
                        </a:solidFill>
                        <a:latin typeface="Arial Narrow" panose="020B0606020202030204"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AF2B8"/>
                    </a:solidFill>
                  </a:tcPr>
                </a:tc>
                <a:tc rowSpan="2" gridSpan="2">
                  <a:txBody>
                    <a:bodyPr/>
                    <a:lstStyle/>
                    <a:p>
                      <a:pPr algn="ctr" fontAlgn="b"/>
                      <a:r>
                        <a:rPr lang="fr-CA" sz="1100" b="1" kern="1200" dirty="0" smtClean="0">
                          <a:solidFill>
                            <a:schemeClr val="tx1">
                              <a:lumMod val="65000"/>
                              <a:lumOff val="35000"/>
                            </a:schemeClr>
                          </a:solidFill>
                          <a:latin typeface="Arial" panose="020B0604020202020204" pitchFamily="34" charset="0"/>
                          <a:ea typeface="+mn-ea"/>
                          <a:cs typeface="Arial" panose="020B0604020202020204" pitchFamily="34" charset="0"/>
                        </a:rPr>
                        <a:t>NÉ(E) AU CANADA</a:t>
                      </a:r>
                      <a:endParaRPr lang="fr-CA" sz="11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FF4E4"/>
                    </a:solidFill>
                  </a:tcPr>
                </a:tc>
                <a:tc rowSpan="2" hMerge="1">
                  <a:txBody>
                    <a:bodyPr/>
                    <a:lstStyle/>
                    <a:p>
                      <a:pPr algn="ctr" fontAlgn="b"/>
                      <a:endParaRPr lang="fr-CA" sz="11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FF4E4"/>
                    </a:solidFill>
                  </a:tcPr>
                </a:tc>
              </a:tr>
              <a:tr h="0">
                <a:tc rowSpan="2">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r>
                        <a:rPr lang="en-CA" sz="1200" b="1" dirty="0" smtClean="0">
                          <a:solidFill>
                            <a:srgbClr val="9BBB59"/>
                          </a:solidFill>
                          <a:latin typeface="Arial" pitchFamily="34" charset="0"/>
                          <a:cs typeface="Arial" pitchFamily="34" charset="0"/>
                        </a:rPr>
                        <a:t>(%) </a:t>
                      </a:r>
                      <a:r>
                        <a:rPr lang="en-CA" sz="1200" b="1" dirty="0" err="1" smtClean="0">
                          <a:solidFill>
                            <a:srgbClr val="9BBB59"/>
                          </a:solidFill>
                          <a:latin typeface="Arial" pitchFamily="34" charset="0"/>
                          <a:cs typeface="Arial" pitchFamily="34" charset="0"/>
                        </a:rPr>
                        <a:t>Très</a:t>
                      </a:r>
                      <a:r>
                        <a:rPr lang="en-CA" sz="1200" b="1" baseline="0" dirty="0" smtClean="0">
                          <a:solidFill>
                            <a:srgbClr val="9BBB59"/>
                          </a:solidFill>
                          <a:latin typeface="Arial" pitchFamily="34" charset="0"/>
                          <a:cs typeface="Arial" pitchFamily="34" charset="0"/>
                        </a:rPr>
                        <a:t> à </a:t>
                      </a:r>
                      <a:r>
                        <a:rPr lang="en-CA" sz="1200" b="1" baseline="0" dirty="0" err="1" smtClean="0">
                          <a:solidFill>
                            <a:srgbClr val="9BBB59"/>
                          </a:solidFill>
                          <a:latin typeface="Arial" pitchFamily="34" charset="0"/>
                          <a:cs typeface="Arial" pitchFamily="34" charset="0"/>
                        </a:rPr>
                        <a:t>l’aise</a:t>
                      </a:r>
                      <a:endParaRPr lang="en-CA" sz="1200" b="1" dirty="0" smtClean="0">
                        <a:solidFill>
                          <a:srgbClr val="9BBB59"/>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algn="ctr" defTabSz="914400" rtl="0" eaLnBrk="1" fontAlgn="b" latinLnBrk="0" hangingPunct="1"/>
                      <a:endParaRPr lang="fr-CA" sz="1050" b="0" kern="1200" noProof="0" dirty="0">
                        <a:solidFill>
                          <a:schemeClr val="tx1">
                            <a:lumMod val="65000"/>
                            <a:lumOff val="35000"/>
                          </a:schemeClr>
                        </a:solidFill>
                        <a:latin typeface="Franklin Gothic Heavy"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pPr algn="ctr" fontAlgn="b"/>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pPr algn="ctr" fontAlgn="b"/>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pPr algn="ctr" fontAlgn="b"/>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pPr algn="ctr" fontAlgn="b"/>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endParaRPr lang="fr-CA"/>
                    </a:p>
                  </a:txBody>
                  <a:tcPr marL="9525" marR="9525" marT="9525" marB="0" anchor="ctr">
                    <a:lnB>
                      <a:noFill/>
                    </a:lnB>
                  </a:tcPr>
                </a:tc>
                <a:tc hMerge="1" vMerge="1">
                  <a:txBody>
                    <a:bodyPr/>
                    <a:lstStyle/>
                    <a:p>
                      <a:endParaRPr lang="fr-CA" dirty="0"/>
                    </a:p>
                  </a:txBody>
                  <a:tcPr marL="9525" marR="9525" marT="9525" marB="0" anchor="ctr">
                    <a:lnB>
                      <a:noFill/>
                    </a:lnB>
                  </a:tcPr>
                </a:tc>
              </a:tr>
              <a:tr h="458116">
                <a:tc vMerge="1">
                  <a:txBody>
                    <a:bodyPr/>
                    <a:lstStyle/>
                    <a:p>
                      <a:endParaRPr lang="fr-CA"/>
                    </a:p>
                  </a:txBody>
                  <a:tcPr/>
                </a:tc>
                <a:tc vMerge="1">
                  <a:txBody>
                    <a:bodyPr/>
                    <a:lstStyle/>
                    <a:p>
                      <a:endParaRPr lang="fr-CA"/>
                    </a:p>
                  </a:txBody>
                  <a:tcPr/>
                </a:tc>
                <a:tc>
                  <a:txBody>
                    <a:bodyPr/>
                    <a:lstStyle/>
                    <a:p>
                      <a:pPr algn="ctr" fontAlgn="b"/>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Québec</a:t>
                      </a:r>
                      <a:r>
                        <a:rPr lang="fr-CA" sz="1000" b="1" kern="1200" baseline="0" dirty="0" smtClean="0">
                          <a:solidFill>
                            <a:schemeClr val="tx1">
                              <a:lumMod val="65000"/>
                              <a:lumOff val="35000"/>
                            </a:schemeClr>
                          </a:solidFill>
                          <a:latin typeface="Arial Narrow" panose="020B0606020202030204" pitchFamily="34" charset="0"/>
                          <a:ea typeface="+mn-ea"/>
                          <a:cs typeface="Arial" panose="020B0604020202020204" pitchFamily="34" charset="0"/>
                        </a:rPr>
                        <a:t> </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Canada </a:t>
                      </a:r>
                      <a:b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br>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hors</a:t>
                      </a:r>
                      <a:r>
                        <a:rPr lang="fr-CA" sz="1000" b="1" kern="1200" baseline="0" dirty="0" smtClean="0">
                          <a:solidFill>
                            <a:schemeClr val="tx1">
                              <a:lumMod val="65000"/>
                              <a:lumOff val="35000"/>
                            </a:schemeClr>
                          </a:solidFill>
                          <a:latin typeface="Arial Narrow" panose="020B0606020202030204" pitchFamily="34" charset="0"/>
                          <a:ea typeface="+mn-ea"/>
                          <a:cs typeface="Arial" panose="020B0604020202020204" pitchFamily="34" charset="0"/>
                        </a:rPr>
                        <a:t> QC</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Hommes</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Femmes</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Oui</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Non</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r>
              <a:tr h="127371">
                <a:tc>
                  <a:txBody>
                    <a:bodyPr/>
                    <a:lstStyle/>
                    <a:p>
                      <a:pPr marL="0" marR="0" lvl="0" indent="0" algn="r" defTabSz="914400" rtl="0" eaLnBrk="0" fontAlgn="base" latinLnBrk="0" hangingPunct="0">
                        <a:lnSpc>
                          <a:spcPct val="95000"/>
                        </a:lnSpc>
                        <a:spcBef>
                          <a:spcPct val="0"/>
                        </a:spcBef>
                        <a:spcAft>
                          <a:spcPct val="0"/>
                        </a:spcAft>
                        <a:buClrTx/>
                        <a:buSzPct val="85000"/>
                        <a:buFontTx/>
                        <a:buNone/>
                        <a:tabLst/>
                        <a:defRPr/>
                      </a:pPr>
                      <a:r>
                        <a:rPr lang="en-CA" sz="800" b="1" dirty="0" smtClean="0">
                          <a:solidFill>
                            <a:srgbClr val="B5CC22"/>
                          </a:solidFill>
                          <a:latin typeface="Arial" pitchFamily="34" charset="0"/>
                          <a:cs typeface="Arial" pitchFamily="34" charset="0"/>
                        </a:rPr>
                        <a:t>n=</a:t>
                      </a:r>
                    </a:p>
                  </a:txBody>
                  <a:tcPr marL="0" marR="0" anchor="ctr">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smtClean="0">
                          <a:solidFill>
                            <a:srgbClr val="595959"/>
                          </a:solidFill>
                          <a:effectLst/>
                          <a:latin typeface="Arial"/>
                        </a:rPr>
                        <a:t>800</a:t>
                      </a: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a:rPr>
                        <a:t>190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a:rPr>
                        <a:t>610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dirty="0" smtClean="0">
                          <a:solidFill>
                            <a:srgbClr val="595959"/>
                          </a:solidFill>
                          <a:effectLst/>
                          <a:latin typeface="Arial"/>
                        </a:rPr>
                        <a:t>347</a:t>
                      </a: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dirty="0" smtClean="0">
                          <a:solidFill>
                            <a:srgbClr val="595959"/>
                          </a:solidFill>
                          <a:effectLst/>
                          <a:latin typeface="Arial"/>
                        </a:rPr>
                        <a:t>453</a:t>
                      </a: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a:rPr>
                        <a:t>669</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a:rPr>
                        <a:t>131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r>
              <a:tr h="756000">
                <a:tc>
                  <a:txBody>
                    <a:bodyPr/>
                    <a:lstStyle/>
                    <a:p>
                      <a:pPr algn="l" fontAlgn="b"/>
                      <a:r>
                        <a:rPr lang="fr-CA" sz="1100" b="0" i="0" u="none" strike="noStrike" dirty="0">
                          <a:solidFill>
                            <a:srgbClr val="5A5A5A"/>
                          </a:solidFill>
                          <a:effectLst/>
                          <a:latin typeface="Arial Narrow" panose="020B0606020202030204" pitchFamily="34" charset="0"/>
                          <a:cs typeface="Arial" panose="020B0604020202020204" pitchFamily="34" charset="0"/>
                        </a:rPr>
                        <a:t>Lorsque vous voyez des personnes </a:t>
                      </a:r>
                      <a:r>
                        <a:rPr lang="fr-CA" sz="1100" b="1" i="0" u="none" strike="noStrike" dirty="0">
                          <a:solidFill>
                            <a:srgbClr val="5A5A5A"/>
                          </a:solidFill>
                          <a:effectLst/>
                          <a:latin typeface="Arial Narrow" panose="020B0606020202030204" pitchFamily="34" charset="0"/>
                          <a:cs typeface="Arial" panose="020B0604020202020204" pitchFamily="34" charset="0"/>
                        </a:rPr>
                        <a:t>de même sexe</a:t>
                      </a:r>
                      <a:r>
                        <a:rPr lang="fr-CA" sz="1100" b="0" i="0" u="none" strike="noStrike" dirty="0">
                          <a:solidFill>
                            <a:srgbClr val="5A5A5A"/>
                          </a:solidFill>
                          <a:effectLst/>
                          <a:latin typeface="Arial Narrow" panose="020B0606020202030204" pitchFamily="34" charset="0"/>
                          <a:cs typeface="Arial" panose="020B0604020202020204" pitchFamily="34" charset="0"/>
                        </a:rPr>
                        <a:t> se tenir la main en public</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000" b="0" i="0" u="none" strike="noStrike" dirty="0" smtClean="0">
                          <a:solidFill>
                            <a:srgbClr val="595959"/>
                          </a:solidFill>
                          <a:effectLst/>
                          <a:latin typeface="Arial"/>
                        </a:rPr>
                        <a:t>44</a:t>
                      </a:r>
                      <a:endParaRPr lang="fr-CA" sz="10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000" b="0" i="0" u="none" strike="noStrike" dirty="0" smtClean="0">
                          <a:solidFill>
                            <a:srgbClr val="595959"/>
                          </a:solidFill>
                          <a:effectLst/>
                          <a:latin typeface="Arial"/>
                        </a:rPr>
                        <a:t>43</a:t>
                      </a:r>
                      <a:endParaRPr lang="fr-CA" sz="1000" b="0" i="0" u="none" strike="noStrike" dirty="0">
                        <a:solidFill>
                          <a:srgbClr val="595959"/>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595959"/>
                          </a:solidFill>
                          <a:effectLst/>
                          <a:latin typeface="Arial"/>
                        </a:rPr>
                        <a:t>44</a:t>
                      </a:r>
                      <a:endParaRPr lang="fr-CA" sz="1000" b="0" i="0" u="none" strike="noStrike" dirty="0">
                        <a:solidFill>
                          <a:srgbClr val="595959"/>
                        </a:solidFill>
                        <a:effectLst/>
                        <a:latin typeface="Arial"/>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1" i="0" u="none" strike="noStrike" dirty="0" smtClean="0">
                          <a:solidFill>
                            <a:srgbClr val="E31836"/>
                          </a:solidFill>
                          <a:effectLst/>
                          <a:latin typeface="Arial"/>
                        </a:rPr>
                        <a:t>36</a:t>
                      </a:r>
                      <a:endParaRPr lang="fr-CA" sz="1000" b="1" i="0" u="none" strike="noStrike" dirty="0">
                        <a:solidFill>
                          <a:srgbClr val="E31836"/>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en-CA" sz="1000" b="1" i="0" u="none" strike="noStrike" dirty="0" smtClean="0">
                          <a:solidFill>
                            <a:srgbClr val="00B0F0"/>
                          </a:solidFill>
                          <a:effectLst/>
                          <a:latin typeface="Arial"/>
                        </a:rPr>
                        <a:t>51</a:t>
                      </a:r>
                      <a:endParaRPr lang="fr-CA" sz="1000" b="1" i="0" u="none" strike="noStrike" dirty="0">
                        <a:solidFill>
                          <a:srgbClr val="00B0F0"/>
                        </a:solidFill>
                        <a:effectLst/>
                        <a:latin typeface="Arial"/>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1" i="0" u="none" strike="noStrike" dirty="0" smtClean="0">
                          <a:solidFill>
                            <a:srgbClr val="00B0F0"/>
                          </a:solidFill>
                          <a:effectLst/>
                          <a:latin typeface="Arial"/>
                        </a:rPr>
                        <a:t>46</a:t>
                      </a:r>
                      <a:endParaRPr lang="fr-CA" sz="1000" b="1" i="0" u="none" strike="noStrike" dirty="0">
                        <a:solidFill>
                          <a:srgbClr val="00B0F0"/>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1" i="0" u="none" strike="noStrike" dirty="0" smtClean="0">
                          <a:solidFill>
                            <a:srgbClr val="E31836"/>
                          </a:solidFill>
                          <a:effectLst/>
                          <a:latin typeface="Arial"/>
                        </a:rPr>
                        <a:t>32</a:t>
                      </a:r>
                      <a:endParaRPr lang="fr-CA" sz="1000" b="1" i="0" u="none" strike="noStrike" dirty="0">
                        <a:solidFill>
                          <a:srgbClr val="E31836"/>
                        </a:solidFill>
                        <a:effectLst/>
                        <a:latin typeface="Arial"/>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756000">
                <a:tc>
                  <a:txBody>
                    <a:bodyPr/>
                    <a:lstStyle/>
                    <a:p>
                      <a:pPr algn="l" fontAlgn="b"/>
                      <a:r>
                        <a:rPr lang="fr-CA" sz="1100" b="0" i="0" u="none" strike="noStrike" dirty="0">
                          <a:solidFill>
                            <a:srgbClr val="5A5A5A"/>
                          </a:solidFill>
                          <a:effectLst/>
                          <a:latin typeface="Arial Narrow"/>
                        </a:rPr>
                        <a:t>À l’idée que des </a:t>
                      </a:r>
                      <a:r>
                        <a:rPr lang="fr-CA" sz="1100" b="0" i="0" u="sng" strike="noStrike" dirty="0">
                          <a:solidFill>
                            <a:srgbClr val="5A5A5A"/>
                          </a:solidFill>
                          <a:effectLst/>
                          <a:latin typeface="Arial Narrow"/>
                        </a:rPr>
                        <a:t>enfants</a:t>
                      </a:r>
                      <a:r>
                        <a:rPr lang="fr-CA" sz="1100" b="0" i="0" u="none" strike="noStrike" dirty="0">
                          <a:solidFill>
                            <a:srgbClr val="5A5A5A"/>
                          </a:solidFill>
                          <a:effectLst/>
                          <a:latin typeface="Arial Narrow"/>
                        </a:rPr>
                        <a:t> voient des personnes </a:t>
                      </a:r>
                      <a:r>
                        <a:rPr lang="fr-CA" sz="1100" b="1" i="0" u="none" strike="noStrike" dirty="0">
                          <a:solidFill>
                            <a:srgbClr val="5A5A5A"/>
                          </a:solidFill>
                          <a:effectLst/>
                          <a:latin typeface="Arial Narrow"/>
                        </a:rPr>
                        <a:t>de même sexe</a:t>
                      </a:r>
                      <a:r>
                        <a:rPr lang="fr-CA" sz="1100" b="0" i="0" u="none" strike="noStrike" dirty="0">
                          <a:solidFill>
                            <a:srgbClr val="5A5A5A"/>
                          </a:solidFill>
                          <a:effectLst/>
                          <a:latin typeface="Arial Narrow"/>
                        </a:rPr>
                        <a:t> se tenir la main en public</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000" b="0" i="0" u="none" strike="noStrike" dirty="0" smtClean="0">
                          <a:solidFill>
                            <a:srgbClr val="595959"/>
                          </a:solidFill>
                          <a:effectLst/>
                          <a:latin typeface="Arial"/>
                        </a:rPr>
                        <a:t>38</a:t>
                      </a:r>
                      <a:endParaRPr lang="fr-CA" sz="10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000" b="0" i="0" u="none" strike="noStrike" dirty="0" smtClean="0">
                          <a:solidFill>
                            <a:srgbClr val="595959"/>
                          </a:solidFill>
                          <a:effectLst/>
                          <a:latin typeface="Arial"/>
                        </a:rPr>
                        <a:t>37</a:t>
                      </a:r>
                      <a:endParaRPr lang="fr-CA" sz="1000" b="0" i="0" u="none" strike="noStrike" dirty="0">
                        <a:solidFill>
                          <a:srgbClr val="595959"/>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595959"/>
                          </a:solidFill>
                          <a:effectLst/>
                          <a:latin typeface="Arial"/>
                        </a:rPr>
                        <a:t>38</a:t>
                      </a:r>
                      <a:endParaRPr lang="fr-CA" sz="1000" b="0" i="0" u="none" strike="noStrike" dirty="0">
                        <a:solidFill>
                          <a:srgbClr val="595959"/>
                        </a:solidFill>
                        <a:effectLst/>
                        <a:latin typeface="Arial"/>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marL="0" algn="ctr" defTabSz="914400" rtl="0" eaLnBrk="1" fontAlgn="ctr" latinLnBrk="0" hangingPunct="1"/>
                      <a:r>
                        <a:rPr lang="en-CA" sz="1000" b="1" i="0" u="none" strike="noStrike" kern="1200" dirty="0" smtClean="0">
                          <a:solidFill>
                            <a:srgbClr val="E31836"/>
                          </a:solidFill>
                          <a:effectLst/>
                          <a:latin typeface="Arial"/>
                          <a:ea typeface="+mn-ea"/>
                          <a:cs typeface="+mn-cs"/>
                        </a:rPr>
                        <a:t>30</a:t>
                      </a:r>
                      <a:endParaRPr lang="fr-CA" sz="1000" b="1" i="0" u="none" strike="noStrike" kern="1200" dirty="0">
                        <a:solidFill>
                          <a:srgbClr val="E31836"/>
                        </a:solidFill>
                        <a:effectLst/>
                        <a:latin typeface="Arial"/>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en-CA" sz="1000" b="1" i="0" u="none" strike="noStrike" dirty="0" smtClean="0">
                          <a:solidFill>
                            <a:srgbClr val="00B0F0"/>
                          </a:solidFill>
                          <a:effectLst/>
                          <a:latin typeface="Arial"/>
                        </a:rPr>
                        <a:t>46</a:t>
                      </a:r>
                      <a:endParaRPr lang="fr-CA" sz="1000" b="1" i="0" u="none" strike="noStrike" dirty="0">
                        <a:solidFill>
                          <a:srgbClr val="00B0F0"/>
                        </a:solidFill>
                        <a:effectLst/>
                        <a:latin typeface="Arial"/>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1" i="0" u="none" strike="noStrike" dirty="0" smtClean="0">
                          <a:solidFill>
                            <a:srgbClr val="00B0F0"/>
                          </a:solidFill>
                          <a:effectLst/>
                          <a:latin typeface="Arial"/>
                        </a:rPr>
                        <a:t>40</a:t>
                      </a:r>
                      <a:endParaRPr lang="fr-CA" sz="1000" b="1" i="0" u="none" strike="noStrike" dirty="0">
                        <a:solidFill>
                          <a:srgbClr val="00B0F0"/>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1" i="0" u="none" strike="noStrike" dirty="0" smtClean="0">
                          <a:solidFill>
                            <a:srgbClr val="E31836"/>
                          </a:solidFill>
                          <a:effectLst/>
                          <a:latin typeface="Arial"/>
                        </a:rPr>
                        <a:t>27</a:t>
                      </a:r>
                      <a:endParaRPr lang="fr-CA" sz="1000" b="1" i="0" u="none" strike="noStrike" dirty="0">
                        <a:solidFill>
                          <a:srgbClr val="E31836"/>
                        </a:solidFill>
                        <a:effectLst/>
                        <a:latin typeface="Arial"/>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756000">
                <a:tc>
                  <a:txBody>
                    <a:bodyPr/>
                    <a:lstStyle/>
                    <a:p>
                      <a:pPr algn="l" fontAlgn="b"/>
                      <a:r>
                        <a:rPr lang="fr-CA" sz="1100" b="0" i="0" u="none" strike="noStrike" dirty="0">
                          <a:solidFill>
                            <a:srgbClr val="5A5A5A"/>
                          </a:solidFill>
                          <a:effectLst/>
                          <a:latin typeface="Arial Narrow"/>
                        </a:rPr>
                        <a:t>Lorsque vous voyez des personnes </a:t>
                      </a:r>
                      <a:r>
                        <a:rPr lang="fr-CA" sz="1100" b="1" i="0" u="none" strike="noStrike" dirty="0">
                          <a:solidFill>
                            <a:srgbClr val="5A5A5A"/>
                          </a:solidFill>
                          <a:effectLst/>
                          <a:latin typeface="Arial Narrow"/>
                        </a:rPr>
                        <a:t>de même sexe</a:t>
                      </a:r>
                      <a:r>
                        <a:rPr lang="fr-CA" sz="1100" b="0" i="0" u="none" strike="noStrike" dirty="0">
                          <a:solidFill>
                            <a:srgbClr val="5A5A5A"/>
                          </a:solidFill>
                          <a:effectLst/>
                          <a:latin typeface="Arial Narrow"/>
                        </a:rPr>
                        <a:t> s’embrasser sur la bouche en public</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000" b="0" i="0" u="none" strike="noStrike" dirty="0" smtClean="0">
                          <a:solidFill>
                            <a:srgbClr val="595959"/>
                          </a:solidFill>
                          <a:effectLst/>
                          <a:latin typeface="Arial"/>
                        </a:rPr>
                        <a:t>27</a:t>
                      </a:r>
                      <a:endParaRPr lang="fr-CA" sz="10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000" b="0" i="0" u="none" strike="noStrike" dirty="0" smtClean="0">
                          <a:solidFill>
                            <a:srgbClr val="595959"/>
                          </a:solidFill>
                          <a:effectLst/>
                          <a:latin typeface="Arial"/>
                        </a:rPr>
                        <a:t>26</a:t>
                      </a:r>
                      <a:endParaRPr lang="fr-CA" sz="1000" b="0" i="0" u="none" strike="noStrike" dirty="0">
                        <a:solidFill>
                          <a:srgbClr val="595959"/>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595959"/>
                          </a:solidFill>
                          <a:effectLst/>
                          <a:latin typeface="Arial"/>
                        </a:rPr>
                        <a:t>27</a:t>
                      </a:r>
                      <a:endParaRPr lang="fr-CA" sz="1000" b="0" i="0" u="none" strike="noStrike" dirty="0">
                        <a:solidFill>
                          <a:srgbClr val="595959"/>
                        </a:solidFill>
                        <a:effectLst/>
                        <a:latin typeface="Arial"/>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595959"/>
                          </a:solidFill>
                          <a:effectLst/>
                          <a:latin typeface="Arial"/>
                        </a:rPr>
                        <a:t>25</a:t>
                      </a:r>
                      <a:endParaRPr lang="fr-CA" sz="10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marL="0" algn="ctr" defTabSz="914400" rtl="0" eaLnBrk="1" fontAlgn="ctr" latinLnBrk="0" hangingPunct="1"/>
                      <a:r>
                        <a:rPr lang="en-CA" sz="1000" b="0" i="0" u="none" strike="noStrike" kern="1200" dirty="0" smtClean="0">
                          <a:solidFill>
                            <a:srgbClr val="595959"/>
                          </a:solidFill>
                          <a:effectLst/>
                          <a:latin typeface="Arial"/>
                          <a:ea typeface="+mn-ea"/>
                          <a:cs typeface="+mn-cs"/>
                        </a:rPr>
                        <a:t>28</a:t>
                      </a:r>
                      <a:endParaRPr lang="fr-CA" sz="1000" b="0" i="0" u="none" strike="noStrike" kern="1200" dirty="0">
                        <a:solidFill>
                          <a:srgbClr val="595959"/>
                        </a:solidFill>
                        <a:effectLst/>
                        <a:latin typeface="Arial"/>
                        <a:ea typeface="+mn-ea"/>
                        <a:cs typeface="+mn-cs"/>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595959"/>
                          </a:solidFill>
                          <a:effectLst/>
                          <a:latin typeface="Arial"/>
                        </a:rPr>
                        <a:t>28</a:t>
                      </a:r>
                      <a:endParaRPr lang="fr-CA" sz="10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595959"/>
                          </a:solidFill>
                          <a:effectLst/>
                          <a:latin typeface="Arial"/>
                        </a:rPr>
                        <a:t>23</a:t>
                      </a:r>
                      <a:endParaRPr lang="fr-CA" sz="1000" b="0" i="0" u="none" strike="noStrike" dirty="0">
                        <a:solidFill>
                          <a:srgbClr val="595959"/>
                        </a:solidFill>
                        <a:effectLst/>
                        <a:latin typeface="Arial"/>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756000">
                <a:tc>
                  <a:txBody>
                    <a:bodyPr/>
                    <a:lstStyle/>
                    <a:p>
                      <a:pPr algn="l" fontAlgn="b"/>
                      <a:r>
                        <a:rPr lang="fr-CA" sz="1100" b="0" i="0" u="none" strike="noStrike" dirty="0">
                          <a:solidFill>
                            <a:srgbClr val="5A5A5A"/>
                          </a:solidFill>
                          <a:effectLst/>
                          <a:latin typeface="Arial Narrow"/>
                        </a:rPr>
                        <a:t>À l’idée que des </a:t>
                      </a:r>
                      <a:r>
                        <a:rPr lang="fr-CA" sz="1100" b="0" i="0" u="sng" strike="noStrike" dirty="0">
                          <a:solidFill>
                            <a:srgbClr val="5A5A5A"/>
                          </a:solidFill>
                          <a:effectLst/>
                          <a:latin typeface="Arial Narrow"/>
                        </a:rPr>
                        <a:t>enfants</a:t>
                      </a:r>
                      <a:r>
                        <a:rPr lang="fr-CA" sz="1100" b="0" i="0" u="none" strike="noStrike" dirty="0">
                          <a:solidFill>
                            <a:srgbClr val="5A5A5A"/>
                          </a:solidFill>
                          <a:effectLst/>
                          <a:latin typeface="Arial Narrow"/>
                        </a:rPr>
                        <a:t> voient des personnes </a:t>
                      </a:r>
                      <a:r>
                        <a:rPr lang="fr-CA" sz="1100" b="1" i="0" u="none" strike="noStrike" dirty="0">
                          <a:solidFill>
                            <a:srgbClr val="5A5A5A"/>
                          </a:solidFill>
                          <a:effectLst/>
                          <a:latin typeface="Arial Narrow"/>
                        </a:rPr>
                        <a:t>de même sexe</a:t>
                      </a:r>
                      <a:r>
                        <a:rPr lang="fr-CA" sz="1100" b="0" i="0" u="none" strike="noStrike" dirty="0">
                          <a:solidFill>
                            <a:srgbClr val="5A5A5A"/>
                          </a:solidFill>
                          <a:effectLst/>
                          <a:latin typeface="Arial Narrow"/>
                        </a:rPr>
                        <a:t> s’embrasser sur la bouche en public</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000" b="0" i="0" u="none" strike="noStrike" dirty="0" smtClean="0">
                          <a:solidFill>
                            <a:srgbClr val="595959"/>
                          </a:solidFill>
                          <a:effectLst/>
                          <a:latin typeface="Arial"/>
                        </a:rPr>
                        <a:t>25</a:t>
                      </a:r>
                      <a:endParaRPr lang="fr-CA" sz="10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000" b="0" i="0" u="none" strike="noStrike" dirty="0" smtClean="0">
                          <a:solidFill>
                            <a:srgbClr val="595959"/>
                          </a:solidFill>
                          <a:effectLst/>
                          <a:latin typeface="Arial"/>
                        </a:rPr>
                        <a:t>27</a:t>
                      </a:r>
                      <a:endParaRPr lang="fr-CA" sz="1000" b="0" i="0" u="none" strike="noStrike" dirty="0">
                        <a:solidFill>
                          <a:srgbClr val="595959"/>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595959"/>
                          </a:solidFill>
                          <a:effectLst/>
                          <a:latin typeface="Arial"/>
                        </a:rPr>
                        <a:t>25</a:t>
                      </a:r>
                      <a:endParaRPr lang="fr-CA" sz="1000" b="0" i="0" u="none" strike="noStrike" dirty="0">
                        <a:solidFill>
                          <a:srgbClr val="595959"/>
                        </a:solidFill>
                        <a:effectLst/>
                        <a:latin typeface="Arial"/>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marL="0" algn="ctr" defTabSz="914400" rtl="0" eaLnBrk="1" fontAlgn="ctr" latinLnBrk="0" hangingPunct="1"/>
                      <a:r>
                        <a:rPr lang="fr-CA" sz="1000" b="0" i="0" u="none" strike="noStrike" kern="1200" dirty="0" smtClean="0">
                          <a:solidFill>
                            <a:srgbClr val="E31836"/>
                          </a:solidFill>
                          <a:effectLst/>
                          <a:latin typeface="Arial"/>
                          <a:ea typeface="+mn-ea"/>
                          <a:cs typeface="+mn-cs"/>
                        </a:rPr>
                        <a:t>22</a:t>
                      </a:r>
                      <a:endParaRPr lang="fr-CA" sz="1000" b="0" i="0" u="none" strike="noStrike" kern="1200" dirty="0">
                        <a:solidFill>
                          <a:srgbClr val="E31836"/>
                        </a:solidFill>
                        <a:effectLst/>
                        <a:latin typeface="Arial"/>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en-CA" sz="1000" b="0" i="0" u="none" strike="noStrike" dirty="0" smtClean="0">
                          <a:solidFill>
                            <a:srgbClr val="00B0F0"/>
                          </a:solidFill>
                          <a:effectLst/>
                          <a:latin typeface="Arial"/>
                        </a:rPr>
                        <a:t>29</a:t>
                      </a:r>
                      <a:endParaRPr lang="fr-CA" sz="1000" b="0" i="0" u="none" strike="noStrike" dirty="0">
                        <a:solidFill>
                          <a:srgbClr val="00B0F0"/>
                        </a:solidFill>
                        <a:effectLst/>
                        <a:latin typeface="Arial"/>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00B0F0"/>
                          </a:solidFill>
                          <a:effectLst/>
                          <a:latin typeface="Arial"/>
                        </a:rPr>
                        <a:t>27</a:t>
                      </a:r>
                      <a:endParaRPr lang="fr-CA" sz="1000" b="0" i="0" u="none" strike="noStrike" dirty="0">
                        <a:solidFill>
                          <a:srgbClr val="00B0F0"/>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E31836"/>
                          </a:solidFill>
                          <a:effectLst/>
                          <a:latin typeface="Arial"/>
                        </a:rPr>
                        <a:t>18</a:t>
                      </a:r>
                      <a:endParaRPr lang="fr-CA" sz="1000" b="0" i="0" u="none" strike="noStrike" dirty="0">
                        <a:solidFill>
                          <a:srgbClr val="E31836"/>
                        </a:solidFill>
                        <a:effectLst/>
                        <a:latin typeface="Arial"/>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bl>
          </a:graphicData>
        </a:graphic>
      </p:graphicFrame>
      <p:sp>
        <p:nvSpPr>
          <p:cNvPr id="7" name="Rectangle 6"/>
          <p:cNvSpPr/>
          <p:nvPr>
            <p:custDataLst>
              <p:tags r:id="rId4"/>
            </p:custDataLst>
          </p:nvPr>
        </p:nvSpPr>
        <p:spPr>
          <a:xfrm>
            <a:off x="479654" y="6145253"/>
            <a:ext cx="8052786" cy="369332"/>
          </a:xfrm>
          <a:prstGeom prst="rect">
            <a:avLst/>
          </a:prstGeom>
        </p:spPr>
        <p:txBody>
          <a:bodyPr wrap="square">
            <a:spAutoFit/>
          </a:bodyPr>
          <a:lstStyle/>
          <a:p>
            <a:r>
              <a:rPr lang="en-US" sz="900" dirty="0" smtClean="0">
                <a:solidFill>
                  <a:srgbClr val="7F7F7F"/>
                </a:solidFill>
                <a:latin typeface="Arial Narrow" panose="020B0606020202030204" pitchFamily="34" charset="0"/>
              </a:rPr>
              <a:t/>
            </a:r>
            <a:br>
              <a:rPr lang="en-US" sz="900" dirty="0" smtClean="0">
                <a:solidFill>
                  <a:srgbClr val="7F7F7F"/>
                </a:solidFill>
                <a:latin typeface="Arial Narrow" panose="020B0606020202030204" pitchFamily="34" charset="0"/>
              </a:rPr>
            </a:br>
            <a:r>
              <a:rPr lang="en-US" sz="900" dirty="0" smtClean="0">
                <a:solidFill>
                  <a:srgbClr val="595959"/>
                </a:solidFill>
                <a:latin typeface="+mj-lt"/>
                <a:cs typeface="Arial" panose="020B0604020202020204" pitchFamily="34" charset="0"/>
              </a:rPr>
              <a:t>Q105. </a:t>
            </a:r>
            <a:r>
              <a:rPr lang="fr-CA" sz="900" dirty="0">
                <a:solidFill>
                  <a:srgbClr val="595959"/>
                </a:solidFill>
                <a:latin typeface="+mj-lt"/>
                <a:cs typeface="Arial" panose="020B0604020202020204" pitchFamily="34" charset="0"/>
              </a:rPr>
              <a:t>Maintenant, jusqu’à quel point êtes-vous à l’aise ou mal à l’aise avec les situations suivantes </a:t>
            </a:r>
            <a:r>
              <a:rPr lang="fr-CA" sz="900" dirty="0" smtClean="0">
                <a:solidFill>
                  <a:srgbClr val="595959"/>
                </a:solidFill>
                <a:latin typeface="+mj-lt"/>
                <a:cs typeface="Arial" panose="020B0604020202020204" pitchFamily="34" charset="0"/>
              </a:rPr>
              <a:t>:</a:t>
            </a:r>
            <a:endParaRPr lang="fr-FR" sz="900" dirty="0">
              <a:solidFill>
                <a:srgbClr val="595959"/>
              </a:solidFill>
              <a:latin typeface="+mj-lt"/>
              <a:cs typeface="Arial" panose="020B0604020202020204" pitchFamily="34" charset="0"/>
            </a:endParaRPr>
          </a:p>
        </p:txBody>
      </p:sp>
      <p:sp>
        <p:nvSpPr>
          <p:cNvPr id="9" name="Titre 4"/>
          <p:cNvSpPr txBox="1">
            <a:spLocks/>
          </p:cNvSpPr>
          <p:nvPr>
            <p:custDataLst>
              <p:tags r:id="rId5"/>
            </p:custDataLst>
          </p:nvPr>
        </p:nvSpPr>
        <p:spPr>
          <a:xfrm>
            <a:off x="558800" y="373063"/>
            <a:ext cx="5309344" cy="631545"/>
          </a:xfrm>
          <a:prstGeom prst="rect">
            <a:avLst/>
          </a:prstGeom>
        </p:spPr>
        <p:txBody>
          <a:bodyPr vert="horz" lIns="0" tIns="0" rIns="0" bIns="0" rtlCol="0" anchor="ctr">
            <a:normAutofit/>
          </a:bodyPr>
          <a:lstStyle>
            <a:lvl1pPr algn="l" defTabSz="914400" rtl="0" eaLnBrk="1" latinLnBrk="0" hangingPunct="1">
              <a:spcBef>
                <a:spcPct val="0"/>
              </a:spcBef>
              <a:buNone/>
              <a:defRPr sz="1800" b="1" kern="1200">
                <a:solidFill>
                  <a:srgbClr val="E31836"/>
                </a:solidFill>
                <a:latin typeface="Arial" pitchFamily="34" charset="0"/>
                <a:ea typeface="+mj-ea"/>
                <a:cs typeface="Arial" pitchFamily="34" charset="0"/>
              </a:defRPr>
            </a:lvl1pPr>
          </a:lstStyle>
          <a:p>
            <a:r>
              <a:rPr lang="fr-CA" sz="2000" dirty="0">
                <a:solidFill>
                  <a:srgbClr val="9BBB59"/>
                </a:solidFill>
              </a:rPr>
              <a:t>Aisance à voir des personnes de même sexe manifester leur affection en </a:t>
            </a:r>
            <a:r>
              <a:rPr lang="fr-CA" sz="2000" dirty="0" smtClean="0">
                <a:solidFill>
                  <a:srgbClr val="9BBB59"/>
                </a:solidFill>
              </a:rPr>
              <a:t>public</a:t>
            </a:r>
            <a:endParaRPr lang="fr-CA" sz="2000" dirty="0">
              <a:solidFill>
                <a:srgbClr val="9BBB59"/>
              </a:solidFill>
            </a:endParaRPr>
          </a:p>
        </p:txBody>
      </p:sp>
      <p:sp>
        <p:nvSpPr>
          <p:cNvPr id="8" name="Rectangle 7"/>
          <p:cNvSpPr/>
          <p:nvPr>
            <p:custDataLst>
              <p:tags r:id="rId6"/>
            </p:custDataLst>
          </p:nvPr>
        </p:nvSpPr>
        <p:spPr>
          <a:xfrm>
            <a:off x="499526" y="1141835"/>
            <a:ext cx="2271776" cy="230832"/>
          </a:xfrm>
          <a:prstGeom prst="rect">
            <a:avLst/>
          </a:prstGeom>
        </p:spPr>
        <p:txBody>
          <a:bodyPr wrap="none">
            <a:spAutoFit/>
          </a:bodyPr>
          <a:lstStyle/>
          <a:p>
            <a:r>
              <a:rPr lang="fr-CA" sz="900" dirty="0">
                <a:solidFill>
                  <a:srgbClr val="9BBB59"/>
                </a:solidFill>
                <a:latin typeface="Arial" panose="020B0604020202020204" pitchFamily="34" charset="0"/>
                <a:cs typeface="Arial" panose="020B0604020202020204" pitchFamily="34" charset="0"/>
              </a:rPr>
              <a:t>Base : ensemble des </a:t>
            </a:r>
            <a:r>
              <a:rPr lang="fr-CA" sz="900" dirty="0" smtClean="0">
                <a:solidFill>
                  <a:srgbClr val="9BBB59"/>
                </a:solidFill>
                <a:latin typeface="Arial" panose="020B0604020202020204" pitchFamily="34" charset="0"/>
                <a:cs typeface="Arial" panose="020B0604020202020204" pitchFamily="34" charset="0"/>
              </a:rPr>
              <a:t>répondants n=800</a:t>
            </a:r>
            <a:endParaRPr lang="fr-CA" sz="9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33012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4294967295"/>
            <p:custDataLst>
              <p:tags r:id="rId1"/>
            </p:custDataLst>
          </p:nvPr>
        </p:nvSpPr>
        <p:spPr>
          <a:xfrm>
            <a:off x="558800" y="6483350"/>
            <a:ext cx="2560638" cy="238125"/>
          </a:xfrm>
          <a:prstGeom prst="rect">
            <a:avLst/>
          </a:prstGeom>
        </p:spPr>
        <p:txBody>
          <a:bodyPr/>
          <a:lstStyle/>
          <a:p>
            <a:pPr>
              <a:defRPr/>
            </a:pPr>
            <a:r>
              <a:rPr lang="en-CA" smtClean="0">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4294967295"/>
            <p:custDataLst>
              <p:tags r:id="rId2"/>
            </p:custDataLst>
          </p:nvPr>
        </p:nvSpPr>
        <p:spPr>
          <a:xfrm>
            <a:off x="5989638" y="6483350"/>
            <a:ext cx="2597150" cy="238125"/>
          </a:xfrm>
          <a:prstGeom prst="rect">
            <a:avLst/>
          </a:prstGeom>
        </p:spPr>
        <p:txBody>
          <a:bodyPr/>
          <a:lstStyle/>
          <a:p>
            <a:pPr>
              <a:defRPr/>
            </a:pPr>
            <a:fld id="{18239141-2E42-4ABB-84FD-6FABED6D0D53}" type="slidenum">
              <a:rPr lang="en-CA" smtClean="0">
                <a:solidFill>
                  <a:srgbClr val="000000">
                    <a:tint val="75000"/>
                  </a:srgbClr>
                </a:solidFill>
              </a:rPr>
              <a:pPr>
                <a:defRPr/>
              </a:pPr>
              <a:t>28</a:t>
            </a:fld>
            <a:endParaRPr lang="en-CA" dirty="0">
              <a:solidFill>
                <a:srgbClr val="000000">
                  <a:tint val="75000"/>
                </a:srgbClr>
              </a:solidFill>
            </a:endParaRPr>
          </a:p>
        </p:txBody>
      </p:sp>
      <p:graphicFrame>
        <p:nvGraphicFramePr>
          <p:cNvPr id="12" name="Table 9"/>
          <p:cNvGraphicFramePr>
            <a:graphicFrameLocks noGrp="1"/>
          </p:cNvGraphicFramePr>
          <p:nvPr>
            <p:custDataLst>
              <p:tags r:id="rId3"/>
            </p:custDataLst>
            <p:extLst>
              <p:ext uri="{D42A27DB-BD31-4B8C-83A1-F6EECF244321}">
                <p14:modId xmlns:p14="http://schemas.microsoft.com/office/powerpoint/2010/main" val="3548270415"/>
              </p:ext>
            </p:extLst>
          </p:nvPr>
        </p:nvGraphicFramePr>
        <p:xfrm>
          <a:off x="611560" y="1484784"/>
          <a:ext cx="6392439" cy="4752529"/>
        </p:xfrm>
        <a:graphic>
          <a:graphicData uri="http://schemas.openxmlformats.org/drawingml/2006/table">
            <a:tbl>
              <a:tblPr firstRow="1" bandRow="1">
                <a:tableStyleId>{2D5ABB26-0587-4C30-8999-92F81FD0307C}</a:tableStyleId>
              </a:tblPr>
              <a:tblGrid>
                <a:gridCol w="1899585"/>
                <a:gridCol w="728214"/>
                <a:gridCol w="627440"/>
                <a:gridCol w="627440"/>
                <a:gridCol w="627440"/>
                <a:gridCol w="627440"/>
                <a:gridCol w="627440"/>
                <a:gridCol w="627440"/>
              </a:tblGrid>
              <a:tr h="227383">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endParaRPr lang="en-CA" sz="800" b="1" dirty="0" smtClean="0">
                        <a:solidFill>
                          <a:srgbClr val="B5CC22"/>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3">
                  <a:txBody>
                    <a:bodyPr/>
                    <a:lstStyle/>
                    <a:p>
                      <a:pPr marL="0" algn="ctr" defTabSz="914400" rtl="0" eaLnBrk="1" fontAlgn="b" latinLnBrk="0" hangingPunct="1"/>
                      <a:r>
                        <a:rPr lang="en-CA" sz="1000" b="1" kern="1200" noProof="0" dirty="0" smtClean="0">
                          <a:solidFill>
                            <a:schemeClr val="tx1">
                              <a:lumMod val="65000"/>
                              <a:lumOff val="35000"/>
                            </a:schemeClr>
                          </a:solidFill>
                          <a:latin typeface="Arial Narrow" panose="020B0606020202030204" pitchFamily="34" charset="0"/>
                          <a:ea typeface="+mn-ea"/>
                          <a:cs typeface="Arial" panose="020B0604020202020204" pitchFamily="34" charset="0"/>
                        </a:rPr>
                        <a:t>TOTAL</a:t>
                      </a:r>
                      <a:endParaRPr lang="fr-CA" sz="1000" b="1" kern="1200" noProof="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2" gridSpan="6">
                  <a:txBody>
                    <a:bodyPr/>
                    <a:lstStyle/>
                    <a:p>
                      <a:pPr algn="ctr" fontAlgn="b"/>
                      <a:r>
                        <a:rPr lang="fr-CA" sz="1100" b="1" kern="1200" dirty="0" smtClean="0">
                          <a:solidFill>
                            <a:schemeClr val="tx1">
                              <a:lumMod val="65000"/>
                              <a:lumOff val="35000"/>
                            </a:schemeClr>
                          </a:solidFill>
                          <a:latin typeface="Arial" panose="020B0604020202020204" pitchFamily="34" charset="0"/>
                          <a:ea typeface="+mn-ea"/>
                          <a:cs typeface="Arial" panose="020B0604020202020204" pitchFamily="34" charset="0"/>
                        </a:rPr>
                        <a:t>ÂGE</a:t>
                      </a:r>
                      <a:endParaRPr lang="fr-CA" sz="11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FF4E4"/>
                    </a:solidFill>
                  </a:tcPr>
                </a:tc>
                <a:tc rowSpan="2" hMerge="1">
                  <a:txBody>
                    <a:bodyPr/>
                    <a:lstStyle/>
                    <a:p>
                      <a:pPr algn="ctr" fontAlgn="b"/>
                      <a:endParaRPr lang="fr-CA" sz="1100" b="1" kern="1200" dirty="0">
                        <a:solidFill>
                          <a:schemeClr val="tx1">
                            <a:lumMod val="65000"/>
                            <a:lumOff val="35000"/>
                          </a:schemeClr>
                        </a:solidFill>
                        <a:latin typeface="Arial Narrow" panose="020B0606020202030204"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AF2B8"/>
                    </a:solidFill>
                  </a:tcPr>
                </a:tc>
                <a:tc rowSpan="2" hMerge="1">
                  <a:txBody>
                    <a:bodyPr/>
                    <a:lstStyle/>
                    <a:p>
                      <a:endParaRPr lang="fr-CA"/>
                    </a:p>
                  </a:txBody>
                  <a:tcPr/>
                </a:tc>
                <a:tc rowSpan="2" hMerge="1">
                  <a:txBody>
                    <a:bodyPr/>
                    <a:lstStyle/>
                    <a:p>
                      <a:endParaRPr lang="fr-CA"/>
                    </a:p>
                  </a:txBody>
                  <a:tcPr/>
                </a:tc>
                <a:tc rowSpan="2" hMerge="1">
                  <a:txBody>
                    <a:bodyPr/>
                    <a:lstStyle/>
                    <a:p>
                      <a:endParaRPr lang="fr-CA"/>
                    </a:p>
                  </a:txBody>
                  <a:tcPr/>
                </a:tc>
                <a:tc rowSpan="2" hMerge="1">
                  <a:txBody>
                    <a:bodyPr/>
                    <a:lstStyle/>
                    <a:p>
                      <a:pPr algn="ctr" fontAlgn="b"/>
                      <a:endParaRPr lang="fr-CA" sz="1100" b="1" kern="1200" dirty="0">
                        <a:solidFill>
                          <a:schemeClr val="tx1">
                            <a:lumMod val="65000"/>
                            <a:lumOff val="35000"/>
                          </a:schemeClr>
                        </a:solidFill>
                        <a:latin typeface="Arial Narrow" panose="020B0606020202030204"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AF2B8"/>
                    </a:solidFill>
                  </a:tcPr>
                </a:tc>
              </a:tr>
              <a:tr h="78023">
                <a:tc rowSpan="2">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r>
                        <a:rPr lang="en-CA" sz="1200" b="1" dirty="0" smtClean="0">
                          <a:solidFill>
                            <a:srgbClr val="9BBB59"/>
                          </a:solidFill>
                          <a:latin typeface="Arial" pitchFamily="34" charset="0"/>
                          <a:cs typeface="Arial" pitchFamily="34" charset="0"/>
                        </a:rPr>
                        <a:t>(%) </a:t>
                      </a:r>
                      <a:r>
                        <a:rPr lang="en-CA" sz="1200" b="1" dirty="0" err="1" smtClean="0">
                          <a:solidFill>
                            <a:srgbClr val="9BBB59"/>
                          </a:solidFill>
                          <a:latin typeface="Arial" pitchFamily="34" charset="0"/>
                          <a:cs typeface="Arial" pitchFamily="34" charset="0"/>
                        </a:rPr>
                        <a:t>Très</a:t>
                      </a:r>
                      <a:r>
                        <a:rPr lang="en-CA" sz="1200" b="1" baseline="0" dirty="0" smtClean="0">
                          <a:solidFill>
                            <a:srgbClr val="9BBB59"/>
                          </a:solidFill>
                          <a:latin typeface="Arial" pitchFamily="34" charset="0"/>
                          <a:cs typeface="Arial" pitchFamily="34" charset="0"/>
                        </a:rPr>
                        <a:t> à </a:t>
                      </a:r>
                      <a:r>
                        <a:rPr lang="en-CA" sz="1200" b="1" baseline="0" dirty="0" err="1" smtClean="0">
                          <a:solidFill>
                            <a:srgbClr val="9BBB59"/>
                          </a:solidFill>
                          <a:latin typeface="Arial" pitchFamily="34" charset="0"/>
                          <a:cs typeface="Arial" pitchFamily="34" charset="0"/>
                        </a:rPr>
                        <a:t>l’aise</a:t>
                      </a:r>
                      <a:endParaRPr lang="en-CA" sz="1200" b="1" dirty="0" smtClean="0">
                        <a:solidFill>
                          <a:srgbClr val="9BBB59"/>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algn="ctr" defTabSz="914400" rtl="0" eaLnBrk="1" fontAlgn="b" latinLnBrk="0" hangingPunct="1"/>
                      <a:endParaRPr lang="fr-CA" sz="1050" b="0" kern="1200" noProof="0" dirty="0">
                        <a:solidFill>
                          <a:schemeClr val="tx1">
                            <a:lumMod val="65000"/>
                            <a:lumOff val="35000"/>
                          </a:schemeClr>
                        </a:solidFill>
                        <a:latin typeface="Franklin Gothic Heavy"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gridSpan="6" vMerge="1">
                  <a:txBody>
                    <a:bodyPr/>
                    <a:lstStyle/>
                    <a:p>
                      <a:pPr algn="ctr" fontAlgn="b"/>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pPr algn="ctr" fontAlgn="b"/>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pPr algn="ctr" fontAlgn="b"/>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endParaRPr lang="fr-CA"/>
                    </a:p>
                  </a:txBody>
                  <a:tcPr/>
                </a:tc>
                <a:tc hMerge="1" vMerge="1">
                  <a:txBody>
                    <a:bodyPr/>
                    <a:lstStyle/>
                    <a:p>
                      <a:endParaRPr lang="fr-CA"/>
                    </a:p>
                  </a:txBody>
                  <a:tcPr/>
                </a:tc>
                <a:tc hMerge="1" vMerge="1">
                  <a:txBody>
                    <a:bodyPr/>
                    <a:lstStyle/>
                    <a:p>
                      <a:pPr algn="ctr" fontAlgn="b"/>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r>
              <a:tr h="333127">
                <a:tc vMerge="1">
                  <a:txBody>
                    <a:bodyPr/>
                    <a:lstStyle/>
                    <a:p>
                      <a:endParaRPr lang="fr-CA"/>
                    </a:p>
                  </a:txBody>
                  <a:tcPr/>
                </a:tc>
                <a:tc vMerge="1">
                  <a:txBody>
                    <a:bodyPr/>
                    <a:lstStyle/>
                    <a:p>
                      <a:endParaRPr lang="fr-CA"/>
                    </a:p>
                  </a:txBody>
                  <a:tcPr/>
                </a:tc>
                <a:tc>
                  <a:txBody>
                    <a:bodyPr/>
                    <a:lstStyle/>
                    <a:p>
                      <a:pPr algn="ctr" fontAlgn="b"/>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15-17</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18-24</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25-34</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35-44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45-54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55+</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r>
              <a:tr h="227383">
                <a:tc>
                  <a:txBody>
                    <a:bodyPr/>
                    <a:lstStyle/>
                    <a:p>
                      <a:pPr marL="0" marR="0" lvl="0" indent="0" algn="r" defTabSz="914400" rtl="0" eaLnBrk="0" fontAlgn="base" latinLnBrk="0" hangingPunct="0">
                        <a:lnSpc>
                          <a:spcPct val="95000"/>
                        </a:lnSpc>
                        <a:spcBef>
                          <a:spcPct val="0"/>
                        </a:spcBef>
                        <a:spcAft>
                          <a:spcPct val="0"/>
                        </a:spcAft>
                        <a:buClrTx/>
                        <a:buSzPct val="85000"/>
                        <a:buFontTx/>
                        <a:buNone/>
                        <a:tabLst/>
                        <a:defRPr/>
                      </a:pPr>
                      <a:r>
                        <a:rPr lang="en-CA" sz="800" b="1" dirty="0" smtClean="0">
                          <a:solidFill>
                            <a:srgbClr val="B5CC22"/>
                          </a:solidFill>
                          <a:latin typeface="Arial" pitchFamily="34" charset="0"/>
                          <a:cs typeface="Arial" pitchFamily="34" charset="0"/>
                        </a:rPr>
                        <a:t>n=</a:t>
                      </a:r>
                    </a:p>
                  </a:txBody>
                  <a:tcPr marL="0" marR="0" anchor="ctr">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smtClean="0">
                          <a:solidFill>
                            <a:srgbClr val="595959"/>
                          </a:solidFill>
                          <a:effectLst/>
                          <a:latin typeface="Arial"/>
                        </a:rPr>
                        <a:t>800</a:t>
                      </a: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a:rPr>
                        <a:t>95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a:rPr>
                        <a:t>198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a:rPr>
                        <a:t>87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a:rPr>
                        <a:t>91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a:rPr>
                        <a:t>122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a:rPr>
                        <a:t>207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r>
              <a:tr h="829383">
                <a:tc>
                  <a:txBody>
                    <a:bodyPr/>
                    <a:lstStyle/>
                    <a:p>
                      <a:pPr algn="l" fontAlgn="b"/>
                      <a:r>
                        <a:rPr lang="fr-CA" sz="1100" b="0" i="0" u="none" strike="noStrike" dirty="0">
                          <a:solidFill>
                            <a:srgbClr val="5A5A5A"/>
                          </a:solidFill>
                          <a:effectLst/>
                          <a:latin typeface="Arial Narrow" panose="020B0606020202030204" pitchFamily="34" charset="0"/>
                          <a:cs typeface="Arial" panose="020B0604020202020204" pitchFamily="34" charset="0"/>
                        </a:rPr>
                        <a:t>À l’idée qu’une personne transgenre utilise les mêmes toilettes publiques que vous</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000" b="0" i="0" u="none" strike="noStrike" dirty="0" smtClean="0">
                          <a:solidFill>
                            <a:srgbClr val="595959"/>
                          </a:solidFill>
                          <a:effectLst/>
                          <a:latin typeface="Arial"/>
                        </a:rPr>
                        <a:t>38</a:t>
                      </a:r>
                      <a:endParaRPr lang="fr-CA" sz="10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000" b="1" i="0" u="none" strike="noStrike" dirty="0" smtClean="0">
                          <a:solidFill>
                            <a:srgbClr val="E31836"/>
                          </a:solidFill>
                          <a:effectLst/>
                          <a:latin typeface="Arial"/>
                        </a:rPr>
                        <a:t>23</a:t>
                      </a:r>
                      <a:endParaRPr lang="fr-CA" sz="1000" b="1" i="0" u="none" strike="noStrike" dirty="0">
                        <a:solidFill>
                          <a:srgbClr val="E31836"/>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1" i="0" u="none" strike="noStrike" dirty="0" smtClean="0">
                          <a:solidFill>
                            <a:srgbClr val="00B0F0"/>
                          </a:solidFill>
                          <a:effectLst/>
                          <a:latin typeface="Arial"/>
                        </a:rPr>
                        <a:t>50</a:t>
                      </a:r>
                      <a:endParaRPr lang="fr-CA" sz="1000" b="1" i="0" u="none" strike="noStrike" dirty="0">
                        <a:solidFill>
                          <a:srgbClr val="00B0F0"/>
                        </a:solidFill>
                        <a:effectLst/>
                        <a:latin typeface="Arial"/>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en-CA" sz="1000" b="0" i="0" u="none" strike="noStrike" dirty="0" smtClean="0">
                          <a:solidFill>
                            <a:srgbClr val="595959"/>
                          </a:solidFill>
                          <a:effectLst/>
                          <a:latin typeface="Arial"/>
                        </a:rPr>
                        <a:t>39</a:t>
                      </a:r>
                      <a:endParaRPr lang="fr-CA" sz="1000" b="0" i="0" u="none" strike="noStrike" dirty="0">
                        <a:solidFill>
                          <a:srgbClr val="595959"/>
                        </a:solidFill>
                        <a:effectLst/>
                        <a:latin typeface="Arial"/>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595959"/>
                          </a:solidFill>
                          <a:effectLst/>
                          <a:latin typeface="Arial"/>
                        </a:rPr>
                        <a:t>43</a:t>
                      </a:r>
                      <a:endParaRPr lang="fr-CA" sz="1000" b="0" i="0" u="none" strike="noStrike" dirty="0">
                        <a:solidFill>
                          <a:srgbClr val="595959"/>
                        </a:solidFill>
                        <a:effectLst/>
                        <a:latin typeface="Arial"/>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595959"/>
                          </a:solidFill>
                          <a:effectLst/>
                          <a:latin typeface="Arial"/>
                        </a:rPr>
                        <a:t>37</a:t>
                      </a:r>
                      <a:endParaRPr lang="fr-CA" sz="1000" b="0" i="0" u="none" strike="noStrike" dirty="0">
                        <a:solidFill>
                          <a:srgbClr val="595959"/>
                        </a:solidFill>
                        <a:effectLst/>
                        <a:latin typeface="Arial"/>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E31836"/>
                          </a:solidFill>
                          <a:effectLst/>
                          <a:latin typeface="Arial"/>
                        </a:rPr>
                        <a:t>32</a:t>
                      </a:r>
                      <a:endParaRPr lang="fr-CA" sz="1000" b="0" i="0" u="none" strike="noStrike" dirty="0">
                        <a:solidFill>
                          <a:srgbClr val="E31836"/>
                        </a:solidFill>
                        <a:effectLst/>
                        <a:latin typeface="Arial"/>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930011">
                <a:tc>
                  <a:txBody>
                    <a:bodyPr/>
                    <a:lstStyle/>
                    <a:p>
                      <a:pPr algn="l" fontAlgn="b"/>
                      <a:r>
                        <a:rPr lang="fr-CA" sz="1100" b="0" i="0" u="none" strike="noStrike" dirty="0">
                          <a:solidFill>
                            <a:srgbClr val="5A5A5A"/>
                          </a:solidFill>
                          <a:effectLst/>
                          <a:latin typeface="Arial Narrow" panose="020B0606020202030204" pitchFamily="34" charset="0"/>
                          <a:cs typeface="Arial" panose="020B0604020202020204" pitchFamily="34" charset="0"/>
                        </a:rPr>
                        <a:t>À l’idée qu’un enfant transgenre utilise les même toilettes que </a:t>
                      </a:r>
                      <a:r>
                        <a:rPr lang="fr-CA" sz="1100" b="0" i="0" u="sng" strike="noStrike" dirty="0">
                          <a:solidFill>
                            <a:srgbClr val="5A5A5A"/>
                          </a:solidFill>
                          <a:effectLst/>
                          <a:latin typeface="Arial Narrow" panose="020B0606020202030204" pitchFamily="34" charset="0"/>
                          <a:cs typeface="Arial" panose="020B0604020202020204" pitchFamily="34" charset="0"/>
                        </a:rPr>
                        <a:t>votre enfant</a:t>
                      </a:r>
                      <a:r>
                        <a:rPr lang="fr-CA" sz="1100" b="0" i="0" u="none" strike="noStrike" dirty="0">
                          <a:solidFill>
                            <a:srgbClr val="5A5A5A"/>
                          </a:solidFill>
                          <a:effectLst/>
                          <a:latin typeface="Arial Narrow" panose="020B0606020202030204" pitchFamily="34" charset="0"/>
                          <a:cs typeface="Arial" panose="020B0604020202020204" pitchFamily="34" charset="0"/>
                        </a:rPr>
                        <a:t> à l’école (ou un enfant  dont vous vous sentez proche si vous n’avez pas d’enfant vous-même)</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000" b="0" i="0" u="none" strike="noStrike" dirty="0" smtClean="0">
                          <a:solidFill>
                            <a:srgbClr val="595959"/>
                          </a:solidFill>
                          <a:effectLst/>
                          <a:latin typeface="Arial"/>
                        </a:rPr>
                        <a:t>36</a:t>
                      </a:r>
                      <a:endParaRPr lang="fr-CA" sz="10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000" b="1" i="0" u="none" strike="noStrike" dirty="0" smtClean="0">
                          <a:solidFill>
                            <a:srgbClr val="E31836"/>
                          </a:solidFill>
                          <a:effectLst/>
                          <a:latin typeface="Arial"/>
                        </a:rPr>
                        <a:t>19</a:t>
                      </a:r>
                      <a:endParaRPr lang="fr-CA" sz="1000" b="1" i="0" u="none" strike="noStrike" dirty="0">
                        <a:solidFill>
                          <a:srgbClr val="E31836"/>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en-CA" sz="1000" b="1" i="0" u="none" strike="noStrike" dirty="0" smtClean="0">
                          <a:solidFill>
                            <a:srgbClr val="00B0F0"/>
                          </a:solidFill>
                          <a:effectLst/>
                          <a:latin typeface="Arial"/>
                        </a:rPr>
                        <a:t>49</a:t>
                      </a:r>
                      <a:endParaRPr lang="fr-CA" sz="1000" b="1" i="0" u="none" strike="noStrike" dirty="0">
                        <a:solidFill>
                          <a:srgbClr val="00B0F0"/>
                        </a:solidFill>
                        <a:effectLst/>
                        <a:latin typeface="Arial"/>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595959"/>
                          </a:solidFill>
                          <a:effectLst/>
                          <a:latin typeface="Arial"/>
                        </a:rPr>
                        <a:t>37</a:t>
                      </a:r>
                      <a:endParaRPr lang="fr-CA" sz="1000" b="0" i="0" u="none" strike="noStrike" dirty="0">
                        <a:solidFill>
                          <a:srgbClr val="595959"/>
                        </a:solidFill>
                        <a:effectLst/>
                        <a:latin typeface="Arial"/>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595959"/>
                          </a:solidFill>
                          <a:effectLst/>
                          <a:latin typeface="Arial"/>
                        </a:rPr>
                        <a:t>43</a:t>
                      </a:r>
                      <a:endParaRPr lang="fr-CA" sz="1000" b="0" i="0" u="none" strike="noStrike" dirty="0">
                        <a:solidFill>
                          <a:srgbClr val="595959"/>
                        </a:solidFill>
                        <a:effectLst/>
                        <a:latin typeface="Arial"/>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595959"/>
                          </a:solidFill>
                          <a:effectLst/>
                          <a:latin typeface="Arial"/>
                        </a:rPr>
                        <a:t>38</a:t>
                      </a:r>
                      <a:endParaRPr lang="fr-CA" sz="1000" b="0" i="0" u="none" strike="noStrike" dirty="0">
                        <a:solidFill>
                          <a:srgbClr val="595959"/>
                        </a:solidFill>
                        <a:effectLst/>
                        <a:latin typeface="Arial"/>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1" i="0" u="none" strike="noStrike" dirty="0" smtClean="0">
                          <a:solidFill>
                            <a:srgbClr val="E31836"/>
                          </a:solidFill>
                          <a:effectLst/>
                          <a:latin typeface="Arial"/>
                        </a:rPr>
                        <a:t>28</a:t>
                      </a:r>
                      <a:endParaRPr lang="fr-CA" sz="1000" b="1" i="0" u="none" strike="noStrike" dirty="0">
                        <a:solidFill>
                          <a:srgbClr val="E31836"/>
                        </a:solidFill>
                        <a:effectLst/>
                        <a:latin typeface="Arial"/>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829383">
                <a:tc>
                  <a:txBody>
                    <a:bodyPr/>
                    <a:lstStyle/>
                    <a:p>
                      <a:pPr algn="l" fontAlgn="b"/>
                      <a:r>
                        <a:rPr lang="fr-CA" sz="1100" b="0" i="0" u="none" strike="noStrike" dirty="0">
                          <a:solidFill>
                            <a:srgbClr val="5A5A5A"/>
                          </a:solidFill>
                          <a:effectLst/>
                          <a:latin typeface="Arial Narrow"/>
                        </a:rPr>
                        <a:t>À l’idée qu’une personne transgenre utilise les mêmes vestiaires que vous dans des locaux ou établissements sportifs</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000" b="0" i="0" u="none" strike="noStrike" dirty="0" smtClean="0">
                          <a:solidFill>
                            <a:srgbClr val="595959"/>
                          </a:solidFill>
                          <a:effectLst/>
                          <a:latin typeface="Arial"/>
                        </a:rPr>
                        <a:t>31</a:t>
                      </a:r>
                      <a:endParaRPr lang="fr-CA" sz="10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000" b="1" i="0" u="none" strike="noStrike" dirty="0" smtClean="0">
                          <a:solidFill>
                            <a:srgbClr val="E31836"/>
                          </a:solidFill>
                          <a:effectLst/>
                          <a:latin typeface="Arial"/>
                        </a:rPr>
                        <a:t>17</a:t>
                      </a:r>
                      <a:endParaRPr lang="fr-CA" sz="1000" b="1" i="0" u="none" strike="noStrike" dirty="0">
                        <a:solidFill>
                          <a:srgbClr val="E31836"/>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1" i="0" u="none" strike="noStrike" dirty="0" smtClean="0">
                          <a:solidFill>
                            <a:srgbClr val="00B0F0"/>
                          </a:solidFill>
                          <a:effectLst/>
                          <a:latin typeface="Arial"/>
                        </a:rPr>
                        <a:t>41</a:t>
                      </a:r>
                      <a:endParaRPr lang="fr-CA" sz="1000" b="1" i="0" u="none" strike="noStrike" dirty="0">
                        <a:solidFill>
                          <a:srgbClr val="00B0F0"/>
                        </a:solidFill>
                        <a:effectLst/>
                        <a:latin typeface="Arial"/>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595959"/>
                          </a:solidFill>
                          <a:effectLst/>
                          <a:latin typeface="Arial"/>
                        </a:rPr>
                        <a:t>38</a:t>
                      </a:r>
                      <a:endParaRPr lang="fr-CA" sz="1000" b="0" i="0" u="none" strike="noStrike" dirty="0">
                        <a:solidFill>
                          <a:srgbClr val="595959"/>
                        </a:solidFill>
                        <a:effectLst/>
                        <a:latin typeface="Arial"/>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595959"/>
                          </a:solidFill>
                          <a:effectLst/>
                          <a:latin typeface="Arial"/>
                        </a:rPr>
                        <a:t>35</a:t>
                      </a:r>
                      <a:endParaRPr lang="fr-CA" sz="1000" b="0" i="0" u="none" strike="noStrike" dirty="0">
                        <a:solidFill>
                          <a:srgbClr val="595959"/>
                        </a:solidFill>
                        <a:effectLst/>
                        <a:latin typeface="Arial"/>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595959"/>
                          </a:solidFill>
                          <a:effectLst/>
                          <a:latin typeface="Arial"/>
                        </a:rPr>
                        <a:t>34</a:t>
                      </a:r>
                      <a:endParaRPr lang="fr-CA" sz="1000" b="0" i="0" u="none" strike="noStrike" dirty="0">
                        <a:solidFill>
                          <a:srgbClr val="595959"/>
                        </a:solidFill>
                        <a:effectLst/>
                        <a:latin typeface="Arial"/>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1" i="0" u="none" strike="noStrike" dirty="0" smtClean="0">
                          <a:solidFill>
                            <a:srgbClr val="E31836"/>
                          </a:solidFill>
                          <a:effectLst/>
                          <a:latin typeface="Arial"/>
                        </a:rPr>
                        <a:t>23</a:t>
                      </a:r>
                      <a:endParaRPr lang="fr-CA" sz="1000" b="1" i="0" u="none" strike="noStrike" dirty="0">
                        <a:solidFill>
                          <a:srgbClr val="E31836"/>
                        </a:solidFill>
                        <a:effectLst/>
                        <a:latin typeface="Arial"/>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1297836">
                <a:tc>
                  <a:txBody>
                    <a:bodyPr/>
                    <a:lstStyle/>
                    <a:p>
                      <a:pPr algn="l" fontAlgn="b"/>
                      <a:r>
                        <a:rPr lang="fr-CA" sz="1100" b="0" i="0" u="none" strike="noStrike" dirty="0">
                          <a:solidFill>
                            <a:srgbClr val="5A5A5A"/>
                          </a:solidFill>
                          <a:effectLst/>
                          <a:latin typeface="Arial Narrow"/>
                        </a:rPr>
                        <a:t>À l’idée qu’un enfant transgenre utilise les mêmes vestiaires </a:t>
                      </a:r>
                      <a:r>
                        <a:rPr lang="fr-CA" sz="1100" b="0" i="0" u="sng" strike="noStrike" dirty="0">
                          <a:solidFill>
                            <a:srgbClr val="5A5A5A"/>
                          </a:solidFill>
                          <a:effectLst/>
                          <a:latin typeface="Arial Narrow"/>
                        </a:rPr>
                        <a:t>votre enfant </a:t>
                      </a:r>
                      <a:r>
                        <a:rPr lang="fr-CA" sz="1100" b="0" i="0" u="none" strike="noStrike" dirty="0">
                          <a:solidFill>
                            <a:srgbClr val="5A5A5A"/>
                          </a:solidFill>
                          <a:effectLst/>
                          <a:latin typeface="Arial Narrow"/>
                        </a:rPr>
                        <a:t>à l’école lors des cours d’éducation physique (ou un enfant  dont vous vous sentez proche si vous n’avez pas d’enfant vous-même)</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000" b="0" i="0" u="none" strike="noStrike" dirty="0" smtClean="0">
                          <a:solidFill>
                            <a:srgbClr val="595959"/>
                          </a:solidFill>
                          <a:effectLst/>
                          <a:latin typeface="Arial"/>
                        </a:rPr>
                        <a:t>31</a:t>
                      </a:r>
                      <a:endParaRPr lang="fr-CA" sz="10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000" b="1" i="0" u="none" strike="noStrike" dirty="0" smtClean="0">
                          <a:solidFill>
                            <a:srgbClr val="E31836"/>
                          </a:solidFill>
                          <a:effectLst/>
                          <a:latin typeface="Arial"/>
                        </a:rPr>
                        <a:t>15</a:t>
                      </a:r>
                      <a:endParaRPr lang="fr-CA" sz="1000" b="1" i="0" u="none" strike="noStrike" dirty="0">
                        <a:solidFill>
                          <a:srgbClr val="E31836"/>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1" i="0" u="none" strike="noStrike" dirty="0" smtClean="0">
                          <a:solidFill>
                            <a:srgbClr val="00B0F0"/>
                          </a:solidFill>
                          <a:effectLst/>
                          <a:latin typeface="Arial"/>
                        </a:rPr>
                        <a:t>43</a:t>
                      </a:r>
                      <a:endParaRPr lang="fr-CA" sz="1000" b="1" i="0" u="none" strike="noStrike" dirty="0">
                        <a:solidFill>
                          <a:srgbClr val="00B0F0"/>
                        </a:solidFill>
                        <a:effectLst/>
                        <a:latin typeface="Arial"/>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595959"/>
                          </a:solidFill>
                          <a:effectLst/>
                          <a:latin typeface="Arial"/>
                        </a:rPr>
                        <a:t>35</a:t>
                      </a:r>
                      <a:endParaRPr lang="fr-CA" sz="1000" b="0" i="0" u="none" strike="noStrike" dirty="0">
                        <a:solidFill>
                          <a:srgbClr val="595959"/>
                        </a:solidFill>
                        <a:effectLst/>
                        <a:latin typeface="Arial"/>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595959"/>
                          </a:solidFill>
                          <a:effectLst/>
                          <a:latin typeface="Arial"/>
                        </a:rPr>
                        <a:t>36</a:t>
                      </a:r>
                      <a:endParaRPr lang="fr-CA" sz="1000" b="0" i="0" u="none" strike="noStrike" dirty="0">
                        <a:solidFill>
                          <a:srgbClr val="595959"/>
                        </a:solidFill>
                        <a:effectLst/>
                        <a:latin typeface="Arial"/>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595959"/>
                          </a:solidFill>
                          <a:effectLst/>
                          <a:latin typeface="Arial"/>
                        </a:rPr>
                        <a:t>35</a:t>
                      </a:r>
                      <a:endParaRPr lang="fr-CA" sz="1000" b="0" i="0" u="none" strike="noStrike" dirty="0">
                        <a:solidFill>
                          <a:srgbClr val="595959"/>
                        </a:solidFill>
                        <a:effectLst/>
                        <a:latin typeface="Arial"/>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1" i="0" u="none" strike="noStrike" dirty="0" smtClean="0">
                          <a:solidFill>
                            <a:srgbClr val="E31836"/>
                          </a:solidFill>
                          <a:effectLst/>
                          <a:latin typeface="Arial"/>
                        </a:rPr>
                        <a:t>23</a:t>
                      </a:r>
                      <a:endParaRPr lang="fr-CA" sz="1000" b="1" i="0" u="none" strike="noStrike" dirty="0">
                        <a:solidFill>
                          <a:srgbClr val="E31836"/>
                        </a:solidFill>
                        <a:effectLst/>
                        <a:latin typeface="Arial"/>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bl>
          </a:graphicData>
        </a:graphic>
      </p:graphicFrame>
      <p:sp>
        <p:nvSpPr>
          <p:cNvPr id="7" name="Rectangle 6"/>
          <p:cNvSpPr/>
          <p:nvPr>
            <p:custDataLst>
              <p:tags r:id="rId4"/>
            </p:custDataLst>
          </p:nvPr>
        </p:nvSpPr>
        <p:spPr>
          <a:xfrm>
            <a:off x="479654" y="6148577"/>
            <a:ext cx="8052786" cy="369332"/>
          </a:xfrm>
          <a:prstGeom prst="rect">
            <a:avLst/>
          </a:prstGeom>
        </p:spPr>
        <p:txBody>
          <a:bodyPr wrap="square">
            <a:spAutoFit/>
          </a:bodyPr>
          <a:lstStyle/>
          <a:p>
            <a:r>
              <a:rPr lang="en-US" sz="900" dirty="0" smtClean="0">
                <a:solidFill>
                  <a:srgbClr val="7F7F7F"/>
                </a:solidFill>
                <a:latin typeface="Arial Narrow" panose="020B0606020202030204" pitchFamily="34" charset="0"/>
              </a:rPr>
              <a:t/>
            </a:r>
            <a:br>
              <a:rPr lang="en-US" sz="900" dirty="0" smtClean="0">
                <a:solidFill>
                  <a:srgbClr val="7F7F7F"/>
                </a:solidFill>
                <a:latin typeface="Arial Narrow" panose="020B0606020202030204" pitchFamily="34" charset="0"/>
              </a:rPr>
            </a:br>
            <a:r>
              <a:rPr lang="en-US" sz="900" dirty="0" smtClean="0">
                <a:solidFill>
                  <a:srgbClr val="595959"/>
                </a:solidFill>
                <a:cs typeface="Arial" panose="020B0604020202020204" pitchFamily="34" charset="0"/>
              </a:rPr>
              <a:t>Q105. </a:t>
            </a:r>
            <a:r>
              <a:rPr lang="fr-CA" sz="900" dirty="0">
                <a:solidFill>
                  <a:srgbClr val="595959"/>
                </a:solidFill>
                <a:cs typeface="Arial" panose="020B0604020202020204" pitchFamily="34" charset="0"/>
              </a:rPr>
              <a:t>Maintenant, jusqu’à quel point êtes-vous à l’aise ou mal à l’aise avec les situations suivantes </a:t>
            </a:r>
            <a:r>
              <a:rPr lang="fr-CA" sz="900" dirty="0" smtClean="0">
                <a:solidFill>
                  <a:srgbClr val="595959"/>
                </a:solidFill>
                <a:cs typeface="Arial" panose="020B0604020202020204" pitchFamily="34" charset="0"/>
              </a:rPr>
              <a:t>:</a:t>
            </a:r>
            <a:endParaRPr lang="fr-FR" sz="900" dirty="0">
              <a:solidFill>
                <a:srgbClr val="595959"/>
              </a:solidFill>
              <a:cs typeface="Arial" panose="020B0604020202020204" pitchFamily="34" charset="0"/>
            </a:endParaRPr>
          </a:p>
        </p:txBody>
      </p:sp>
      <p:sp>
        <p:nvSpPr>
          <p:cNvPr id="9" name="Titre 4"/>
          <p:cNvSpPr txBox="1">
            <a:spLocks/>
          </p:cNvSpPr>
          <p:nvPr>
            <p:custDataLst>
              <p:tags r:id="rId5"/>
            </p:custDataLst>
          </p:nvPr>
        </p:nvSpPr>
        <p:spPr>
          <a:xfrm>
            <a:off x="558800" y="373063"/>
            <a:ext cx="5309344" cy="631545"/>
          </a:xfrm>
          <a:prstGeom prst="rect">
            <a:avLst/>
          </a:prstGeom>
        </p:spPr>
        <p:txBody>
          <a:bodyPr vert="horz" lIns="0" tIns="0" rIns="0" bIns="0" rtlCol="0" anchor="ctr">
            <a:noAutofit/>
          </a:bodyPr>
          <a:lstStyle>
            <a:lvl1pPr algn="l" defTabSz="914400" rtl="0" eaLnBrk="1" latinLnBrk="0" hangingPunct="1">
              <a:spcBef>
                <a:spcPct val="0"/>
              </a:spcBef>
              <a:buNone/>
              <a:defRPr sz="1800" b="1" kern="1200">
                <a:solidFill>
                  <a:srgbClr val="E31836"/>
                </a:solidFill>
                <a:latin typeface="Arial" pitchFamily="34" charset="0"/>
                <a:ea typeface="+mj-ea"/>
                <a:cs typeface="Arial" pitchFamily="34" charset="0"/>
              </a:defRPr>
            </a:lvl1pPr>
          </a:lstStyle>
          <a:p>
            <a:r>
              <a:rPr lang="fr-CA" sz="2000" dirty="0">
                <a:solidFill>
                  <a:srgbClr val="9BBB59"/>
                </a:solidFill>
              </a:rPr>
              <a:t>Aisance à l’idée d’utiliser les mêmes toilettes ou vestiaires que des personnes </a:t>
            </a:r>
            <a:r>
              <a:rPr lang="fr-CA" sz="2000" dirty="0" smtClean="0">
                <a:solidFill>
                  <a:srgbClr val="9BBB59"/>
                </a:solidFill>
              </a:rPr>
              <a:t>transgenres</a:t>
            </a:r>
            <a:endParaRPr lang="fr-CA" sz="2000" dirty="0"/>
          </a:p>
        </p:txBody>
      </p:sp>
      <p:sp>
        <p:nvSpPr>
          <p:cNvPr id="8" name="Rectangle 7"/>
          <p:cNvSpPr/>
          <p:nvPr>
            <p:custDataLst>
              <p:tags r:id="rId6"/>
            </p:custDataLst>
          </p:nvPr>
        </p:nvSpPr>
        <p:spPr>
          <a:xfrm>
            <a:off x="499526" y="1141835"/>
            <a:ext cx="2271776" cy="230832"/>
          </a:xfrm>
          <a:prstGeom prst="rect">
            <a:avLst/>
          </a:prstGeom>
        </p:spPr>
        <p:txBody>
          <a:bodyPr wrap="none">
            <a:spAutoFit/>
          </a:bodyPr>
          <a:lstStyle/>
          <a:p>
            <a:r>
              <a:rPr lang="fr-CA" sz="900" dirty="0">
                <a:solidFill>
                  <a:srgbClr val="9BBB59"/>
                </a:solidFill>
                <a:latin typeface="Arial" panose="020B0604020202020204" pitchFamily="34" charset="0"/>
                <a:cs typeface="Arial" panose="020B0604020202020204" pitchFamily="34" charset="0"/>
              </a:rPr>
              <a:t>Base : ensemble des </a:t>
            </a:r>
            <a:r>
              <a:rPr lang="fr-CA" sz="900" dirty="0" smtClean="0">
                <a:solidFill>
                  <a:srgbClr val="9BBB59"/>
                </a:solidFill>
                <a:latin typeface="Arial" panose="020B0604020202020204" pitchFamily="34" charset="0"/>
                <a:cs typeface="Arial" panose="020B0604020202020204" pitchFamily="34" charset="0"/>
              </a:rPr>
              <a:t>répondants n=800</a:t>
            </a:r>
            <a:endParaRPr lang="fr-CA" sz="9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23246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4294967295"/>
            <p:custDataLst>
              <p:tags r:id="rId1"/>
            </p:custDataLst>
          </p:nvPr>
        </p:nvSpPr>
        <p:spPr>
          <a:xfrm>
            <a:off x="558800" y="6483350"/>
            <a:ext cx="2560638" cy="238125"/>
          </a:xfrm>
          <a:prstGeom prst="rect">
            <a:avLst/>
          </a:prstGeom>
        </p:spPr>
        <p:txBody>
          <a:bodyPr/>
          <a:lstStyle/>
          <a:p>
            <a:pPr>
              <a:defRPr/>
            </a:pPr>
            <a:r>
              <a:rPr lang="en-CA" smtClean="0">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4294967295"/>
            <p:custDataLst>
              <p:tags r:id="rId2"/>
            </p:custDataLst>
          </p:nvPr>
        </p:nvSpPr>
        <p:spPr>
          <a:xfrm>
            <a:off x="5989638" y="6483350"/>
            <a:ext cx="2597150" cy="238125"/>
          </a:xfrm>
          <a:prstGeom prst="rect">
            <a:avLst/>
          </a:prstGeom>
        </p:spPr>
        <p:txBody>
          <a:bodyPr/>
          <a:lstStyle/>
          <a:p>
            <a:pPr>
              <a:defRPr/>
            </a:pPr>
            <a:fld id="{18239141-2E42-4ABB-84FD-6FABED6D0D53}" type="slidenum">
              <a:rPr lang="en-CA" smtClean="0">
                <a:solidFill>
                  <a:srgbClr val="000000">
                    <a:tint val="75000"/>
                  </a:srgbClr>
                </a:solidFill>
              </a:rPr>
              <a:pPr>
                <a:defRPr/>
              </a:pPr>
              <a:t>29</a:t>
            </a:fld>
            <a:endParaRPr lang="en-CA" dirty="0">
              <a:solidFill>
                <a:srgbClr val="000000">
                  <a:tint val="75000"/>
                </a:srgbClr>
              </a:solidFill>
            </a:endParaRPr>
          </a:p>
        </p:txBody>
      </p:sp>
      <p:graphicFrame>
        <p:nvGraphicFramePr>
          <p:cNvPr id="12" name="Table 9"/>
          <p:cNvGraphicFramePr>
            <a:graphicFrameLocks noGrp="1"/>
          </p:cNvGraphicFramePr>
          <p:nvPr>
            <p:custDataLst>
              <p:tags r:id="rId3"/>
            </p:custDataLst>
            <p:extLst>
              <p:ext uri="{D42A27DB-BD31-4B8C-83A1-F6EECF244321}">
                <p14:modId xmlns:p14="http://schemas.microsoft.com/office/powerpoint/2010/main" val="424958117"/>
              </p:ext>
            </p:extLst>
          </p:nvPr>
        </p:nvGraphicFramePr>
        <p:xfrm>
          <a:off x="611560" y="1599084"/>
          <a:ext cx="7128792" cy="4549492"/>
        </p:xfrm>
        <a:graphic>
          <a:graphicData uri="http://schemas.openxmlformats.org/drawingml/2006/table">
            <a:tbl>
              <a:tblPr firstRow="1" bandRow="1">
                <a:tableStyleId>{2D5ABB26-0587-4C30-8999-92F81FD0307C}</a:tableStyleId>
              </a:tblPr>
              <a:tblGrid>
                <a:gridCol w="2053651"/>
                <a:gridCol w="787275"/>
                <a:gridCol w="787275"/>
                <a:gridCol w="787275"/>
                <a:gridCol w="678329"/>
                <a:gridCol w="678329"/>
                <a:gridCol w="678329"/>
                <a:gridCol w="678329"/>
              </a:tblGrid>
              <a:tr h="225852">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endParaRPr lang="en-CA" sz="800" b="1" dirty="0" smtClean="0">
                        <a:solidFill>
                          <a:srgbClr val="B5CC22"/>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3">
                  <a:txBody>
                    <a:bodyPr/>
                    <a:lstStyle/>
                    <a:p>
                      <a:pPr marL="0" algn="ctr" defTabSz="914400" rtl="0" eaLnBrk="1" fontAlgn="b" latinLnBrk="0" hangingPunct="1"/>
                      <a:r>
                        <a:rPr lang="en-CA" sz="1000" b="1" kern="1200" noProof="0" dirty="0" smtClean="0">
                          <a:solidFill>
                            <a:schemeClr val="tx1">
                              <a:lumMod val="65000"/>
                              <a:lumOff val="35000"/>
                            </a:schemeClr>
                          </a:solidFill>
                          <a:latin typeface="Arial Narrow" panose="020B0606020202030204" pitchFamily="34" charset="0"/>
                          <a:ea typeface="+mn-ea"/>
                          <a:cs typeface="Arial" panose="020B0604020202020204" pitchFamily="34" charset="0"/>
                        </a:rPr>
                        <a:t>TOTAL</a:t>
                      </a:r>
                      <a:endParaRPr lang="fr-CA" sz="1000" b="1" kern="1200" noProof="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2" gridSpan="2">
                  <a:txBody>
                    <a:bodyPr/>
                    <a:lstStyle/>
                    <a:p>
                      <a:pPr algn="ctr" fontAlgn="b"/>
                      <a:r>
                        <a:rPr lang="fr-CA" sz="1100" b="1" kern="1200" dirty="0" smtClean="0">
                          <a:solidFill>
                            <a:schemeClr val="tx1">
                              <a:lumMod val="65000"/>
                              <a:lumOff val="35000"/>
                            </a:schemeClr>
                          </a:solidFill>
                          <a:latin typeface="Arial" panose="020B0604020202020204" pitchFamily="34" charset="0"/>
                          <a:ea typeface="+mn-ea"/>
                          <a:cs typeface="Arial" panose="020B0604020202020204" pitchFamily="34" charset="0"/>
                        </a:rPr>
                        <a:t>RÉGION</a:t>
                      </a:r>
                      <a:endParaRPr lang="fr-CA" sz="11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FF4E4"/>
                    </a:solidFill>
                  </a:tcPr>
                </a:tc>
                <a:tc rowSpan="2" hMerge="1">
                  <a:txBody>
                    <a:bodyPr/>
                    <a:lstStyle/>
                    <a:p>
                      <a:endParaRPr lang="fr-CA"/>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AF2B8"/>
                    </a:solidFill>
                  </a:tcPr>
                </a:tc>
                <a:tc rowSpan="2" gridSpan="2">
                  <a:txBody>
                    <a:bodyPr/>
                    <a:lstStyle/>
                    <a:p>
                      <a:pPr algn="ctr" fontAlgn="b"/>
                      <a:r>
                        <a:rPr lang="en-CA" sz="1100" b="1" kern="1200" dirty="0" smtClean="0">
                          <a:solidFill>
                            <a:schemeClr val="tx1">
                              <a:lumMod val="65000"/>
                              <a:lumOff val="35000"/>
                            </a:schemeClr>
                          </a:solidFill>
                          <a:latin typeface="Arial" panose="020B0604020202020204" pitchFamily="34" charset="0"/>
                          <a:ea typeface="+mn-ea"/>
                          <a:cs typeface="Arial" panose="020B0604020202020204" pitchFamily="34" charset="0"/>
                        </a:rPr>
                        <a:t>SEXE</a:t>
                      </a:r>
                      <a:endParaRPr lang="fr-CA" sz="11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FF4E4"/>
                    </a:solidFill>
                  </a:tcPr>
                </a:tc>
                <a:tc rowSpan="2" hMerge="1">
                  <a:txBody>
                    <a:bodyPr/>
                    <a:lstStyle/>
                    <a:p>
                      <a:pPr algn="ctr" fontAlgn="b"/>
                      <a:endParaRPr lang="fr-CA" sz="1100" b="1" kern="1200" dirty="0">
                        <a:solidFill>
                          <a:schemeClr val="tx1">
                            <a:lumMod val="65000"/>
                            <a:lumOff val="35000"/>
                          </a:schemeClr>
                        </a:solidFill>
                        <a:latin typeface="Arial Narrow" panose="020B0606020202030204"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AF2B8"/>
                    </a:solidFill>
                  </a:tcPr>
                </a:tc>
                <a:tc rowSpan="2" gridSpan="2">
                  <a:txBody>
                    <a:bodyPr/>
                    <a:lstStyle/>
                    <a:p>
                      <a:pPr algn="ctr" fontAlgn="b"/>
                      <a:r>
                        <a:rPr lang="fr-CA" sz="1100" b="1" kern="1200" dirty="0" smtClean="0">
                          <a:solidFill>
                            <a:schemeClr val="tx1">
                              <a:lumMod val="65000"/>
                              <a:lumOff val="35000"/>
                            </a:schemeClr>
                          </a:solidFill>
                          <a:latin typeface="Arial" panose="020B0604020202020204" pitchFamily="34" charset="0"/>
                          <a:ea typeface="+mn-ea"/>
                          <a:cs typeface="Arial" panose="020B0604020202020204" pitchFamily="34" charset="0"/>
                        </a:rPr>
                        <a:t>NÉ(E) AU CANADA</a:t>
                      </a:r>
                      <a:endParaRPr lang="fr-CA" sz="11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FF4E4"/>
                    </a:solidFill>
                  </a:tcPr>
                </a:tc>
                <a:tc rowSpan="2" hMerge="1">
                  <a:txBody>
                    <a:bodyPr/>
                    <a:lstStyle/>
                    <a:p>
                      <a:pPr algn="ctr" fontAlgn="b"/>
                      <a:endParaRPr lang="fr-CA" sz="11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FF4E4"/>
                    </a:solidFill>
                  </a:tcPr>
                </a:tc>
              </a:tr>
              <a:tr h="77498">
                <a:tc rowSpan="2">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r>
                        <a:rPr lang="en-CA" sz="1200" b="1" dirty="0" smtClean="0">
                          <a:solidFill>
                            <a:srgbClr val="9BBB59"/>
                          </a:solidFill>
                          <a:latin typeface="Arial" pitchFamily="34" charset="0"/>
                          <a:cs typeface="Arial" pitchFamily="34" charset="0"/>
                        </a:rPr>
                        <a:t>(%) </a:t>
                      </a:r>
                      <a:r>
                        <a:rPr lang="en-CA" sz="1200" b="1" dirty="0" err="1" smtClean="0">
                          <a:solidFill>
                            <a:srgbClr val="9BBB59"/>
                          </a:solidFill>
                          <a:latin typeface="Arial" pitchFamily="34" charset="0"/>
                          <a:cs typeface="Arial" pitchFamily="34" charset="0"/>
                        </a:rPr>
                        <a:t>Très</a:t>
                      </a:r>
                      <a:r>
                        <a:rPr lang="en-CA" sz="1200" b="1" baseline="0" dirty="0" smtClean="0">
                          <a:solidFill>
                            <a:srgbClr val="9BBB59"/>
                          </a:solidFill>
                          <a:latin typeface="Arial" pitchFamily="34" charset="0"/>
                          <a:cs typeface="Arial" pitchFamily="34" charset="0"/>
                        </a:rPr>
                        <a:t> à </a:t>
                      </a:r>
                      <a:r>
                        <a:rPr lang="en-CA" sz="1200" b="1" baseline="0" dirty="0" err="1" smtClean="0">
                          <a:solidFill>
                            <a:srgbClr val="9BBB59"/>
                          </a:solidFill>
                          <a:latin typeface="Arial" pitchFamily="34" charset="0"/>
                          <a:cs typeface="Arial" pitchFamily="34" charset="0"/>
                        </a:rPr>
                        <a:t>l’aise</a:t>
                      </a:r>
                      <a:endParaRPr lang="en-CA" sz="1200" b="1" dirty="0" smtClean="0">
                        <a:solidFill>
                          <a:srgbClr val="9BBB59"/>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algn="ctr" defTabSz="914400" rtl="0" eaLnBrk="1" fontAlgn="b" latinLnBrk="0" hangingPunct="1"/>
                      <a:endParaRPr lang="fr-CA" sz="1050" b="0" kern="1200" noProof="0" dirty="0">
                        <a:solidFill>
                          <a:schemeClr val="tx1">
                            <a:lumMod val="65000"/>
                            <a:lumOff val="35000"/>
                          </a:schemeClr>
                        </a:solidFill>
                        <a:latin typeface="Franklin Gothic Heavy"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pPr algn="ctr" fontAlgn="b"/>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pPr algn="ctr" fontAlgn="b"/>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pPr algn="ctr" fontAlgn="b"/>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pPr algn="ctr" fontAlgn="b"/>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endParaRPr lang="fr-CA"/>
                    </a:p>
                  </a:txBody>
                  <a:tcPr marL="9525" marR="9525" marT="9525" marB="0" anchor="ctr"/>
                </a:tc>
                <a:tc hMerge="1" vMerge="1">
                  <a:txBody>
                    <a:bodyPr/>
                    <a:lstStyle/>
                    <a:p>
                      <a:endParaRPr lang="fr-CA" dirty="0"/>
                    </a:p>
                  </a:txBody>
                  <a:tcPr marL="9525" marR="9525" marT="9525" marB="0" anchor="ctr"/>
                </a:tc>
              </a:tr>
              <a:tr h="342514">
                <a:tc vMerge="1">
                  <a:txBody>
                    <a:bodyPr/>
                    <a:lstStyle/>
                    <a:p>
                      <a:endParaRPr lang="fr-CA"/>
                    </a:p>
                  </a:txBody>
                  <a:tcPr/>
                </a:tc>
                <a:tc vMerge="1">
                  <a:txBody>
                    <a:bodyPr/>
                    <a:lstStyle/>
                    <a:p>
                      <a:endParaRPr lang="fr-CA"/>
                    </a:p>
                  </a:txBody>
                  <a:tcPr/>
                </a:tc>
                <a:tc>
                  <a:txBody>
                    <a:bodyPr/>
                    <a:lstStyle/>
                    <a:p>
                      <a:pPr algn="ctr" fontAlgn="b"/>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Québec</a:t>
                      </a:r>
                      <a:r>
                        <a:rPr lang="fr-CA" sz="1000" b="1" kern="1200" baseline="0" dirty="0" smtClean="0">
                          <a:solidFill>
                            <a:schemeClr val="tx1">
                              <a:lumMod val="65000"/>
                              <a:lumOff val="35000"/>
                            </a:schemeClr>
                          </a:solidFill>
                          <a:latin typeface="Arial Narrow" panose="020B0606020202030204" pitchFamily="34" charset="0"/>
                          <a:ea typeface="+mn-ea"/>
                          <a:cs typeface="Arial" panose="020B0604020202020204" pitchFamily="34" charset="0"/>
                        </a:rPr>
                        <a:t> </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Canada </a:t>
                      </a:r>
                      <a:b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br>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hors</a:t>
                      </a:r>
                      <a:r>
                        <a:rPr lang="fr-CA" sz="1000" b="1" kern="1200" baseline="0" dirty="0" smtClean="0">
                          <a:solidFill>
                            <a:schemeClr val="tx1">
                              <a:lumMod val="65000"/>
                              <a:lumOff val="35000"/>
                            </a:schemeClr>
                          </a:solidFill>
                          <a:latin typeface="Arial Narrow" panose="020B0606020202030204" pitchFamily="34" charset="0"/>
                          <a:ea typeface="+mn-ea"/>
                          <a:cs typeface="Arial" panose="020B0604020202020204" pitchFamily="34" charset="0"/>
                        </a:rPr>
                        <a:t> QC</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Hommes</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Femmes</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Oui</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Non</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r>
              <a:tr h="225852">
                <a:tc>
                  <a:txBody>
                    <a:bodyPr/>
                    <a:lstStyle/>
                    <a:p>
                      <a:pPr marL="0" marR="0" lvl="0" indent="0" algn="r" defTabSz="914400" rtl="0" eaLnBrk="0" fontAlgn="base" latinLnBrk="0" hangingPunct="0">
                        <a:lnSpc>
                          <a:spcPct val="95000"/>
                        </a:lnSpc>
                        <a:spcBef>
                          <a:spcPct val="0"/>
                        </a:spcBef>
                        <a:spcAft>
                          <a:spcPct val="0"/>
                        </a:spcAft>
                        <a:buClrTx/>
                        <a:buSzPct val="85000"/>
                        <a:buFontTx/>
                        <a:buNone/>
                        <a:tabLst/>
                        <a:defRPr/>
                      </a:pPr>
                      <a:r>
                        <a:rPr lang="en-CA" sz="800" b="1" dirty="0" smtClean="0">
                          <a:solidFill>
                            <a:srgbClr val="B5CC22"/>
                          </a:solidFill>
                          <a:latin typeface="Arial" pitchFamily="34" charset="0"/>
                          <a:cs typeface="Arial" pitchFamily="34" charset="0"/>
                        </a:rPr>
                        <a:t>n=</a:t>
                      </a:r>
                    </a:p>
                  </a:txBody>
                  <a:tcPr marL="0" marR="0" anchor="ctr">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smtClean="0">
                          <a:solidFill>
                            <a:srgbClr val="595959"/>
                          </a:solidFill>
                          <a:effectLst/>
                          <a:latin typeface="Arial"/>
                        </a:rPr>
                        <a:t>800</a:t>
                      </a: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a:rPr>
                        <a:t>190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a:rPr>
                        <a:t>610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dirty="0" smtClean="0">
                          <a:solidFill>
                            <a:srgbClr val="595959"/>
                          </a:solidFill>
                          <a:effectLst/>
                          <a:latin typeface="Arial"/>
                        </a:rPr>
                        <a:t>347</a:t>
                      </a: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dirty="0" smtClean="0">
                          <a:solidFill>
                            <a:srgbClr val="595959"/>
                          </a:solidFill>
                          <a:effectLst/>
                          <a:latin typeface="Arial"/>
                        </a:rPr>
                        <a:t>453</a:t>
                      </a: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a:rPr>
                        <a:t>669</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a:rPr>
                        <a:t>131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r>
              <a:tr h="823800">
                <a:tc>
                  <a:txBody>
                    <a:bodyPr/>
                    <a:lstStyle/>
                    <a:p>
                      <a:pPr algn="l" fontAlgn="b"/>
                      <a:r>
                        <a:rPr lang="fr-CA" sz="1100" b="0" i="0" u="none" strike="noStrike" dirty="0">
                          <a:solidFill>
                            <a:srgbClr val="5A5A5A"/>
                          </a:solidFill>
                          <a:effectLst/>
                          <a:latin typeface="Arial Narrow" panose="020B0606020202030204" pitchFamily="34" charset="0"/>
                          <a:cs typeface="Arial" panose="020B0604020202020204" pitchFamily="34" charset="0"/>
                        </a:rPr>
                        <a:t>À l’idée qu’une personne transgenre utilise les mêmes toilettes publiques que vous</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000" b="0" i="0" u="none" strike="noStrike" dirty="0" smtClean="0">
                          <a:solidFill>
                            <a:srgbClr val="595959"/>
                          </a:solidFill>
                          <a:effectLst/>
                          <a:latin typeface="Arial"/>
                        </a:rPr>
                        <a:t>38</a:t>
                      </a:r>
                      <a:endParaRPr lang="fr-CA" sz="10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000" b="0" i="0" u="none" strike="noStrike" dirty="0" smtClean="0">
                          <a:solidFill>
                            <a:srgbClr val="595959"/>
                          </a:solidFill>
                          <a:effectLst/>
                          <a:latin typeface="Arial"/>
                        </a:rPr>
                        <a:t>37</a:t>
                      </a:r>
                      <a:endParaRPr lang="fr-CA" sz="1000" b="0" i="0" u="none" strike="noStrike" dirty="0">
                        <a:solidFill>
                          <a:srgbClr val="595959"/>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595959"/>
                          </a:solidFill>
                          <a:effectLst/>
                          <a:latin typeface="Arial"/>
                        </a:rPr>
                        <a:t>38</a:t>
                      </a:r>
                      <a:endParaRPr lang="fr-CA" sz="1000" b="0" i="0" u="none" strike="noStrike" dirty="0">
                        <a:solidFill>
                          <a:srgbClr val="595959"/>
                        </a:solidFill>
                        <a:effectLst/>
                        <a:latin typeface="Arial"/>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marL="0" algn="ctr" defTabSz="914400" rtl="0" eaLnBrk="1" fontAlgn="ctr" latinLnBrk="0" hangingPunct="1"/>
                      <a:r>
                        <a:rPr lang="en-CA" sz="1000" b="0" i="0" u="none" strike="noStrike" kern="1200" dirty="0" smtClean="0">
                          <a:solidFill>
                            <a:srgbClr val="595959"/>
                          </a:solidFill>
                          <a:effectLst/>
                          <a:latin typeface="Arial"/>
                          <a:ea typeface="+mn-ea"/>
                          <a:cs typeface="+mn-cs"/>
                        </a:rPr>
                        <a:t>34</a:t>
                      </a:r>
                      <a:endParaRPr lang="fr-CA" sz="1000" b="0" i="0" u="none" strike="noStrike" kern="1200" dirty="0">
                        <a:solidFill>
                          <a:srgbClr val="595959"/>
                        </a:solidFill>
                        <a:effectLst/>
                        <a:latin typeface="Arial"/>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marL="0" algn="ctr" defTabSz="914400" rtl="0" eaLnBrk="1" fontAlgn="ctr" latinLnBrk="0" hangingPunct="1"/>
                      <a:r>
                        <a:rPr lang="en-CA" sz="1000" b="0" i="0" u="none" strike="noStrike" kern="1200" dirty="0" smtClean="0">
                          <a:solidFill>
                            <a:srgbClr val="595959"/>
                          </a:solidFill>
                          <a:effectLst/>
                          <a:latin typeface="Arial"/>
                          <a:ea typeface="+mn-ea"/>
                          <a:cs typeface="+mn-cs"/>
                        </a:rPr>
                        <a:t>41</a:t>
                      </a:r>
                      <a:endParaRPr lang="fr-CA" sz="1000" b="0" i="0" u="none" strike="noStrike" kern="1200" dirty="0">
                        <a:solidFill>
                          <a:srgbClr val="595959"/>
                        </a:solidFill>
                        <a:effectLst/>
                        <a:latin typeface="Arial"/>
                        <a:ea typeface="+mn-ea"/>
                        <a:cs typeface="+mn-cs"/>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1" i="0" u="none" strike="noStrike" dirty="0" smtClean="0">
                          <a:solidFill>
                            <a:srgbClr val="00B0F0"/>
                          </a:solidFill>
                          <a:effectLst/>
                          <a:latin typeface="Arial"/>
                        </a:rPr>
                        <a:t>40</a:t>
                      </a:r>
                      <a:endParaRPr lang="fr-CA" sz="1000" b="1" i="0" u="none" strike="noStrike" dirty="0">
                        <a:solidFill>
                          <a:srgbClr val="00B0F0"/>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1" i="0" u="none" strike="noStrike" dirty="0" smtClean="0">
                          <a:solidFill>
                            <a:srgbClr val="E31836"/>
                          </a:solidFill>
                          <a:effectLst/>
                          <a:latin typeface="Arial"/>
                        </a:rPr>
                        <a:t>26</a:t>
                      </a:r>
                      <a:endParaRPr lang="fr-CA" sz="1000" b="1" i="0" u="none" strike="noStrike" dirty="0">
                        <a:solidFill>
                          <a:srgbClr val="E31836"/>
                        </a:solidFill>
                        <a:effectLst/>
                        <a:latin typeface="Arial"/>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923751">
                <a:tc>
                  <a:txBody>
                    <a:bodyPr/>
                    <a:lstStyle/>
                    <a:p>
                      <a:pPr algn="l" fontAlgn="b"/>
                      <a:r>
                        <a:rPr lang="fr-CA" sz="1100" b="0" i="0" u="none" strike="noStrike" dirty="0">
                          <a:solidFill>
                            <a:srgbClr val="5A5A5A"/>
                          </a:solidFill>
                          <a:effectLst/>
                          <a:latin typeface="Arial Narrow" panose="020B0606020202030204" pitchFamily="34" charset="0"/>
                          <a:cs typeface="Arial" panose="020B0604020202020204" pitchFamily="34" charset="0"/>
                        </a:rPr>
                        <a:t>À l’idée qu’un enfant transgenre utilise les même toilettes que </a:t>
                      </a:r>
                      <a:r>
                        <a:rPr lang="fr-CA" sz="1100" b="0" i="0" u="sng" strike="noStrike" dirty="0">
                          <a:solidFill>
                            <a:srgbClr val="5A5A5A"/>
                          </a:solidFill>
                          <a:effectLst/>
                          <a:latin typeface="Arial Narrow" panose="020B0606020202030204" pitchFamily="34" charset="0"/>
                          <a:cs typeface="Arial" panose="020B0604020202020204" pitchFamily="34" charset="0"/>
                        </a:rPr>
                        <a:t>votre enfant </a:t>
                      </a:r>
                      <a:r>
                        <a:rPr lang="fr-CA" sz="1100" b="0" i="0" u="none" strike="noStrike" dirty="0">
                          <a:solidFill>
                            <a:srgbClr val="5A5A5A"/>
                          </a:solidFill>
                          <a:effectLst/>
                          <a:latin typeface="Arial Narrow" panose="020B0606020202030204" pitchFamily="34" charset="0"/>
                          <a:cs typeface="Arial" panose="020B0604020202020204" pitchFamily="34" charset="0"/>
                        </a:rPr>
                        <a:t>à l’école (ou un enfant  dont vous vous sentez proche si vous n’avez pas d’enfant vous-même)</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000" b="0" i="0" u="none" strike="noStrike" dirty="0" smtClean="0">
                          <a:solidFill>
                            <a:srgbClr val="595959"/>
                          </a:solidFill>
                          <a:effectLst/>
                          <a:latin typeface="Arial"/>
                        </a:rPr>
                        <a:t>36</a:t>
                      </a:r>
                      <a:endParaRPr lang="fr-CA" sz="10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000" b="0" i="0" u="none" strike="noStrike" dirty="0" smtClean="0">
                          <a:solidFill>
                            <a:srgbClr val="595959"/>
                          </a:solidFill>
                          <a:effectLst/>
                          <a:latin typeface="Arial"/>
                        </a:rPr>
                        <a:t>34</a:t>
                      </a:r>
                      <a:endParaRPr lang="fr-CA" sz="1000" b="0" i="0" u="none" strike="noStrike" dirty="0">
                        <a:solidFill>
                          <a:srgbClr val="595959"/>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595959"/>
                          </a:solidFill>
                          <a:effectLst/>
                          <a:latin typeface="Arial"/>
                        </a:rPr>
                        <a:t>37</a:t>
                      </a:r>
                      <a:endParaRPr lang="fr-CA" sz="1000" b="0" i="0" u="none" strike="noStrike" dirty="0">
                        <a:solidFill>
                          <a:srgbClr val="595959"/>
                        </a:solidFill>
                        <a:effectLst/>
                        <a:latin typeface="Arial"/>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en-CA" sz="1000" b="0" i="0" u="none" strike="noStrike" dirty="0" smtClean="0">
                          <a:solidFill>
                            <a:srgbClr val="E31836"/>
                          </a:solidFill>
                          <a:effectLst/>
                          <a:latin typeface="Arial"/>
                        </a:rPr>
                        <a:t>32</a:t>
                      </a:r>
                      <a:endParaRPr lang="fr-CA" sz="1000" b="0" i="0" u="none" strike="noStrike" dirty="0">
                        <a:solidFill>
                          <a:srgbClr val="E31836"/>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en-CA" sz="1000" b="0" i="0" u="none" strike="noStrike" dirty="0" smtClean="0">
                          <a:solidFill>
                            <a:srgbClr val="00B0F0"/>
                          </a:solidFill>
                          <a:effectLst/>
                          <a:latin typeface="Arial"/>
                        </a:rPr>
                        <a:t>40</a:t>
                      </a:r>
                      <a:endParaRPr lang="fr-CA" sz="1000" b="0" i="0" u="none" strike="noStrike" dirty="0">
                        <a:solidFill>
                          <a:srgbClr val="00B0F0"/>
                        </a:solidFill>
                        <a:effectLst/>
                        <a:latin typeface="Arial"/>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595959"/>
                          </a:solidFill>
                          <a:effectLst/>
                          <a:latin typeface="Arial"/>
                        </a:rPr>
                        <a:t>38</a:t>
                      </a:r>
                      <a:endParaRPr lang="fr-CA" sz="10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595959"/>
                          </a:solidFill>
                          <a:effectLst/>
                          <a:latin typeface="Arial"/>
                        </a:rPr>
                        <a:t>29</a:t>
                      </a:r>
                      <a:endParaRPr lang="fr-CA" sz="1000" b="0" i="0" u="none" strike="noStrike" dirty="0">
                        <a:solidFill>
                          <a:srgbClr val="595959"/>
                        </a:solidFill>
                        <a:effectLst/>
                        <a:latin typeface="Arial"/>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823800">
                <a:tc>
                  <a:txBody>
                    <a:bodyPr/>
                    <a:lstStyle/>
                    <a:p>
                      <a:pPr algn="l" fontAlgn="b"/>
                      <a:r>
                        <a:rPr lang="fr-CA" sz="1100" b="0" i="0" u="none" strike="noStrike" dirty="0">
                          <a:solidFill>
                            <a:srgbClr val="5A5A5A"/>
                          </a:solidFill>
                          <a:effectLst/>
                          <a:latin typeface="Arial Narrow"/>
                        </a:rPr>
                        <a:t>À l’idée qu’une personne transgenre utilise les mêmes vestiaires que vous dans des locaux ou établissements sportifs</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000" b="0" i="0" u="none" strike="noStrike" dirty="0" smtClean="0">
                          <a:solidFill>
                            <a:srgbClr val="595959"/>
                          </a:solidFill>
                          <a:effectLst/>
                          <a:latin typeface="Arial"/>
                        </a:rPr>
                        <a:t>31</a:t>
                      </a:r>
                      <a:endParaRPr lang="fr-CA" sz="10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000" b="0" i="0" u="none" strike="noStrike" dirty="0" smtClean="0">
                          <a:solidFill>
                            <a:srgbClr val="595959"/>
                          </a:solidFill>
                          <a:effectLst/>
                          <a:latin typeface="Arial"/>
                        </a:rPr>
                        <a:t>29</a:t>
                      </a:r>
                      <a:endParaRPr lang="fr-CA" sz="1000" b="0" i="0" u="none" strike="noStrike" dirty="0">
                        <a:solidFill>
                          <a:srgbClr val="595959"/>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595959"/>
                          </a:solidFill>
                          <a:effectLst/>
                          <a:latin typeface="Arial"/>
                        </a:rPr>
                        <a:t>31</a:t>
                      </a:r>
                      <a:endParaRPr lang="fr-CA" sz="1000" b="0" i="0" u="none" strike="noStrike" dirty="0">
                        <a:solidFill>
                          <a:srgbClr val="595959"/>
                        </a:solidFill>
                        <a:effectLst/>
                        <a:latin typeface="Arial"/>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marL="0" algn="ctr" defTabSz="914400" rtl="0" eaLnBrk="1" fontAlgn="ctr" latinLnBrk="0" hangingPunct="1"/>
                      <a:r>
                        <a:rPr lang="en-CA" sz="1000" b="0" i="0" u="none" strike="noStrike" kern="1200" dirty="0" smtClean="0">
                          <a:solidFill>
                            <a:srgbClr val="595959"/>
                          </a:solidFill>
                          <a:effectLst/>
                          <a:latin typeface="Arial"/>
                          <a:ea typeface="+mn-ea"/>
                          <a:cs typeface="+mn-cs"/>
                        </a:rPr>
                        <a:t>31</a:t>
                      </a:r>
                      <a:endParaRPr lang="fr-CA" sz="1000" b="0" i="0" u="none" strike="noStrike" kern="1200" dirty="0">
                        <a:solidFill>
                          <a:srgbClr val="595959"/>
                        </a:solidFill>
                        <a:effectLst/>
                        <a:latin typeface="Arial"/>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marL="0" algn="ctr" defTabSz="914400" rtl="0" eaLnBrk="1" fontAlgn="ctr" latinLnBrk="0" hangingPunct="1"/>
                      <a:r>
                        <a:rPr lang="en-CA" sz="1000" b="0" i="0" u="none" strike="noStrike" kern="1200" dirty="0" smtClean="0">
                          <a:solidFill>
                            <a:srgbClr val="595959"/>
                          </a:solidFill>
                          <a:effectLst/>
                          <a:latin typeface="Arial"/>
                          <a:ea typeface="+mn-ea"/>
                          <a:cs typeface="+mn-cs"/>
                        </a:rPr>
                        <a:t>31</a:t>
                      </a:r>
                      <a:endParaRPr lang="fr-CA" sz="1000" b="0" i="0" u="none" strike="noStrike" kern="1200" dirty="0">
                        <a:solidFill>
                          <a:srgbClr val="595959"/>
                        </a:solidFill>
                        <a:effectLst/>
                        <a:latin typeface="Arial"/>
                        <a:ea typeface="+mn-ea"/>
                        <a:cs typeface="+mn-cs"/>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595959"/>
                          </a:solidFill>
                          <a:effectLst/>
                          <a:latin typeface="Arial"/>
                        </a:rPr>
                        <a:t>32</a:t>
                      </a:r>
                      <a:endParaRPr lang="fr-CA" sz="10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595959"/>
                          </a:solidFill>
                          <a:effectLst/>
                          <a:latin typeface="Arial"/>
                        </a:rPr>
                        <a:t>26</a:t>
                      </a:r>
                      <a:endParaRPr lang="fr-CA" sz="1000" b="0" i="0" u="none" strike="noStrike" dirty="0">
                        <a:solidFill>
                          <a:srgbClr val="595959"/>
                        </a:solidFill>
                        <a:effectLst/>
                        <a:latin typeface="Arial"/>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1106425">
                <a:tc>
                  <a:txBody>
                    <a:bodyPr/>
                    <a:lstStyle/>
                    <a:p>
                      <a:pPr algn="l" fontAlgn="b"/>
                      <a:r>
                        <a:rPr lang="fr-CA" sz="1100" b="0" i="0" u="none" strike="noStrike" dirty="0">
                          <a:solidFill>
                            <a:srgbClr val="5A5A5A"/>
                          </a:solidFill>
                          <a:effectLst/>
                          <a:latin typeface="Arial Narrow"/>
                        </a:rPr>
                        <a:t>À l’idée qu’un enfant transgenre utilise les mêmes vestiaires </a:t>
                      </a:r>
                      <a:r>
                        <a:rPr lang="fr-CA" sz="1100" b="0" i="0" u="sng" strike="noStrike" dirty="0">
                          <a:solidFill>
                            <a:srgbClr val="5A5A5A"/>
                          </a:solidFill>
                          <a:effectLst/>
                          <a:latin typeface="Arial Narrow"/>
                        </a:rPr>
                        <a:t>votre enfant </a:t>
                      </a:r>
                      <a:r>
                        <a:rPr lang="fr-CA" sz="1100" b="0" i="0" u="none" strike="noStrike" dirty="0">
                          <a:solidFill>
                            <a:srgbClr val="5A5A5A"/>
                          </a:solidFill>
                          <a:effectLst/>
                          <a:latin typeface="Arial Narrow"/>
                        </a:rPr>
                        <a:t>à l’école lors des cours d’éducation physique (ou un enfant  dont vous vous sentez proche si vous n’avez pas d’enfant vous-même)</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000" b="0" i="0" u="none" strike="noStrike" dirty="0" smtClean="0">
                          <a:solidFill>
                            <a:srgbClr val="595959"/>
                          </a:solidFill>
                          <a:effectLst/>
                          <a:latin typeface="Arial"/>
                        </a:rPr>
                        <a:t>31</a:t>
                      </a:r>
                      <a:endParaRPr lang="fr-CA" sz="10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000" b="0" i="0" u="none" strike="noStrike" dirty="0" smtClean="0">
                          <a:solidFill>
                            <a:srgbClr val="595959"/>
                          </a:solidFill>
                          <a:effectLst/>
                          <a:latin typeface="Arial"/>
                        </a:rPr>
                        <a:t>29</a:t>
                      </a:r>
                      <a:endParaRPr lang="fr-CA" sz="1000" b="0" i="0" u="none" strike="noStrike" dirty="0">
                        <a:solidFill>
                          <a:srgbClr val="595959"/>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595959"/>
                          </a:solidFill>
                          <a:effectLst/>
                          <a:latin typeface="Arial"/>
                        </a:rPr>
                        <a:t>32</a:t>
                      </a:r>
                      <a:endParaRPr lang="fr-CA" sz="1000" b="0" i="0" u="none" strike="noStrike" dirty="0">
                        <a:solidFill>
                          <a:srgbClr val="595959"/>
                        </a:solidFill>
                        <a:effectLst/>
                        <a:latin typeface="Arial"/>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marL="0" algn="ctr" defTabSz="914400" rtl="0" eaLnBrk="1" fontAlgn="ctr" latinLnBrk="0" hangingPunct="1"/>
                      <a:r>
                        <a:rPr lang="en-CA" sz="1000" b="0" i="0" u="none" strike="noStrike" kern="1200" dirty="0" smtClean="0">
                          <a:solidFill>
                            <a:srgbClr val="595959"/>
                          </a:solidFill>
                          <a:effectLst/>
                          <a:latin typeface="Arial"/>
                          <a:ea typeface="+mn-ea"/>
                          <a:cs typeface="+mn-cs"/>
                        </a:rPr>
                        <a:t>30</a:t>
                      </a:r>
                      <a:endParaRPr lang="fr-CA" sz="1000" b="0" i="0" u="none" strike="noStrike" kern="1200" dirty="0">
                        <a:solidFill>
                          <a:srgbClr val="595959"/>
                        </a:solidFill>
                        <a:effectLst/>
                        <a:latin typeface="Arial"/>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marL="0" algn="ctr" defTabSz="914400" rtl="0" eaLnBrk="1" fontAlgn="ctr" latinLnBrk="0" hangingPunct="1"/>
                      <a:r>
                        <a:rPr lang="en-CA" sz="1000" b="0" i="0" u="none" strike="noStrike" kern="1200" dirty="0" smtClean="0">
                          <a:solidFill>
                            <a:srgbClr val="595959"/>
                          </a:solidFill>
                          <a:effectLst/>
                          <a:latin typeface="Arial"/>
                          <a:ea typeface="+mn-ea"/>
                          <a:cs typeface="+mn-cs"/>
                        </a:rPr>
                        <a:t>33</a:t>
                      </a:r>
                      <a:endParaRPr lang="fr-CA" sz="1000" b="0" i="0" u="none" strike="noStrike" kern="1200" dirty="0">
                        <a:solidFill>
                          <a:srgbClr val="595959"/>
                        </a:solidFill>
                        <a:effectLst/>
                        <a:latin typeface="Arial"/>
                        <a:ea typeface="+mn-ea"/>
                        <a:cs typeface="+mn-cs"/>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595959"/>
                          </a:solidFill>
                          <a:effectLst/>
                          <a:latin typeface="Arial"/>
                        </a:rPr>
                        <a:t>32</a:t>
                      </a:r>
                      <a:endParaRPr lang="fr-CA" sz="10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595959"/>
                          </a:solidFill>
                          <a:effectLst/>
                          <a:latin typeface="Arial"/>
                        </a:rPr>
                        <a:t>25</a:t>
                      </a:r>
                      <a:endParaRPr lang="fr-CA" sz="1000" b="0" i="0" u="none" strike="noStrike" dirty="0">
                        <a:solidFill>
                          <a:srgbClr val="595959"/>
                        </a:solidFill>
                        <a:effectLst/>
                        <a:latin typeface="Arial"/>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bl>
          </a:graphicData>
        </a:graphic>
      </p:graphicFrame>
      <p:sp>
        <p:nvSpPr>
          <p:cNvPr id="7" name="Rectangle 6"/>
          <p:cNvSpPr/>
          <p:nvPr>
            <p:custDataLst>
              <p:tags r:id="rId4"/>
            </p:custDataLst>
          </p:nvPr>
        </p:nvSpPr>
        <p:spPr>
          <a:xfrm>
            <a:off x="479654" y="6148577"/>
            <a:ext cx="8052786" cy="369332"/>
          </a:xfrm>
          <a:prstGeom prst="rect">
            <a:avLst/>
          </a:prstGeom>
        </p:spPr>
        <p:txBody>
          <a:bodyPr wrap="square">
            <a:spAutoFit/>
          </a:bodyPr>
          <a:lstStyle/>
          <a:p>
            <a:r>
              <a:rPr lang="en-US" sz="900" dirty="0" smtClean="0">
                <a:solidFill>
                  <a:srgbClr val="7F7F7F"/>
                </a:solidFill>
                <a:latin typeface="Arial Narrow" panose="020B0606020202030204" pitchFamily="34" charset="0"/>
              </a:rPr>
              <a:t/>
            </a:r>
            <a:br>
              <a:rPr lang="en-US" sz="900" dirty="0" smtClean="0">
                <a:solidFill>
                  <a:srgbClr val="7F7F7F"/>
                </a:solidFill>
                <a:latin typeface="Arial Narrow" panose="020B0606020202030204" pitchFamily="34" charset="0"/>
              </a:rPr>
            </a:br>
            <a:r>
              <a:rPr lang="en-US" sz="900" dirty="0" smtClean="0">
                <a:solidFill>
                  <a:srgbClr val="595959"/>
                </a:solidFill>
                <a:cs typeface="Arial" panose="020B0604020202020204" pitchFamily="34" charset="0"/>
              </a:rPr>
              <a:t>Q105. </a:t>
            </a:r>
            <a:r>
              <a:rPr lang="fr-CA" sz="900" dirty="0">
                <a:solidFill>
                  <a:srgbClr val="595959"/>
                </a:solidFill>
                <a:cs typeface="Arial" panose="020B0604020202020204" pitchFamily="34" charset="0"/>
              </a:rPr>
              <a:t>Maintenant, jusqu’à quel point êtes-vous à l’aise ou mal à l’aise avec les situations suivantes </a:t>
            </a:r>
            <a:r>
              <a:rPr lang="fr-CA" sz="900" dirty="0" smtClean="0">
                <a:solidFill>
                  <a:srgbClr val="595959"/>
                </a:solidFill>
                <a:cs typeface="Arial" panose="020B0604020202020204" pitchFamily="34" charset="0"/>
              </a:rPr>
              <a:t>:</a:t>
            </a:r>
            <a:endParaRPr lang="fr-FR" sz="900" dirty="0">
              <a:solidFill>
                <a:srgbClr val="595959"/>
              </a:solidFill>
              <a:cs typeface="Arial" panose="020B0604020202020204" pitchFamily="34" charset="0"/>
            </a:endParaRPr>
          </a:p>
        </p:txBody>
      </p:sp>
      <p:sp>
        <p:nvSpPr>
          <p:cNvPr id="9" name="Titre 4"/>
          <p:cNvSpPr txBox="1">
            <a:spLocks/>
          </p:cNvSpPr>
          <p:nvPr>
            <p:custDataLst>
              <p:tags r:id="rId5"/>
            </p:custDataLst>
          </p:nvPr>
        </p:nvSpPr>
        <p:spPr>
          <a:xfrm>
            <a:off x="558800" y="373063"/>
            <a:ext cx="5309344" cy="631545"/>
          </a:xfrm>
          <a:prstGeom prst="rect">
            <a:avLst/>
          </a:prstGeom>
        </p:spPr>
        <p:txBody>
          <a:bodyPr vert="horz" lIns="0" tIns="0" rIns="0" bIns="0" rtlCol="0" anchor="ctr">
            <a:noAutofit/>
          </a:bodyPr>
          <a:lstStyle>
            <a:lvl1pPr algn="l" defTabSz="914400" rtl="0" eaLnBrk="1" latinLnBrk="0" hangingPunct="1">
              <a:spcBef>
                <a:spcPct val="0"/>
              </a:spcBef>
              <a:buNone/>
              <a:defRPr sz="1800" b="1" kern="1200">
                <a:solidFill>
                  <a:srgbClr val="E31836"/>
                </a:solidFill>
                <a:latin typeface="Arial" pitchFamily="34" charset="0"/>
                <a:ea typeface="+mj-ea"/>
                <a:cs typeface="Arial" pitchFamily="34" charset="0"/>
              </a:defRPr>
            </a:lvl1pPr>
          </a:lstStyle>
          <a:p>
            <a:r>
              <a:rPr lang="fr-CA" sz="2000" dirty="0">
                <a:solidFill>
                  <a:srgbClr val="9BBB59"/>
                </a:solidFill>
              </a:rPr>
              <a:t>Aisance à l’idée d’utiliser les mêmes toilettes ou vestiaires que des personnes </a:t>
            </a:r>
            <a:r>
              <a:rPr lang="fr-CA" sz="2000" dirty="0" smtClean="0">
                <a:solidFill>
                  <a:srgbClr val="9BBB59"/>
                </a:solidFill>
              </a:rPr>
              <a:t>transgenres</a:t>
            </a:r>
            <a:endParaRPr lang="fr-CA" sz="2000" dirty="0"/>
          </a:p>
        </p:txBody>
      </p:sp>
      <p:sp>
        <p:nvSpPr>
          <p:cNvPr id="8" name="Rectangle 7"/>
          <p:cNvSpPr/>
          <p:nvPr>
            <p:custDataLst>
              <p:tags r:id="rId6"/>
            </p:custDataLst>
          </p:nvPr>
        </p:nvSpPr>
        <p:spPr>
          <a:xfrm>
            <a:off x="499526" y="1141835"/>
            <a:ext cx="2271776" cy="230832"/>
          </a:xfrm>
          <a:prstGeom prst="rect">
            <a:avLst/>
          </a:prstGeom>
        </p:spPr>
        <p:txBody>
          <a:bodyPr wrap="none">
            <a:spAutoFit/>
          </a:bodyPr>
          <a:lstStyle/>
          <a:p>
            <a:r>
              <a:rPr lang="fr-CA" sz="900" dirty="0">
                <a:solidFill>
                  <a:srgbClr val="9BBB59"/>
                </a:solidFill>
                <a:latin typeface="Arial" panose="020B0604020202020204" pitchFamily="34" charset="0"/>
                <a:cs typeface="Arial" panose="020B0604020202020204" pitchFamily="34" charset="0"/>
              </a:rPr>
              <a:t>Base : ensemble des </a:t>
            </a:r>
            <a:r>
              <a:rPr lang="fr-CA" sz="900" dirty="0" smtClean="0">
                <a:solidFill>
                  <a:srgbClr val="9BBB59"/>
                </a:solidFill>
                <a:latin typeface="Arial" panose="020B0604020202020204" pitchFamily="34" charset="0"/>
                <a:cs typeface="Arial" panose="020B0604020202020204" pitchFamily="34" charset="0"/>
              </a:rPr>
              <a:t>répondants n=800</a:t>
            </a:r>
            <a:endParaRPr lang="fr-CA" sz="9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79200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5" name="Rectangle 5"/>
          <p:cNvSpPr>
            <a:spLocks noGrp="1" noChangeArrowheads="1"/>
          </p:cNvSpPr>
          <p:nvPr>
            <p:ph type="title"/>
            <p:custDataLst>
              <p:tags r:id="rId1"/>
            </p:custDataLst>
          </p:nvPr>
        </p:nvSpPr>
        <p:spPr/>
        <p:txBody>
          <a:bodyPr>
            <a:normAutofit/>
          </a:bodyPr>
          <a:lstStyle/>
          <a:p>
            <a:pPr algn="just">
              <a:spcBef>
                <a:spcPts val="1200"/>
              </a:spcBef>
              <a:buClr>
                <a:schemeClr val="tx2"/>
              </a:buClr>
            </a:pPr>
            <a:r>
              <a:rPr lang="fr-CA" dirty="0">
                <a:solidFill>
                  <a:srgbClr val="9BBB59"/>
                </a:solidFill>
              </a:rPr>
              <a:t>Contexte</a:t>
            </a:r>
          </a:p>
        </p:txBody>
      </p:sp>
      <p:sp>
        <p:nvSpPr>
          <p:cNvPr id="4" name="Espace réservé du numéro de diapositive 3"/>
          <p:cNvSpPr>
            <a:spLocks noGrp="1"/>
          </p:cNvSpPr>
          <p:nvPr>
            <p:ph type="sldNum" sz="quarter" idx="12"/>
            <p:custDataLst>
              <p:tags r:id="rId2"/>
            </p:custDataLst>
          </p:nvPr>
        </p:nvSpPr>
        <p:spPr/>
        <p:txBody>
          <a:bodyPr/>
          <a:lstStyle/>
          <a:p>
            <a:fld id="{E7B58D81-04C7-47EB-9B1C-20051A4D7758}" type="slidenum">
              <a:rPr lang="en-CA" smtClean="0">
                <a:solidFill>
                  <a:srgbClr val="000000">
                    <a:tint val="75000"/>
                  </a:srgbClr>
                </a:solidFill>
              </a:rPr>
              <a:pPr/>
              <a:t>3</a:t>
            </a:fld>
            <a:endParaRPr lang="en-CA">
              <a:solidFill>
                <a:srgbClr val="000000">
                  <a:tint val="75000"/>
                </a:srgbClr>
              </a:solidFill>
            </a:endParaRPr>
          </a:p>
        </p:txBody>
      </p:sp>
      <p:sp>
        <p:nvSpPr>
          <p:cNvPr id="7" name="Espace réservé du contenu 6"/>
          <p:cNvSpPr>
            <a:spLocks noGrp="1"/>
          </p:cNvSpPr>
          <p:nvPr>
            <p:ph type="body" sz="quarter" idx="13"/>
            <p:custDataLst>
              <p:tags r:id="rId3"/>
            </p:custDataLst>
          </p:nvPr>
        </p:nvSpPr>
        <p:spPr>
          <a:xfrm>
            <a:off x="558799" y="1460409"/>
            <a:ext cx="5311775" cy="5079068"/>
          </a:xfrm>
        </p:spPr>
        <p:txBody>
          <a:bodyPr>
            <a:normAutofit/>
          </a:bodyPr>
          <a:lstStyle/>
          <a:p>
            <a:r>
              <a:rPr lang="fr-CA" sz="1200" b="0" dirty="0"/>
              <a:t>La </a:t>
            </a:r>
            <a:r>
              <a:rPr lang="fr-CA" sz="1200" b="0" i="1" dirty="0"/>
              <a:t>Fondation Jasmin Roy</a:t>
            </a:r>
            <a:r>
              <a:rPr lang="fr-CA" sz="1200" b="0" dirty="0"/>
              <a:t> a mandaté CROP pour réaliser un sondage permettant de faire le point sur certaines réalités de vie, ainsi que de connaître les valeurs et besoins des membres de la communauté LGBT du Canada.</a:t>
            </a:r>
          </a:p>
          <a:p>
            <a:pPr>
              <a:spcBef>
                <a:spcPts val="1000"/>
              </a:spcBef>
            </a:pPr>
            <a:r>
              <a:rPr lang="fr-CA" sz="1200" dirty="0"/>
              <a:t>Ce projet a été rendu possible grâce à la contribution du ministère de la Justice du Québec dans le cadre du programme Lutte contre l’homophobie, de la Banque RBC, de la Ville de Montréal, du gouvernement du Canada, du gouvernement du Nouveau-Brunswick et du gouvernement de la Nouvelle-Écosse.</a:t>
            </a:r>
          </a:p>
          <a:p>
            <a:r>
              <a:rPr lang="fr-CA" sz="1200" b="0" dirty="0"/>
              <a:t>Les résultats de ce sondage seront utilisés pour nourrir la réflexion d’organismes et de différents paliers de gouvernement en vue d’établir des plans d’action visant à mieux répondre aux besoins des jeunes de cette communauté et à leur bâtir des milieux plus positifs, bienveillants et plus favorables à une meilleure intégration en milieu de travail.</a:t>
            </a:r>
          </a:p>
          <a:p>
            <a:pPr>
              <a:spcBef>
                <a:spcPts val="1000"/>
              </a:spcBef>
            </a:pPr>
            <a:r>
              <a:rPr lang="fr-CA" sz="1200" b="0" dirty="0" smtClean="0"/>
              <a:t>Un </a:t>
            </a:r>
            <a:r>
              <a:rPr lang="fr-CA" sz="1200" b="0" dirty="0" smtClean="0"/>
              <a:t>des principaux objectifs du </a:t>
            </a:r>
            <a:r>
              <a:rPr lang="fr-CA" sz="1200" b="0" dirty="0"/>
              <a:t>sondage était </a:t>
            </a:r>
            <a:r>
              <a:rPr lang="fr-CA" sz="1200" b="0" dirty="0" smtClean="0"/>
              <a:t>de </a:t>
            </a:r>
            <a:r>
              <a:rPr lang="fr-CA" sz="1200" b="0" dirty="0"/>
              <a:t>faire ressortir les particularités des besoins de la jeune génération LGBT et de ses différents segments (par région, par orientation sexuelle, selon l’identité de genre, selon l’appartenance </a:t>
            </a:r>
            <a:r>
              <a:rPr lang="fr-CA" sz="1200" b="0" dirty="0" smtClean="0"/>
              <a:t>culturelle, </a:t>
            </a:r>
            <a:r>
              <a:rPr lang="fr-CA" sz="1200" b="0" dirty="0"/>
              <a:t>etc</a:t>
            </a:r>
            <a:r>
              <a:rPr lang="fr-CA" sz="1200" b="0" dirty="0" smtClean="0"/>
              <a:t>.).</a:t>
            </a:r>
          </a:p>
          <a:p>
            <a:pPr>
              <a:spcBef>
                <a:spcPts val="1000"/>
              </a:spcBef>
            </a:pPr>
            <a:r>
              <a:rPr lang="fr-CA" sz="1200" b="0" dirty="0"/>
              <a:t>Ce sondage comportait par ailleurs un volet auprès d’hétérosexuels </a:t>
            </a:r>
            <a:r>
              <a:rPr lang="fr-CA" sz="1200" b="0" dirty="0" err="1" smtClean="0"/>
              <a:t>cisgenres</a:t>
            </a:r>
            <a:r>
              <a:rPr lang="fr-CA" sz="1200" b="0" dirty="0" smtClean="0"/>
              <a:t> visant deux objectifs : </a:t>
            </a:r>
          </a:p>
          <a:p>
            <a:pPr marL="361950">
              <a:spcBef>
                <a:spcPts val="400"/>
              </a:spcBef>
            </a:pPr>
            <a:r>
              <a:rPr lang="fr-CA" sz="1200" b="0" dirty="0"/>
              <a:t>c</a:t>
            </a:r>
            <a:r>
              <a:rPr lang="fr-CA" sz="1200" b="0" dirty="0" smtClean="0"/>
              <a:t>omparer certains comportements, valeurs et habitudes de vie à celles des membres </a:t>
            </a:r>
            <a:r>
              <a:rPr lang="fr-CA" sz="1200" b="0" dirty="0" smtClean="0"/>
              <a:t>des communautés </a:t>
            </a:r>
            <a:r>
              <a:rPr lang="fr-CA" sz="1200" b="0" dirty="0"/>
              <a:t>LGBT – </a:t>
            </a:r>
            <a:r>
              <a:rPr lang="fr-CA" sz="1200" b="0" i="1" dirty="0"/>
              <a:t>résultats présentés dans un rapport </a:t>
            </a:r>
            <a:r>
              <a:rPr lang="fr-CA" sz="1200" b="0" i="1" dirty="0" smtClean="0"/>
              <a:t>séparé</a:t>
            </a:r>
            <a:r>
              <a:rPr lang="fr-CA" sz="1200" b="0" i="1" dirty="0"/>
              <a:t>;</a:t>
            </a:r>
            <a:endParaRPr lang="fr-CA" sz="1200" b="0" dirty="0" smtClean="0"/>
          </a:p>
          <a:p>
            <a:pPr marL="361950">
              <a:spcBef>
                <a:spcPts val="400"/>
              </a:spcBef>
            </a:pPr>
            <a:r>
              <a:rPr lang="fr-CA" sz="1200" b="0" dirty="0"/>
              <a:t>m</a:t>
            </a:r>
            <a:r>
              <a:rPr lang="fr-CA" sz="1200" b="0" dirty="0" smtClean="0"/>
              <a:t>esurer certaines de leurs perceptions à l’égard </a:t>
            </a:r>
            <a:r>
              <a:rPr lang="fr-CA" sz="1200" b="0" dirty="0" smtClean="0"/>
              <a:t>des communautés </a:t>
            </a:r>
            <a:r>
              <a:rPr lang="fr-CA" sz="1200" b="0" dirty="0"/>
              <a:t>LGBT – </a:t>
            </a:r>
            <a:r>
              <a:rPr lang="fr-CA" sz="1200" b="0" i="1" dirty="0"/>
              <a:t>résultats présentés dans ce </a:t>
            </a:r>
            <a:r>
              <a:rPr lang="fr-CA" sz="1200" b="0" i="1" dirty="0" smtClean="0"/>
              <a:t>rapport.</a:t>
            </a:r>
            <a:endParaRPr lang="fr-CA" sz="1200" b="0" dirty="0" smtClean="0"/>
          </a:p>
          <a:p>
            <a:pPr marL="180975"/>
            <a:endParaRPr lang="fr-CA" sz="1200" b="0" dirty="0"/>
          </a:p>
          <a:p>
            <a:endParaRPr lang="fr-CA" sz="1200" b="0" dirty="0"/>
          </a:p>
        </p:txBody>
      </p:sp>
      <p:sp>
        <p:nvSpPr>
          <p:cNvPr id="5" name="Espace réservé du pied de page 2"/>
          <p:cNvSpPr>
            <a:spLocks noGrp="1"/>
          </p:cNvSpPr>
          <p:nvPr>
            <p:ph type="ftr" sz="quarter" idx="11"/>
            <p:custDataLst>
              <p:tags r:id="rId4"/>
            </p:custDataLst>
          </p:nvPr>
        </p:nvSpPr>
        <p:spPr>
          <a:xfrm>
            <a:off x="558800" y="6494247"/>
            <a:ext cx="2560638" cy="238379"/>
          </a:xfrm>
        </p:spPr>
        <p:txBody>
          <a:bodyPr/>
          <a:lstStyle/>
          <a:p>
            <a:r>
              <a:rPr lang="en-CA" dirty="0" smtClean="0">
                <a:solidFill>
                  <a:srgbClr val="000000">
                    <a:tint val="75000"/>
                  </a:srgbClr>
                </a:solidFill>
              </a:rPr>
              <a:t>CROP</a:t>
            </a:r>
            <a:endParaRPr lang="en-CA" dirty="0">
              <a:solidFill>
                <a:srgbClr val="000000">
                  <a:tint val="75000"/>
                </a:srgbClr>
              </a:solidFill>
            </a:endParaRPr>
          </a:p>
        </p:txBody>
      </p:sp>
    </p:spTree>
    <p:extLst>
      <p:ext uri="{BB962C8B-B14F-4D97-AF65-F5344CB8AC3E}">
        <p14:creationId xmlns:p14="http://schemas.microsoft.com/office/powerpoint/2010/main" val="1189555932"/>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custDataLst>
              <p:tags r:id="rId1"/>
            </p:custDataLst>
          </p:nvPr>
        </p:nvSpPr>
        <p:spPr/>
        <p:txBody>
          <a:bodyPr/>
          <a:lstStyle/>
          <a:p>
            <a:r>
              <a:rPr lang="en-CA" dirty="0" smtClean="0">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2"/>
            <p:custDataLst>
              <p:tags r:id="rId2"/>
            </p:custDataLst>
          </p:nvPr>
        </p:nvSpPr>
        <p:spPr/>
        <p:txBody>
          <a:bodyPr/>
          <a:lstStyle/>
          <a:p>
            <a:fld id="{E7B58D81-04C7-47EB-9B1C-20051A4D7758}" type="slidenum">
              <a:rPr lang="en-CA" smtClean="0">
                <a:solidFill>
                  <a:srgbClr val="000000">
                    <a:tint val="75000"/>
                  </a:srgbClr>
                </a:solidFill>
              </a:rPr>
              <a:pPr/>
              <a:t>30</a:t>
            </a:fld>
            <a:endParaRPr lang="en-CA" dirty="0">
              <a:solidFill>
                <a:srgbClr val="000000">
                  <a:tint val="75000"/>
                </a:srgbClr>
              </a:solidFill>
            </a:endParaRPr>
          </a:p>
        </p:txBody>
      </p:sp>
      <p:sp>
        <p:nvSpPr>
          <p:cNvPr id="7" name="Rectangle 6"/>
          <p:cNvSpPr/>
          <p:nvPr>
            <p:custDataLst>
              <p:tags r:id="rId3"/>
            </p:custDataLst>
          </p:nvPr>
        </p:nvSpPr>
        <p:spPr>
          <a:xfrm>
            <a:off x="479654" y="6088161"/>
            <a:ext cx="8052786" cy="369332"/>
          </a:xfrm>
          <a:prstGeom prst="rect">
            <a:avLst/>
          </a:prstGeom>
        </p:spPr>
        <p:txBody>
          <a:bodyPr wrap="square">
            <a:spAutoFit/>
          </a:bodyPr>
          <a:lstStyle/>
          <a:p>
            <a:pPr algn="just"/>
            <a:r>
              <a:rPr lang="en-US" sz="900" dirty="0" smtClean="0">
                <a:solidFill>
                  <a:srgbClr val="7F7F7F"/>
                </a:solidFill>
                <a:latin typeface="Arial Narrow" panose="020B0606020202030204" pitchFamily="34" charset="0"/>
              </a:rPr>
              <a:t/>
            </a:r>
            <a:br>
              <a:rPr lang="en-US" sz="900" dirty="0" smtClean="0">
                <a:solidFill>
                  <a:srgbClr val="7F7F7F"/>
                </a:solidFill>
                <a:latin typeface="Arial Narrow" panose="020B0606020202030204" pitchFamily="34" charset="0"/>
              </a:rPr>
            </a:br>
            <a:r>
              <a:rPr lang="en-US" sz="900" dirty="0" smtClean="0">
                <a:solidFill>
                  <a:srgbClr val="595959"/>
                </a:solidFill>
                <a:latin typeface="+mj-lt"/>
                <a:cs typeface="Arial" panose="020B0604020202020204" pitchFamily="34" charset="0"/>
              </a:rPr>
              <a:t>Q107. </a:t>
            </a:r>
            <a:r>
              <a:rPr lang="fr-CA" sz="900" dirty="0">
                <a:solidFill>
                  <a:srgbClr val="595959"/>
                </a:solidFill>
                <a:latin typeface="+mj-lt"/>
                <a:cs typeface="Arial" panose="020B0604020202020204" pitchFamily="34" charset="0"/>
              </a:rPr>
              <a:t>Dans quelle mesure êtes-vous en accord ou en désaccord avec les énoncés suivants :</a:t>
            </a:r>
            <a:endParaRPr lang="fr-FR" sz="900" dirty="0">
              <a:solidFill>
                <a:srgbClr val="595959"/>
              </a:solidFill>
              <a:latin typeface="+mj-lt"/>
              <a:cs typeface="Arial" panose="020B0604020202020204" pitchFamily="34" charset="0"/>
            </a:endParaRPr>
          </a:p>
        </p:txBody>
      </p:sp>
      <p:graphicFrame>
        <p:nvGraphicFramePr>
          <p:cNvPr id="9" name="Graphique 8"/>
          <p:cNvGraphicFramePr/>
          <p:nvPr>
            <p:custDataLst>
              <p:tags r:id="rId4"/>
            </p:custDataLst>
            <p:extLst>
              <p:ext uri="{D42A27DB-BD31-4B8C-83A1-F6EECF244321}">
                <p14:modId xmlns:p14="http://schemas.microsoft.com/office/powerpoint/2010/main" val="2007498130"/>
              </p:ext>
            </p:extLst>
          </p:nvPr>
        </p:nvGraphicFramePr>
        <p:xfrm>
          <a:off x="755576" y="1698385"/>
          <a:ext cx="6685676" cy="4447239"/>
        </p:xfrm>
        <a:graphic>
          <a:graphicData uri="http://schemas.openxmlformats.org/drawingml/2006/chart">
            <c:chart xmlns:c="http://schemas.openxmlformats.org/drawingml/2006/chart" xmlns:r="http://schemas.openxmlformats.org/officeDocument/2006/relationships" r:id="rId10"/>
          </a:graphicData>
        </a:graphic>
      </p:graphicFrame>
      <p:sp>
        <p:nvSpPr>
          <p:cNvPr id="16" name="Titre 4"/>
          <p:cNvSpPr>
            <a:spLocks noGrp="1"/>
          </p:cNvSpPr>
          <p:nvPr>
            <p:ph type="title"/>
            <p:custDataLst>
              <p:tags r:id="rId5"/>
            </p:custDataLst>
          </p:nvPr>
        </p:nvSpPr>
        <p:spPr>
          <a:xfrm>
            <a:off x="558800" y="692696"/>
            <a:ext cx="5309344" cy="631545"/>
          </a:xfrm>
        </p:spPr>
        <p:txBody>
          <a:bodyPr>
            <a:noAutofit/>
          </a:bodyPr>
          <a:lstStyle/>
          <a:p>
            <a:r>
              <a:rPr lang="fr-CA" sz="2000" dirty="0">
                <a:solidFill>
                  <a:srgbClr val="9BBB59"/>
                </a:solidFill>
              </a:rPr>
              <a:t>État des perceptions et stéréotypes face aux minorités </a:t>
            </a:r>
            <a:r>
              <a:rPr lang="fr-CA" sz="2000" dirty="0" smtClean="0">
                <a:solidFill>
                  <a:srgbClr val="9BBB59"/>
                </a:solidFill>
              </a:rPr>
              <a:t>sexuelles</a:t>
            </a:r>
            <a:br>
              <a:rPr lang="fr-CA" sz="2000" dirty="0" smtClean="0">
                <a:solidFill>
                  <a:srgbClr val="9BBB59"/>
                </a:solidFill>
              </a:rPr>
            </a:br>
            <a:endParaRPr lang="fr-CA" sz="2000" dirty="0">
              <a:solidFill>
                <a:srgbClr val="9BBB59"/>
              </a:solidFill>
            </a:endParaRPr>
          </a:p>
        </p:txBody>
      </p:sp>
      <p:graphicFrame>
        <p:nvGraphicFramePr>
          <p:cNvPr id="5" name="Tableau 4"/>
          <p:cNvGraphicFramePr>
            <a:graphicFrameLocks noGrp="1"/>
          </p:cNvGraphicFramePr>
          <p:nvPr>
            <p:custDataLst>
              <p:tags r:id="rId6"/>
            </p:custDataLst>
            <p:extLst>
              <p:ext uri="{D42A27DB-BD31-4B8C-83A1-F6EECF244321}">
                <p14:modId xmlns:p14="http://schemas.microsoft.com/office/powerpoint/2010/main" val="829137497"/>
              </p:ext>
            </p:extLst>
          </p:nvPr>
        </p:nvGraphicFramePr>
        <p:xfrm>
          <a:off x="7428656" y="1417618"/>
          <a:ext cx="1103784" cy="3307525"/>
        </p:xfrm>
        <a:graphic>
          <a:graphicData uri="http://schemas.openxmlformats.org/drawingml/2006/table">
            <a:tbl>
              <a:tblPr firstRow="1" bandRow="1">
                <a:tableStyleId>{073A0DAA-6AF3-43AB-8588-CEC1D06C72B9}</a:tableStyleId>
              </a:tblPr>
              <a:tblGrid>
                <a:gridCol w="1103784"/>
              </a:tblGrid>
              <a:tr h="4370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A" sz="1200" u="none" dirty="0" smtClean="0">
                          <a:solidFill>
                            <a:srgbClr val="595959"/>
                          </a:solidFill>
                          <a:latin typeface="Arial" panose="020B0604020202020204" pitchFamily="34" charset="0"/>
                          <a:cs typeface="Arial" panose="020B0604020202020204" pitchFamily="34" charset="0"/>
                        </a:rPr>
                        <a:t>Total accord</a:t>
                      </a:r>
                    </a:p>
                  </a:txBody>
                  <a:tcPr>
                    <a:lnB w="19050" cap="flat" cmpd="sng" algn="ctr">
                      <a:solidFill>
                        <a:schemeClr val="tx1">
                          <a:lumMod val="50000"/>
                          <a:lumOff val="50000"/>
                        </a:schemeClr>
                      </a:solidFill>
                      <a:prstDash val="solid"/>
                      <a:round/>
                      <a:headEnd type="none" w="med" len="med"/>
                      <a:tailEnd type="none" w="med" len="med"/>
                    </a:lnB>
                    <a:noFill/>
                  </a:tcPr>
                </a:tc>
              </a:tr>
              <a:tr h="1435255">
                <a:tc>
                  <a:txBody>
                    <a:bodyPr/>
                    <a:lstStyle/>
                    <a:p>
                      <a:pPr algn="ctr"/>
                      <a:r>
                        <a:rPr lang="fr-CA" sz="1200" dirty="0" smtClean="0">
                          <a:solidFill>
                            <a:srgbClr val="595959"/>
                          </a:solidFill>
                          <a:latin typeface="Arial" panose="020B0604020202020204" pitchFamily="34" charset="0"/>
                          <a:cs typeface="Arial" panose="020B0604020202020204" pitchFamily="34" charset="0"/>
                        </a:rPr>
                        <a:t>13%</a:t>
                      </a:r>
                      <a:endParaRPr lang="fr-CA" sz="1200" dirty="0">
                        <a:solidFill>
                          <a:srgbClr val="595959"/>
                        </a:solidFill>
                        <a:latin typeface="Arial" panose="020B0604020202020204" pitchFamily="34" charset="0"/>
                        <a:cs typeface="Arial" panose="020B0604020202020204" pitchFamily="34" charset="0"/>
                      </a:endParaRPr>
                    </a:p>
                  </a:txBody>
                  <a:tcPr anchor="ctr">
                    <a:lnT w="19050" cap="flat" cmpd="sng" algn="ctr">
                      <a:solidFill>
                        <a:schemeClr val="tx1">
                          <a:lumMod val="50000"/>
                          <a:lumOff val="50000"/>
                        </a:schemeClr>
                      </a:solidFill>
                      <a:prstDash val="solid"/>
                      <a:round/>
                      <a:headEnd type="none" w="med" len="med"/>
                      <a:tailEnd type="none" w="med" len="med"/>
                    </a:lnT>
                    <a:noFill/>
                  </a:tcPr>
                </a:tc>
              </a:tr>
              <a:tr h="1435255">
                <a:tc>
                  <a:txBody>
                    <a:bodyPr/>
                    <a:lstStyle/>
                    <a:p>
                      <a:pPr algn="ctr"/>
                      <a:r>
                        <a:rPr lang="fr-CA" sz="1200" dirty="0" smtClean="0">
                          <a:solidFill>
                            <a:srgbClr val="595959"/>
                          </a:solidFill>
                          <a:latin typeface="Arial" panose="020B0604020202020204" pitchFamily="34" charset="0"/>
                          <a:cs typeface="Arial" panose="020B0604020202020204" pitchFamily="34" charset="0"/>
                        </a:rPr>
                        <a:t>10%</a:t>
                      </a:r>
                      <a:endParaRPr lang="fr-CA" sz="1200" dirty="0">
                        <a:solidFill>
                          <a:srgbClr val="595959"/>
                        </a:solidFill>
                        <a:latin typeface="Arial" panose="020B0604020202020204" pitchFamily="34" charset="0"/>
                        <a:cs typeface="Arial" panose="020B0604020202020204" pitchFamily="34" charset="0"/>
                      </a:endParaRPr>
                    </a:p>
                  </a:txBody>
                  <a:tcPr anchor="ctr">
                    <a:noFill/>
                  </a:tcPr>
                </a:tc>
              </a:tr>
            </a:tbl>
          </a:graphicData>
        </a:graphic>
      </p:graphicFrame>
      <p:sp>
        <p:nvSpPr>
          <p:cNvPr id="8" name="Rectangle 7"/>
          <p:cNvSpPr/>
          <p:nvPr>
            <p:custDataLst>
              <p:tags r:id="rId7"/>
            </p:custDataLst>
          </p:nvPr>
        </p:nvSpPr>
        <p:spPr>
          <a:xfrm>
            <a:off x="520792" y="1171311"/>
            <a:ext cx="2226892" cy="230832"/>
          </a:xfrm>
          <a:prstGeom prst="rect">
            <a:avLst/>
          </a:prstGeom>
        </p:spPr>
        <p:txBody>
          <a:bodyPr wrap="none">
            <a:spAutoFit/>
          </a:bodyPr>
          <a:lstStyle/>
          <a:p>
            <a:r>
              <a:rPr lang="fr-CA" sz="900" dirty="0">
                <a:solidFill>
                  <a:srgbClr val="9BBB59"/>
                </a:solidFill>
                <a:latin typeface="Arial" panose="020B0604020202020204" pitchFamily="34" charset="0"/>
                <a:cs typeface="Arial" panose="020B0604020202020204" pitchFamily="34" charset="0"/>
              </a:rPr>
              <a:t>Base : ensemble des </a:t>
            </a:r>
            <a:r>
              <a:rPr lang="fr-CA" sz="900" dirty="0" smtClean="0">
                <a:solidFill>
                  <a:srgbClr val="9BBB59"/>
                </a:solidFill>
                <a:latin typeface="Arial" panose="020B0604020202020204" pitchFamily="34" charset="0"/>
                <a:cs typeface="Arial" panose="020B0604020202020204" pitchFamily="34" charset="0"/>
              </a:rPr>
              <a:t>répondants n=800</a:t>
            </a:r>
            <a:endParaRPr lang="fr-CA" sz="9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4381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custDataLst>
              <p:tags r:id="rId1"/>
            </p:custDataLst>
          </p:nvPr>
        </p:nvSpPr>
        <p:spPr/>
        <p:txBody>
          <a:bodyPr/>
          <a:lstStyle/>
          <a:p>
            <a:r>
              <a:rPr lang="en-CA" dirty="0" smtClean="0">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2"/>
            <p:custDataLst>
              <p:tags r:id="rId2"/>
            </p:custDataLst>
          </p:nvPr>
        </p:nvSpPr>
        <p:spPr/>
        <p:txBody>
          <a:bodyPr/>
          <a:lstStyle/>
          <a:p>
            <a:fld id="{E7B58D81-04C7-47EB-9B1C-20051A4D7758}" type="slidenum">
              <a:rPr lang="en-CA" smtClean="0">
                <a:solidFill>
                  <a:srgbClr val="000000">
                    <a:tint val="75000"/>
                  </a:srgbClr>
                </a:solidFill>
              </a:rPr>
              <a:pPr/>
              <a:t>31</a:t>
            </a:fld>
            <a:endParaRPr lang="en-CA" dirty="0">
              <a:solidFill>
                <a:srgbClr val="000000">
                  <a:tint val="75000"/>
                </a:srgbClr>
              </a:solidFill>
            </a:endParaRPr>
          </a:p>
        </p:txBody>
      </p:sp>
      <p:sp>
        <p:nvSpPr>
          <p:cNvPr id="7" name="Rectangle 6"/>
          <p:cNvSpPr/>
          <p:nvPr>
            <p:custDataLst>
              <p:tags r:id="rId3"/>
            </p:custDataLst>
          </p:nvPr>
        </p:nvSpPr>
        <p:spPr>
          <a:xfrm>
            <a:off x="479654" y="6005313"/>
            <a:ext cx="8266192" cy="507831"/>
          </a:xfrm>
          <a:prstGeom prst="rect">
            <a:avLst/>
          </a:prstGeom>
        </p:spPr>
        <p:txBody>
          <a:bodyPr wrap="square">
            <a:spAutoFit/>
          </a:bodyPr>
          <a:lstStyle/>
          <a:p>
            <a:pPr algn="just"/>
            <a:r>
              <a:rPr lang="en-US" sz="900" dirty="0" smtClean="0">
                <a:solidFill>
                  <a:srgbClr val="7F7F7F"/>
                </a:solidFill>
                <a:latin typeface="+mj-lt"/>
                <a:cs typeface="Arial" panose="020B0604020202020204" pitchFamily="34" charset="0"/>
              </a:rPr>
              <a:t/>
            </a:r>
            <a:br>
              <a:rPr lang="en-US" sz="900" dirty="0" smtClean="0">
                <a:solidFill>
                  <a:srgbClr val="7F7F7F"/>
                </a:solidFill>
                <a:latin typeface="+mj-lt"/>
                <a:cs typeface="Arial" panose="020B0604020202020204" pitchFamily="34" charset="0"/>
              </a:rPr>
            </a:br>
            <a:r>
              <a:rPr lang="en-US" sz="900" dirty="0" smtClean="0">
                <a:solidFill>
                  <a:srgbClr val="595959"/>
                </a:solidFill>
                <a:latin typeface="+mj-lt"/>
                <a:cs typeface="Arial" panose="020B0604020202020204" pitchFamily="34" charset="0"/>
              </a:rPr>
              <a:t>Q104. </a:t>
            </a:r>
            <a:r>
              <a:rPr lang="fr-CA" sz="900" dirty="0">
                <a:solidFill>
                  <a:srgbClr val="595959"/>
                </a:solidFill>
                <a:latin typeface="+mj-lt"/>
                <a:cs typeface="Arial" panose="020B0604020202020204" pitchFamily="34" charset="0"/>
              </a:rPr>
              <a:t>Pour chacune des paires d’énoncés </a:t>
            </a:r>
            <a:r>
              <a:rPr lang="fr-CA" sz="900" dirty="0" smtClean="0">
                <a:solidFill>
                  <a:srgbClr val="595959"/>
                </a:solidFill>
                <a:latin typeface="+mj-lt"/>
                <a:cs typeface="Arial" panose="020B0604020202020204" pitchFamily="34" charset="0"/>
              </a:rPr>
              <a:t>suivantes, </a:t>
            </a:r>
            <a:r>
              <a:rPr lang="fr-CA" sz="900" dirty="0">
                <a:solidFill>
                  <a:srgbClr val="595959"/>
                </a:solidFill>
                <a:latin typeface="+mj-lt"/>
                <a:cs typeface="Arial" panose="020B0604020202020204" pitchFamily="34" charset="0"/>
              </a:rPr>
              <a:t>vous devez choisir parmi deux énoncés, A et B, celui duquel vous vous sentez le plus proche en choisissant la case qui correspond le plus à votre opinion.</a:t>
            </a:r>
            <a:endParaRPr lang="fr-FR" sz="900" dirty="0">
              <a:solidFill>
                <a:srgbClr val="595959"/>
              </a:solidFill>
              <a:latin typeface="+mj-lt"/>
              <a:cs typeface="Arial" panose="020B0604020202020204" pitchFamily="34" charset="0"/>
            </a:endParaRPr>
          </a:p>
        </p:txBody>
      </p:sp>
      <p:graphicFrame>
        <p:nvGraphicFramePr>
          <p:cNvPr id="9" name="Graphique 8"/>
          <p:cNvGraphicFramePr/>
          <p:nvPr>
            <p:custDataLst>
              <p:tags r:id="rId4"/>
            </p:custDataLst>
            <p:extLst>
              <p:ext uri="{D42A27DB-BD31-4B8C-83A1-F6EECF244321}">
                <p14:modId xmlns:p14="http://schemas.microsoft.com/office/powerpoint/2010/main" val="2359788782"/>
              </p:ext>
            </p:extLst>
          </p:nvPr>
        </p:nvGraphicFramePr>
        <p:xfrm>
          <a:off x="179512" y="1484784"/>
          <a:ext cx="6253628" cy="4637472"/>
        </p:xfrm>
        <a:graphic>
          <a:graphicData uri="http://schemas.openxmlformats.org/drawingml/2006/chart">
            <c:chart xmlns:c="http://schemas.openxmlformats.org/drawingml/2006/chart" xmlns:r="http://schemas.openxmlformats.org/officeDocument/2006/relationships" r:id="rId12"/>
          </a:graphicData>
        </a:graphic>
      </p:graphicFrame>
      <p:sp>
        <p:nvSpPr>
          <p:cNvPr id="2" name="ZoneTexte 1"/>
          <p:cNvSpPr txBox="1"/>
          <p:nvPr>
            <p:custDataLst>
              <p:tags r:id="rId5"/>
            </p:custDataLst>
          </p:nvPr>
        </p:nvSpPr>
        <p:spPr>
          <a:xfrm>
            <a:off x="6203380" y="3501008"/>
            <a:ext cx="2589170" cy="430887"/>
          </a:xfrm>
          <a:prstGeom prst="rect">
            <a:avLst/>
          </a:prstGeom>
          <a:noFill/>
        </p:spPr>
        <p:txBody>
          <a:bodyPr wrap="none" rtlCol="0">
            <a:spAutoFit/>
          </a:bodyPr>
          <a:lstStyle/>
          <a:p>
            <a:r>
              <a:rPr lang="fr-CA" sz="1100" dirty="0">
                <a:solidFill>
                  <a:srgbClr val="595959"/>
                </a:solidFill>
                <a:latin typeface="Arial Narrow" panose="020B0606020202030204" pitchFamily="34" charset="0"/>
              </a:rPr>
              <a:t>L</a:t>
            </a:r>
            <a:r>
              <a:rPr lang="fr-CA" sz="1100" dirty="0" smtClean="0">
                <a:solidFill>
                  <a:srgbClr val="595959"/>
                </a:solidFill>
                <a:latin typeface="Arial Narrow" panose="020B0606020202030204" pitchFamily="34" charset="0"/>
              </a:rPr>
              <a:t>’homosexualité </a:t>
            </a:r>
            <a:r>
              <a:rPr lang="fr-CA" sz="1100" dirty="0">
                <a:solidFill>
                  <a:srgbClr val="595959"/>
                </a:solidFill>
                <a:latin typeface="Arial Narrow" panose="020B0606020202030204" pitchFamily="34" charset="0"/>
              </a:rPr>
              <a:t>est quelque chose d’anormal, </a:t>
            </a:r>
            <a:r>
              <a:rPr lang="fr-CA" sz="1100" dirty="0" smtClean="0">
                <a:solidFill>
                  <a:srgbClr val="595959"/>
                </a:solidFill>
                <a:latin typeface="Arial Narrow" panose="020B0606020202030204" pitchFamily="34" charset="0"/>
              </a:rPr>
              <a:t/>
            </a:r>
            <a:br>
              <a:rPr lang="fr-CA" sz="1100" dirty="0" smtClean="0">
                <a:solidFill>
                  <a:srgbClr val="595959"/>
                </a:solidFill>
                <a:latin typeface="Arial Narrow" panose="020B0606020202030204" pitchFamily="34" charset="0"/>
              </a:rPr>
            </a:br>
            <a:r>
              <a:rPr lang="fr-CA" sz="1100" dirty="0" smtClean="0">
                <a:solidFill>
                  <a:srgbClr val="595959"/>
                </a:solidFill>
                <a:latin typeface="Arial Narrow" panose="020B0606020202030204" pitchFamily="34" charset="0"/>
              </a:rPr>
              <a:t>de </a:t>
            </a:r>
            <a:r>
              <a:rPr lang="fr-CA" sz="1100" dirty="0">
                <a:solidFill>
                  <a:srgbClr val="595959"/>
                </a:solidFill>
                <a:latin typeface="Arial Narrow" panose="020B0606020202030204" pitchFamily="34" charset="0"/>
              </a:rPr>
              <a:t>contre-nature</a:t>
            </a:r>
          </a:p>
        </p:txBody>
      </p:sp>
      <p:sp>
        <p:nvSpPr>
          <p:cNvPr id="11" name="ZoneTexte 10"/>
          <p:cNvSpPr txBox="1"/>
          <p:nvPr>
            <p:custDataLst>
              <p:tags r:id="rId6"/>
            </p:custDataLst>
          </p:nvPr>
        </p:nvSpPr>
        <p:spPr>
          <a:xfrm>
            <a:off x="6156676" y="4635674"/>
            <a:ext cx="3114955" cy="769441"/>
          </a:xfrm>
          <a:prstGeom prst="rect">
            <a:avLst/>
          </a:prstGeom>
          <a:noFill/>
        </p:spPr>
        <p:txBody>
          <a:bodyPr wrap="none" rtlCol="0">
            <a:spAutoFit/>
          </a:bodyPr>
          <a:lstStyle/>
          <a:p>
            <a:r>
              <a:rPr lang="fr-CA" sz="1100" dirty="0">
                <a:solidFill>
                  <a:srgbClr val="595959"/>
                </a:solidFill>
                <a:latin typeface="Arial Narrow" panose="020B0606020202030204" pitchFamily="34" charset="0"/>
              </a:rPr>
              <a:t>Quel que soit le niveau d’amour et d’attention qu’il reçoit, </a:t>
            </a:r>
            <a:r>
              <a:rPr lang="fr-CA" sz="1100" dirty="0" smtClean="0">
                <a:solidFill>
                  <a:srgbClr val="595959"/>
                </a:solidFill>
                <a:latin typeface="Arial Narrow" panose="020B0606020202030204" pitchFamily="34" charset="0"/>
              </a:rPr>
              <a:t/>
            </a:r>
            <a:br>
              <a:rPr lang="fr-CA" sz="1100" dirty="0" smtClean="0">
                <a:solidFill>
                  <a:srgbClr val="595959"/>
                </a:solidFill>
                <a:latin typeface="Arial Narrow" panose="020B0606020202030204" pitchFamily="34" charset="0"/>
              </a:rPr>
            </a:br>
            <a:r>
              <a:rPr lang="fr-CA" sz="1100" dirty="0" smtClean="0">
                <a:solidFill>
                  <a:srgbClr val="595959"/>
                </a:solidFill>
                <a:latin typeface="Arial Narrow" panose="020B0606020202030204" pitchFamily="34" charset="0"/>
              </a:rPr>
              <a:t>je </a:t>
            </a:r>
            <a:r>
              <a:rPr lang="fr-CA" sz="1100" dirty="0">
                <a:solidFill>
                  <a:srgbClr val="595959"/>
                </a:solidFill>
                <a:latin typeface="Arial Narrow" panose="020B0606020202030204" pitchFamily="34" charset="0"/>
              </a:rPr>
              <a:t>pense qu’un enfant ne peut pas se développer aussi </a:t>
            </a:r>
            <a:r>
              <a:rPr lang="fr-CA" sz="1100" dirty="0" smtClean="0">
                <a:solidFill>
                  <a:srgbClr val="595959"/>
                </a:solidFill>
                <a:latin typeface="Arial Narrow" panose="020B0606020202030204" pitchFamily="34" charset="0"/>
              </a:rPr>
              <a:t/>
            </a:r>
            <a:br>
              <a:rPr lang="fr-CA" sz="1100" dirty="0" smtClean="0">
                <a:solidFill>
                  <a:srgbClr val="595959"/>
                </a:solidFill>
                <a:latin typeface="Arial Narrow" panose="020B0606020202030204" pitchFamily="34" charset="0"/>
              </a:rPr>
            </a:br>
            <a:r>
              <a:rPr lang="fr-CA" sz="1100" dirty="0" smtClean="0">
                <a:solidFill>
                  <a:srgbClr val="595959"/>
                </a:solidFill>
                <a:latin typeface="Arial Narrow" panose="020B0606020202030204" pitchFamily="34" charset="0"/>
              </a:rPr>
              <a:t>bien </a:t>
            </a:r>
            <a:r>
              <a:rPr lang="fr-CA" sz="1100" dirty="0">
                <a:solidFill>
                  <a:srgbClr val="595959"/>
                </a:solidFill>
                <a:latin typeface="Arial Narrow" panose="020B0606020202030204" pitchFamily="34" charset="0"/>
              </a:rPr>
              <a:t>avec deux parents de même sexe qu’avec des </a:t>
            </a:r>
            <a:r>
              <a:rPr lang="fr-CA" sz="1100" dirty="0" smtClean="0">
                <a:solidFill>
                  <a:srgbClr val="595959"/>
                </a:solidFill>
                <a:latin typeface="Arial Narrow" panose="020B0606020202030204" pitchFamily="34" charset="0"/>
              </a:rPr>
              <a:t/>
            </a:r>
            <a:br>
              <a:rPr lang="fr-CA" sz="1100" dirty="0" smtClean="0">
                <a:solidFill>
                  <a:srgbClr val="595959"/>
                </a:solidFill>
                <a:latin typeface="Arial Narrow" panose="020B0606020202030204" pitchFamily="34" charset="0"/>
              </a:rPr>
            </a:br>
            <a:r>
              <a:rPr lang="fr-CA" sz="1100" dirty="0" smtClean="0">
                <a:solidFill>
                  <a:srgbClr val="595959"/>
                </a:solidFill>
                <a:latin typeface="Arial Narrow" panose="020B0606020202030204" pitchFamily="34" charset="0"/>
              </a:rPr>
              <a:t>parents </a:t>
            </a:r>
            <a:r>
              <a:rPr lang="fr-CA" sz="1100" dirty="0">
                <a:solidFill>
                  <a:srgbClr val="595959"/>
                </a:solidFill>
                <a:latin typeface="Arial Narrow" panose="020B0606020202030204" pitchFamily="34" charset="0"/>
              </a:rPr>
              <a:t>des deux sexes.</a:t>
            </a:r>
          </a:p>
        </p:txBody>
      </p:sp>
      <p:sp>
        <p:nvSpPr>
          <p:cNvPr id="16" name="Titre 4"/>
          <p:cNvSpPr>
            <a:spLocks noGrp="1"/>
          </p:cNvSpPr>
          <p:nvPr>
            <p:ph type="title"/>
            <p:custDataLst>
              <p:tags r:id="rId7"/>
            </p:custDataLst>
          </p:nvPr>
        </p:nvSpPr>
        <p:spPr>
          <a:xfrm>
            <a:off x="539552" y="490669"/>
            <a:ext cx="5328592" cy="785425"/>
          </a:xfrm>
        </p:spPr>
        <p:txBody>
          <a:bodyPr>
            <a:normAutofit/>
          </a:bodyPr>
          <a:lstStyle/>
          <a:p>
            <a:r>
              <a:rPr lang="fr-CA" sz="2000" dirty="0" smtClean="0">
                <a:solidFill>
                  <a:srgbClr val="9BBB59"/>
                </a:solidFill>
              </a:rPr>
              <a:t>État des perceptions et stéréotypes face aux minorités sexuelles</a:t>
            </a:r>
            <a:endParaRPr lang="fr-CA" sz="2000" dirty="0">
              <a:solidFill>
                <a:srgbClr val="9BBB59"/>
              </a:solidFill>
            </a:endParaRPr>
          </a:p>
        </p:txBody>
      </p:sp>
      <p:sp>
        <p:nvSpPr>
          <p:cNvPr id="17" name="Rectangle 16"/>
          <p:cNvSpPr/>
          <p:nvPr>
            <p:custDataLst>
              <p:tags r:id="rId8"/>
            </p:custDataLst>
          </p:nvPr>
        </p:nvSpPr>
        <p:spPr>
          <a:xfrm>
            <a:off x="478260" y="1160678"/>
            <a:ext cx="2226892" cy="230832"/>
          </a:xfrm>
          <a:prstGeom prst="rect">
            <a:avLst/>
          </a:prstGeom>
        </p:spPr>
        <p:txBody>
          <a:bodyPr wrap="none">
            <a:spAutoFit/>
          </a:bodyPr>
          <a:lstStyle/>
          <a:p>
            <a:r>
              <a:rPr lang="fr-CA" sz="900" dirty="0">
                <a:solidFill>
                  <a:srgbClr val="9BBB59"/>
                </a:solidFill>
                <a:latin typeface="Arial" panose="020B0604020202020204" pitchFamily="34" charset="0"/>
                <a:cs typeface="Arial" panose="020B0604020202020204" pitchFamily="34" charset="0"/>
              </a:rPr>
              <a:t>Base : ensemble des </a:t>
            </a:r>
            <a:r>
              <a:rPr lang="fr-CA" sz="900" dirty="0" smtClean="0">
                <a:solidFill>
                  <a:srgbClr val="9BBB59"/>
                </a:solidFill>
                <a:latin typeface="Arial" panose="020B0604020202020204" pitchFamily="34" charset="0"/>
                <a:cs typeface="Arial" panose="020B0604020202020204" pitchFamily="34" charset="0"/>
              </a:rPr>
              <a:t>répondants n=800</a:t>
            </a:r>
            <a:endParaRPr lang="fr-CA" sz="900" dirty="0">
              <a:solidFill>
                <a:srgbClr val="000000"/>
              </a:solidFill>
              <a:latin typeface="Arial" panose="020B0604020202020204" pitchFamily="34" charset="0"/>
              <a:cs typeface="Arial" panose="020B0604020202020204" pitchFamily="34" charset="0"/>
            </a:endParaRPr>
          </a:p>
        </p:txBody>
      </p:sp>
      <p:sp>
        <p:nvSpPr>
          <p:cNvPr id="12" name="ZoneTexte 11"/>
          <p:cNvSpPr txBox="1"/>
          <p:nvPr>
            <p:custDataLst>
              <p:tags r:id="rId9"/>
            </p:custDataLst>
          </p:nvPr>
        </p:nvSpPr>
        <p:spPr>
          <a:xfrm>
            <a:off x="6177942" y="1887356"/>
            <a:ext cx="2858475" cy="769441"/>
          </a:xfrm>
          <a:prstGeom prst="rect">
            <a:avLst/>
          </a:prstGeom>
          <a:noFill/>
        </p:spPr>
        <p:txBody>
          <a:bodyPr wrap="none" rtlCol="0">
            <a:spAutoFit/>
          </a:bodyPr>
          <a:lstStyle/>
          <a:p>
            <a:r>
              <a:rPr lang="fr-CA" sz="1100" dirty="0">
                <a:solidFill>
                  <a:srgbClr val="595959"/>
                </a:solidFill>
                <a:latin typeface="Arial Narrow" panose="020B0606020202030204" pitchFamily="34" charset="0"/>
              </a:rPr>
              <a:t>Pour éviter tout risque de comportement sexuel </a:t>
            </a:r>
            <a:r>
              <a:rPr lang="fr-CA" sz="1100" dirty="0" smtClean="0">
                <a:solidFill>
                  <a:srgbClr val="595959"/>
                </a:solidFill>
                <a:latin typeface="Arial Narrow" panose="020B0606020202030204" pitchFamily="34" charset="0"/>
              </a:rPr>
              <a:t/>
            </a:r>
            <a:br>
              <a:rPr lang="fr-CA" sz="1100" dirty="0" smtClean="0">
                <a:solidFill>
                  <a:srgbClr val="595959"/>
                </a:solidFill>
                <a:latin typeface="Arial Narrow" panose="020B0606020202030204" pitchFamily="34" charset="0"/>
              </a:rPr>
            </a:br>
            <a:r>
              <a:rPr lang="fr-CA" sz="1100" dirty="0" smtClean="0">
                <a:solidFill>
                  <a:srgbClr val="595959"/>
                </a:solidFill>
                <a:latin typeface="Arial Narrow" panose="020B0606020202030204" pitchFamily="34" charset="0"/>
              </a:rPr>
              <a:t>inapproprié</a:t>
            </a:r>
            <a:r>
              <a:rPr lang="fr-CA" sz="1100" dirty="0">
                <a:solidFill>
                  <a:srgbClr val="595959"/>
                </a:solidFill>
                <a:latin typeface="Arial Narrow" panose="020B0606020202030204" pitchFamily="34" charset="0"/>
              </a:rPr>
              <a:t>, on ne devrait pas confier de travail en </a:t>
            </a:r>
            <a:r>
              <a:rPr lang="fr-CA" sz="1100" dirty="0" smtClean="0">
                <a:solidFill>
                  <a:srgbClr val="595959"/>
                </a:solidFill>
                <a:latin typeface="Arial Narrow" panose="020B0606020202030204" pitchFamily="34" charset="0"/>
              </a:rPr>
              <a:t/>
            </a:r>
            <a:br>
              <a:rPr lang="fr-CA" sz="1100" dirty="0" smtClean="0">
                <a:solidFill>
                  <a:srgbClr val="595959"/>
                </a:solidFill>
                <a:latin typeface="Arial Narrow" panose="020B0606020202030204" pitchFamily="34" charset="0"/>
              </a:rPr>
            </a:br>
            <a:r>
              <a:rPr lang="fr-CA" sz="1100" dirty="0" smtClean="0">
                <a:solidFill>
                  <a:srgbClr val="595959"/>
                </a:solidFill>
                <a:latin typeface="Arial Narrow" panose="020B0606020202030204" pitchFamily="34" charset="0"/>
              </a:rPr>
              <a:t>lien </a:t>
            </a:r>
            <a:r>
              <a:rPr lang="fr-CA" sz="1100" dirty="0">
                <a:solidFill>
                  <a:srgbClr val="595959"/>
                </a:solidFill>
                <a:latin typeface="Arial Narrow" panose="020B0606020202030204" pitchFamily="34" charset="0"/>
              </a:rPr>
              <a:t>avec les enfants à des personnes homosexuels </a:t>
            </a:r>
            <a:r>
              <a:rPr lang="fr-CA" sz="1100" dirty="0" smtClean="0">
                <a:solidFill>
                  <a:srgbClr val="595959"/>
                </a:solidFill>
                <a:latin typeface="Arial Narrow" panose="020B0606020202030204" pitchFamily="34" charset="0"/>
              </a:rPr>
              <a:t/>
            </a:r>
            <a:br>
              <a:rPr lang="fr-CA" sz="1100" dirty="0" smtClean="0">
                <a:solidFill>
                  <a:srgbClr val="595959"/>
                </a:solidFill>
                <a:latin typeface="Arial Narrow" panose="020B0606020202030204" pitchFamily="34" charset="0"/>
              </a:rPr>
            </a:br>
            <a:r>
              <a:rPr lang="fr-CA" sz="1100" dirty="0" smtClean="0">
                <a:solidFill>
                  <a:srgbClr val="595959"/>
                </a:solidFill>
                <a:latin typeface="Arial Narrow" panose="020B0606020202030204" pitchFamily="34" charset="0"/>
              </a:rPr>
              <a:t>ou </a:t>
            </a:r>
            <a:r>
              <a:rPr lang="fr-CA" sz="1100" dirty="0">
                <a:solidFill>
                  <a:srgbClr val="595959"/>
                </a:solidFill>
                <a:latin typeface="Arial Narrow" panose="020B0606020202030204" pitchFamily="34" charset="0"/>
              </a:rPr>
              <a:t>bisexuelles </a:t>
            </a:r>
          </a:p>
        </p:txBody>
      </p:sp>
    </p:spTree>
    <p:extLst>
      <p:ext uri="{BB962C8B-B14F-4D97-AF65-F5344CB8AC3E}">
        <p14:creationId xmlns:p14="http://schemas.microsoft.com/office/powerpoint/2010/main" val="20783845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custDataLst>
              <p:tags r:id="rId1"/>
            </p:custDataLst>
          </p:nvPr>
        </p:nvSpPr>
        <p:spPr/>
        <p:txBody>
          <a:bodyPr/>
          <a:lstStyle/>
          <a:p>
            <a:r>
              <a:rPr lang="en-CA" dirty="0" smtClean="0">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2"/>
            <p:custDataLst>
              <p:tags r:id="rId2"/>
            </p:custDataLst>
          </p:nvPr>
        </p:nvSpPr>
        <p:spPr/>
        <p:txBody>
          <a:bodyPr/>
          <a:lstStyle/>
          <a:p>
            <a:fld id="{E7B58D81-04C7-47EB-9B1C-20051A4D7758}" type="slidenum">
              <a:rPr lang="en-CA" smtClean="0">
                <a:solidFill>
                  <a:srgbClr val="000000">
                    <a:tint val="75000"/>
                  </a:srgbClr>
                </a:solidFill>
              </a:rPr>
              <a:pPr/>
              <a:t>32</a:t>
            </a:fld>
            <a:endParaRPr lang="en-CA" dirty="0">
              <a:solidFill>
                <a:srgbClr val="000000">
                  <a:tint val="75000"/>
                </a:srgbClr>
              </a:solidFill>
            </a:endParaRPr>
          </a:p>
        </p:txBody>
      </p:sp>
      <p:sp>
        <p:nvSpPr>
          <p:cNvPr id="7" name="Rectangle 6"/>
          <p:cNvSpPr/>
          <p:nvPr>
            <p:custDataLst>
              <p:tags r:id="rId3"/>
            </p:custDataLst>
          </p:nvPr>
        </p:nvSpPr>
        <p:spPr>
          <a:xfrm>
            <a:off x="479654" y="6005313"/>
            <a:ext cx="8266192" cy="507831"/>
          </a:xfrm>
          <a:prstGeom prst="rect">
            <a:avLst/>
          </a:prstGeom>
        </p:spPr>
        <p:txBody>
          <a:bodyPr wrap="square">
            <a:spAutoFit/>
          </a:bodyPr>
          <a:lstStyle/>
          <a:p>
            <a:pPr algn="just"/>
            <a:r>
              <a:rPr lang="en-US" sz="900" dirty="0" smtClean="0">
                <a:solidFill>
                  <a:srgbClr val="7F7F7F"/>
                </a:solidFill>
                <a:latin typeface="+mj-lt"/>
              </a:rPr>
              <a:t/>
            </a:r>
            <a:br>
              <a:rPr lang="en-US" sz="900" dirty="0" smtClean="0">
                <a:solidFill>
                  <a:srgbClr val="7F7F7F"/>
                </a:solidFill>
                <a:latin typeface="+mj-lt"/>
              </a:rPr>
            </a:br>
            <a:r>
              <a:rPr lang="en-US" sz="900" dirty="0" smtClean="0">
                <a:solidFill>
                  <a:srgbClr val="595959"/>
                </a:solidFill>
                <a:latin typeface="+mj-lt"/>
                <a:cs typeface="Arial" panose="020B0604020202020204" pitchFamily="34" charset="0"/>
              </a:rPr>
              <a:t>Q104. </a:t>
            </a:r>
            <a:r>
              <a:rPr lang="fr-CA" sz="900" dirty="0">
                <a:solidFill>
                  <a:srgbClr val="595959"/>
                </a:solidFill>
                <a:latin typeface="+mj-lt"/>
                <a:cs typeface="Arial" panose="020B0604020202020204" pitchFamily="34" charset="0"/>
              </a:rPr>
              <a:t>Pour chacune des paires d’énoncés </a:t>
            </a:r>
            <a:r>
              <a:rPr lang="fr-CA" sz="900" dirty="0" smtClean="0">
                <a:solidFill>
                  <a:srgbClr val="595959"/>
                </a:solidFill>
                <a:latin typeface="+mj-lt"/>
                <a:cs typeface="Arial" panose="020B0604020202020204" pitchFamily="34" charset="0"/>
              </a:rPr>
              <a:t>suivantes, </a:t>
            </a:r>
            <a:r>
              <a:rPr lang="fr-CA" sz="900" dirty="0">
                <a:solidFill>
                  <a:srgbClr val="595959"/>
                </a:solidFill>
                <a:latin typeface="+mj-lt"/>
                <a:cs typeface="Arial" panose="020B0604020202020204" pitchFamily="34" charset="0"/>
              </a:rPr>
              <a:t>vous devez choisir parmi deux énoncés, A et B, celui duquel vous vous sentez le plus proche en choisissant la case qui correspond le plus à votre opinion.</a:t>
            </a:r>
            <a:endParaRPr lang="fr-FR" sz="900" dirty="0">
              <a:solidFill>
                <a:srgbClr val="595959"/>
              </a:solidFill>
              <a:latin typeface="+mj-lt"/>
              <a:cs typeface="Arial" panose="020B0604020202020204" pitchFamily="34" charset="0"/>
            </a:endParaRPr>
          </a:p>
        </p:txBody>
      </p:sp>
      <p:graphicFrame>
        <p:nvGraphicFramePr>
          <p:cNvPr id="9" name="Graphique 8"/>
          <p:cNvGraphicFramePr/>
          <p:nvPr>
            <p:custDataLst>
              <p:tags r:id="rId4"/>
            </p:custDataLst>
            <p:extLst>
              <p:ext uri="{D42A27DB-BD31-4B8C-83A1-F6EECF244321}">
                <p14:modId xmlns:p14="http://schemas.microsoft.com/office/powerpoint/2010/main" val="168227084"/>
              </p:ext>
            </p:extLst>
          </p:nvPr>
        </p:nvGraphicFramePr>
        <p:xfrm>
          <a:off x="179512" y="1402512"/>
          <a:ext cx="6253628" cy="4719744"/>
        </p:xfrm>
        <a:graphic>
          <a:graphicData uri="http://schemas.openxmlformats.org/drawingml/2006/chart">
            <c:chart xmlns:c="http://schemas.openxmlformats.org/drawingml/2006/chart" xmlns:r="http://schemas.openxmlformats.org/officeDocument/2006/relationships" r:id="rId12"/>
          </a:graphicData>
        </a:graphic>
      </p:graphicFrame>
      <p:sp>
        <p:nvSpPr>
          <p:cNvPr id="2" name="ZoneTexte 1"/>
          <p:cNvSpPr txBox="1"/>
          <p:nvPr>
            <p:custDataLst>
              <p:tags r:id="rId5"/>
            </p:custDataLst>
          </p:nvPr>
        </p:nvSpPr>
        <p:spPr>
          <a:xfrm>
            <a:off x="6167309" y="1884933"/>
            <a:ext cx="2852063" cy="600164"/>
          </a:xfrm>
          <a:prstGeom prst="rect">
            <a:avLst/>
          </a:prstGeom>
          <a:noFill/>
        </p:spPr>
        <p:txBody>
          <a:bodyPr wrap="none" rtlCol="0">
            <a:spAutoFit/>
          </a:bodyPr>
          <a:lstStyle/>
          <a:p>
            <a:r>
              <a:rPr lang="fr-CA" sz="1100" dirty="0">
                <a:solidFill>
                  <a:srgbClr val="595959"/>
                </a:solidFill>
                <a:latin typeface="Arial Narrow" panose="020B0606020202030204" pitchFamily="34" charset="0"/>
              </a:rPr>
              <a:t>L</a:t>
            </a:r>
            <a:r>
              <a:rPr lang="fr-CA" sz="1100" dirty="0" smtClean="0">
                <a:solidFill>
                  <a:srgbClr val="595959"/>
                </a:solidFill>
                <a:latin typeface="Arial Narrow" panose="020B0606020202030204" pitchFamily="34" charset="0"/>
              </a:rPr>
              <a:t>a </a:t>
            </a:r>
            <a:r>
              <a:rPr lang="fr-CA" sz="1100" dirty="0">
                <a:solidFill>
                  <a:srgbClr val="595959"/>
                </a:solidFill>
                <a:latin typeface="Arial Narrow" panose="020B0606020202030204" pitchFamily="34" charset="0"/>
              </a:rPr>
              <a:t>présence de plus en plus visible de personnes </a:t>
            </a:r>
            <a:r>
              <a:rPr lang="fr-CA" sz="1100" dirty="0" smtClean="0">
                <a:solidFill>
                  <a:srgbClr val="595959"/>
                </a:solidFill>
                <a:latin typeface="Arial Narrow" panose="020B0606020202030204" pitchFamily="34" charset="0"/>
              </a:rPr>
              <a:t/>
            </a:r>
            <a:br>
              <a:rPr lang="fr-CA" sz="1100" dirty="0" smtClean="0">
                <a:solidFill>
                  <a:srgbClr val="595959"/>
                </a:solidFill>
                <a:latin typeface="Arial Narrow" panose="020B0606020202030204" pitchFamily="34" charset="0"/>
              </a:rPr>
            </a:br>
            <a:r>
              <a:rPr lang="fr-CA" sz="1100" dirty="0" smtClean="0">
                <a:solidFill>
                  <a:srgbClr val="595959"/>
                </a:solidFill>
                <a:latin typeface="Arial Narrow" panose="020B0606020202030204" pitchFamily="34" charset="0"/>
              </a:rPr>
              <a:t>homosexuelles</a:t>
            </a:r>
            <a:r>
              <a:rPr lang="fr-CA" sz="1100" dirty="0">
                <a:solidFill>
                  <a:srgbClr val="595959"/>
                </a:solidFill>
                <a:latin typeface="Arial Narrow" panose="020B0606020202030204" pitchFamily="34" charset="0"/>
              </a:rPr>
              <a:t>, bisexuelles ou transgenre dénature </a:t>
            </a:r>
            <a:r>
              <a:rPr lang="fr-CA" sz="1100" dirty="0" smtClean="0">
                <a:solidFill>
                  <a:srgbClr val="595959"/>
                </a:solidFill>
                <a:latin typeface="Arial Narrow" panose="020B0606020202030204" pitchFamily="34" charset="0"/>
              </a:rPr>
              <a:t/>
            </a:r>
            <a:br>
              <a:rPr lang="fr-CA" sz="1100" dirty="0" smtClean="0">
                <a:solidFill>
                  <a:srgbClr val="595959"/>
                </a:solidFill>
                <a:latin typeface="Arial Narrow" panose="020B0606020202030204" pitchFamily="34" charset="0"/>
              </a:rPr>
            </a:br>
            <a:r>
              <a:rPr lang="fr-CA" sz="1100" dirty="0" smtClean="0">
                <a:solidFill>
                  <a:srgbClr val="595959"/>
                </a:solidFill>
                <a:latin typeface="Arial Narrow" panose="020B0606020202030204" pitchFamily="34" charset="0"/>
              </a:rPr>
              <a:t>les </a:t>
            </a:r>
            <a:r>
              <a:rPr lang="fr-CA" sz="1100" dirty="0">
                <a:solidFill>
                  <a:srgbClr val="595959"/>
                </a:solidFill>
                <a:latin typeface="Arial Narrow" panose="020B0606020202030204" pitchFamily="34" charset="0"/>
              </a:rPr>
              <a:t>valeurs de notre société</a:t>
            </a:r>
          </a:p>
        </p:txBody>
      </p:sp>
      <p:sp>
        <p:nvSpPr>
          <p:cNvPr id="8" name="ZoneTexte 7"/>
          <p:cNvSpPr txBox="1"/>
          <p:nvPr>
            <p:custDataLst>
              <p:tags r:id="rId6"/>
            </p:custDataLst>
          </p:nvPr>
        </p:nvSpPr>
        <p:spPr>
          <a:xfrm>
            <a:off x="6254204" y="4777047"/>
            <a:ext cx="2525050" cy="430887"/>
          </a:xfrm>
          <a:prstGeom prst="rect">
            <a:avLst/>
          </a:prstGeom>
          <a:noFill/>
        </p:spPr>
        <p:txBody>
          <a:bodyPr wrap="none" rtlCol="0">
            <a:spAutoFit/>
          </a:bodyPr>
          <a:lstStyle/>
          <a:p>
            <a:r>
              <a:rPr lang="fr-CA" sz="1100" dirty="0">
                <a:solidFill>
                  <a:srgbClr val="595959"/>
                </a:solidFill>
                <a:latin typeface="Arial Narrow" panose="020B0606020202030204" pitchFamily="34" charset="0"/>
              </a:rPr>
              <a:t>U</a:t>
            </a:r>
            <a:r>
              <a:rPr lang="fr-CA" sz="1100" dirty="0" smtClean="0">
                <a:solidFill>
                  <a:srgbClr val="595959"/>
                </a:solidFill>
                <a:latin typeface="Arial Narrow" panose="020B0606020202030204" pitchFamily="34" charset="0"/>
              </a:rPr>
              <a:t>ne </a:t>
            </a:r>
            <a:r>
              <a:rPr lang="fr-CA" sz="1100" dirty="0">
                <a:solidFill>
                  <a:srgbClr val="595959"/>
                </a:solidFill>
                <a:latin typeface="Arial Narrow" panose="020B0606020202030204" pitchFamily="34" charset="0"/>
              </a:rPr>
              <a:t>personne est obligatoirement un homme </a:t>
            </a:r>
            <a:r>
              <a:rPr lang="fr-CA" sz="1100" dirty="0" smtClean="0">
                <a:solidFill>
                  <a:srgbClr val="595959"/>
                </a:solidFill>
                <a:latin typeface="Arial Narrow" panose="020B0606020202030204" pitchFamily="34" charset="0"/>
              </a:rPr>
              <a:t/>
            </a:r>
            <a:br>
              <a:rPr lang="fr-CA" sz="1100" dirty="0" smtClean="0">
                <a:solidFill>
                  <a:srgbClr val="595959"/>
                </a:solidFill>
                <a:latin typeface="Arial Narrow" panose="020B0606020202030204" pitchFamily="34" charset="0"/>
              </a:rPr>
            </a:br>
            <a:r>
              <a:rPr lang="fr-CA" sz="1100" dirty="0" smtClean="0">
                <a:solidFill>
                  <a:srgbClr val="595959"/>
                </a:solidFill>
                <a:latin typeface="Arial Narrow" panose="020B0606020202030204" pitchFamily="34" charset="0"/>
              </a:rPr>
              <a:t>ou </a:t>
            </a:r>
            <a:r>
              <a:rPr lang="fr-CA" sz="1100" dirty="0">
                <a:solidFill>
                  <a:srgbClr val="595959"/>
                </a:solidFill>
                <a:latin typeface="Arial Narrow" panose="020B0606020202030204" pitchFamily="34" charset="0"/>
              </a:rPr>
              <a:t>une femme.</a:t>
            </a:r>
          </a:p>
        </p:txBody>
      </p:sp>
      <p:sp>
        <p:nvSpPr>
          <p:cNvPr id="12" name="Titre 4"/>
          <p:cNvSpPr>
            <a:spLocks noGrp="1"/>
          </p:cNvSpPr>
          <p:nvPr>
            <p:ph type="title"/>
            <p:custDataLst>
              <p:tags r:id="rId7"/>
            </p:custDataLst>
          </p:nvPr>
        </p:nvSpPr>
        <p:spPr>
          <a:xfrm>
            <a:off x="611560" y="490669"/>
            <a:ext cx="5256584" cy="631545"/>
          </a:xfrm>
        </p:spPr>
        <p:txBody>
          <a:bodyPr>
            <a:normAutofit/>
          </a:bodyPr>
          <a:lstStyle/>
          <a:p>
            <a:r>
              <a:rPr lang="fr-CA" sz="2000" dirty="0" smtClean="0">
                <a:solidFill>
                  <a:srgbClr val="9BBB59"/>
                </a:solidFill>
              </a:rPr>
              <a:t>État des perceptions et stéréotypes face aux minorités sexuelles</a:t>
            </a:r>
            <a:endParaRPr lang="fr-CA" sz="2000" dirty="0">
              <a:solidFill>
                <a:srgbClr val="9BBB59"/>
              </a:solidFill>
            </a:endParaRPr>
          </a:p>
        </p:txBody>
      </p:sp>
      <p:sp>
        <p:nvSpPr>
          <p:cNvPr id="14" name="Rectangle 13"/>
          <p:cNvSpPr/>
          <p:nvPr>
            <p:custDataLst>
              <p:tags r:id="rId8"/>
            </p:custDataLst>
          </p:nvPr>
        </p:nvSpPr>
        <p:spPr>
          <a:xfrm>
            <a:off x="488893" y="1141835"/>
            <a:ext cx="2226892" cy="230832"/>
          </a:xfrm>
          <a:prstGeom prst="rect">
            <a:avLst/>
          </a:prstGeom>
        </p:spPr>
        <p:txBody>
          <a:bodyPr wrap="none">
            <a:spAutoFit/>
          </a:bodyPr>
          <a:lstStyle/>
          <a:p>
            <a:r>
              <a:rPr lang="fr-CA" sz="900" dirty="0">
                <a:solidFill>
                  <a:srgbClr val="9BBB59"/>
                </a:solidFill>
                <a:latin typeface="Arial" panose="020B0604020202020204" pitchFamily="34" charset="0"/>
                <a:cs typeface="Arial" panose="020B0604020202020204" pitchFamily="34" charset="0"/>
              </a:rPr>
              <a:t>Base : ensemble des </a:t>
            </a:r>
            <a:r>
              <a:rPr lang="fr-CA" sz="900" dirty="0" smtClean="0">
                <a:solidFill>
                  <a:srgbClr val="9BBB59"/>
                </a:solidFill>
                <a:latin typeface="Arial" panose="020B0604020202020204" pitchFamily="34" charset="0"/>
                <a:cs typeface="Arial" panose="020B0604020202020204" pitchFamily="34" charset="0"/>
              </a:rPr>
              <a:t>répondants n=800</a:t>
            </a:r>
            <a:endParaRPr lang="fr-CA" sz="900" dirty="0">
              <a:solidFill>
                <a:srgbClr val="000000"/>
              </a:solidFill>
              <a:latin typeface="Arial" panose="020B0604020202020204" pitchFamily="34" charset="0"/>
              <a:cs typeface="Arial" panose="020B0604020202020204" pitchFamily="34" charset="0"/>
            </a:endParaRPr>
          </a:p>
        </p:txBody>
      </p:sp>
      <p:sp>
        <p:nvSpPr>
          <p:cNvPr id="13" name="ZoneTexte 12"/>
          <p:cNvSpPr txBox="1"/>
          <p:nvPr>
            <p:custDataLst>
              <p:tags r:id="rId9"/>
            </p:custDataLst>
          </p:nvPr>
        </p:nvSpPr>
        <p:spPr>
          <a:xfrm>
            <a:off x="6167309" y="3195114"/>
            <a:ext cx="2845651" cy="769441"/>
          </a:xfrm>
          <a:prstGeom prst="rect">
            <a:avLst/>
          </a:prstGeom>
          <a:noFill/>
        </p:spPr>
        <p:txBody>
          <a:bodyPr wrap="none" rtlCol="0">
            <a:spAutoFit/>
          </a:bodyPr>
          <a:lstStyle/>
          <a:p>
            <a:r>
              <a:rPr lang="fr-CA" sz="1100" dirty="0">
                <a:solidFill>
                  <a:srgbClr val="595959"/>
                </a:solidFill>
                <a:latin typeface="Arial Narrow" panose="020B0606020202030204" pitchFamily="34" charset="0"/>
              </a:rPr>
              <a:t>L</a:t>
            </a:r>
            <a:r>
              <a:rPr lang="fr-CA" sz="1100" dirty="0" smtClean="0">
                <a:solidFill>
                  <a:srgbClr val="595959"/>
                </a:solidFill>
                <a:latin typeface="Arial Narrow" panose="020B0606020202030204" pitchFamily="34" charset="0"/>
              </a:rPr>
              <a:t>e </a:t>
            </a:r>
            <a:r>
              <a:rPr lang="fr-CA" sz="1100" dirty="0">
                <a:solidFill>
                  <a:srgbClr val="595959"/>
                </a:solidFill>
                <a:latin typeface="Arial Narrow" panose="020B0606020202030204" pitchFamily="34" charset="0"/>
              </a:rPr>
              <a:t>genre (homme ou femme) d’une personne est </a:t>
            </a:r>
            <a:br>
              <a:rPr lang="fr-CA" sz="1100" dirty="0">
                <a:solidFill>
                  <a:srgbClr val="595959"/>
                </a:solidFill>
                <a:latin typeface="Arial Narrow" panose="020B0606020202030204" pitchFamily="34" charset="0"/>
              </a:rPr>
            </a:br>
            <a:r>
              <a:rPr lang="fr-CA" sz="1100" dirty="0" smtClean="0">
                <a:solidFill>
                  <a:srgbClr val="595959"/>
                </a:solidFill>
                <a:latin typeface="Arial Narrow" panose="020B0606020202030204" pitchFamily="34" charset="0"/>
              </a:rPr>
              <a:t>déterminé </a:t>
            </a:r>
            <a:r>
              <a:rPr lang="fr-CA" sz="1100" dirty="0">
                <a:solidFill>
                  <a:srgbClr val="595959"/>
                </a:solidFill>
                <a:latin typeface="Arial Narrow" panose="020B0606020202030204" pitchFamily="34" charset="0"/>
              </a:rPr>
              <a:t>biologiquement à la naissance et que </a:t>
            </a:r>
            <a:r>
              <a:rPr lang="fr-CA" sz="1100" dirty="0" smtClean="0">
                <a:solidFill>
                  <a:srgbClr val="595959"/>
                </a:solidFill>
                <a:latin typeface="Arial Narrow" panose="020B0606020202030204" pitchFamily="34" charset="0"/>
              </a:rPr>
              <a:t>les </a:t>
            </a:r>
            <a:br>
              <a:rPr lang="fr-CA" sz="1100" dirty="0" smtClean="0">
                <a:solidFill>
                  <a:srgbClr val="595959"/>
                </a:solidFill>
                <a:latin typeface="Arial Narrow" panose="020B0606020202030204" pitchFamily="34" charset="0"/>
              </a:rPr>
            </a:br>
            <a:r>
              <a:rPr lang="fr-CA" sz="1100" dirty="0" smtClean="0">
                <a:solidFill>
                  <a:srgbClr val="595959"/>
                </a:solidFill>
                <a:latin typeface="Arial Narrow" panose="020B0606020202030204" pitchFamily="34" charset="0"/>
              </a:rPr>
              <a:t>personnes </a:t>
            </a:r>
            <a:r>
              <a:rPr lang="fr-CA" sz="1100" dirty="0">
                <a:solidFill>
                  <a:srgbClr val="595959"/>
                </a:solidFill>
                <a:latin typeface="Arial Narrow" panose="020B0606020202030204" pitchFamily="34" charset="0"/>
              </a:rPr>
              <a:t>qui veulent en changer ont un problème </a:t>
            </a:r>
            <a:r>
              <a:rPr lang="fr-CA" sz="1100" dirty="0" smtClean="0">
                <a:solidFill>
                  <a:srgbClr val="595959"/>
                </a:solidFill>
                <a:latin typeface="Arial Narrow" panose="020B0606020202030204" pitchFamily="34" charset="0"/>
              </a:rPr>
              <a:t/>
            </a:r>
            <a:br>
              <a:rPr lang="fr-CA" sz="1100" dirty="0" smtClean="0">
                <a:solidFill>
                  <a:srgbClr val="595959"/>
                </a:solidFill>
                <a:latin typeface="Arial Narrow" panose="020B0606020202030204" pitchFamily="34" charset="0"/>
              </a:rPr>
            </a:br>
            <a:r>
              <a:rPr lang="fr-CA" sz="1100" dirty="0" smtClean="0">
                <a:solidFill>
                  <a:srgbClr val="595959"/>
                </a:solidFill>
                <a:latin typeface="Arial Narrow" panose="020B0606020202030204" pitchFamily="34" charset="0"/>
              </a:rPr>
              <a:t>psychologique</a:t>
            </a:r>
            <a:endParaRPr lang="fr-CA" sz="1100" dirty="0">
              <a:solidFill>
                <a:srgbClr val="595959"/>
              </a:solidFill>
              <a:latin typeface="Arial Narrow" panose="020B0606020202030204" pitchFamily="34" charset="0"/>
            </a:endParaRPr>
          </a:p>
        </p:txBody>
      </p:sp>
    </p:spTree>
    <p:extLst>
      <p:ext uri="{BB962C8B-B14F-4D97-AF65-F5344CB8AC3E}">
        <p14:creationId xmlns:p14="http://schemas.microsoft.com/office/powerpoint/2010/main" val="18741156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4294967295"/>
            <p:custDataLst>
              <p:tags r:id="rId1"/>
            </p:custDataLst>
          </p:nvPr>
        </p:nvSpPr>
        <p:spPr>
          <a:xfrm>
            <a:off x="558800" y="6483350"/>
            <a:ext cx="2560638" cy="238125"/>
          </a:xfrm>
          <a:prstGeom prst="rect">
            <a:avLst/>
          </a:prstGeom>
        </p:spPr>
        <p:txBody>
          <a:bodyPr/>
          <a:lstStyle/>
          <a:p>
            <a:pPr>
              <a:defRPr/>
            </a:pPr>
            <a:r>
              <a:rPr lang="en-CA" smtClean="0">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4294967295"/>
            <p:custDataLst>
              <p:tags r:id="rId2"/>
            </p:custDataLst>
          </p:nvPr>
        </p:nvSpPr>
        <p:spPr>
          <a:xfrm>
            <a:off x="5989638" y="6483350"/>
            <a:ext cx="2597150" cy="238125"/>
          </a:xfrm>
          <a:prstGeom prst="rect">
            <a:avLst/>
          </a:prstGeom>
        </p:spPr>
        <p:txBody>
          <a:bodyPr/>
          <a:lstStyle/>
          <a:p>
            <a:pPr>
              <a:defRPr/>
            </a:pPr>
            <a:fld id="{18239141-2E42-4ABB-84FD-6FABED6D0D53}" type="slidenum">
              <a:rPr lang="en-CA" smtClean="0">
                <a:solidFill>
                  <a:srgbClr val="000000">
                    <a:tint val="75000"/>
                  </a:srgbClr>
                </a:solidFill>
              </a:rPr>
              <a:pPr>
                <a:defRPr/>
              </a:pPr>
              <a:t>33</a:t>
            </a:fld>
            <a:endParaRPr lang="en-CA" dirty="0">
              <a:solidFill>
                <a:srgbClr val="000000">
                  <a:tint val="75000"/>
                </a:srgbClr>
              </a:solidFill>
            </a:endParaRPr>
          </a:p>
        </p:txBody>
      </p:sp>
      <p:graphicFrame>
        <p:nvGraphicFramePr>
          <p:cNvPr id="12" name="Table 9"/>
          <p:cNvGraphicFramePr>
            <a:graphicFrameLocks noGrp="1"/>
          </p:cNvGraphicFramePr>
          <p:nvPr>
            <p:custDataLst>
              <p:tags r:id="rId3"/>
            </p:custDataLst>
            <p:extLst>
              <p:ext uri="{D42A27DB-BD31-4B8C-83A1-F6EECF244321}">
                <p14:modId xmlns:p14="http://schemas.microsoft.com/office/powerpoint/2010/main" val="3263399349"/>
              </p:ext>
            </p:extLst>
          </p:nvPr>
        </p:nvGraphicFramePr>
        <p:xfrm>
          <a:off x="611560" y="1556795"/>
          <a:ext cx="6840762" cy="2496067"/>
        </p:xfrm>
        <a:graphic>
          <a:graphicData uri="http://schemas.openxmlformats.org/drawingml/2006/table">
            <a:tbl>
              <a:tblPr firstRow="1" bandRow="1">
                <a:tableStyleId>{2D5ABB26-0587-4C30-8999-92F81FD0307C}</a:tableStyleId>
              </a:tblPr>
              <a:tblGrid>
                <a:gridCol w="2136354"/>
                <a:gridCol w="675738"/>
                <a:gridCol w="671445"/>
                <a:gridCol w="671445"/>
                <a:gridCol w="671445"/>
                <a:gridCol w="671445"/>
                <a:gridCol w="671445"/>
                <a:gridCol w="671445"/>
              </a:tblGrid>
              <a:tr h="183228">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endParaRPr lang="en-CA" sz="800" b="1" dirty="0" smtClean="0">
                        <a:solidFill>
                          <a:srgbClr val="B5CC22"/>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algn="ctr" defTabSz="914400" rtl="0" eaLnBrk="1" fontAlgn="b" latinLnBrk="0" hangingPunct="1"/>
                      <a:r>
                        <a:rPr lang="en-CA" sz="1000" b="1" kern="1200" noProof="0" dirty="0" smtClean="0">
                          <a:solidFill>
                            <a:schemeClr val="tx1">
                              <a:lumMod val="65000"/>
                              <a:lumOff val="35000"/>
                            </a:schemeClr>
                          </a:solidFill>
                          <a:latin typeface="Arial Narrow" panose="020B0606020202030204" pitchFamily="34" charset="0"/>
                          <a:ea typeface="+mn-ea"/>
                          <a:cs typeface="Arial" panose="020B0604020202020204" pitchFamily="34" charset="0"/>
                        </a:rPr>
                        <a:t>TOTAL</a:t>
                      </a:r>
                      <a:endParaRPr lang="fr-CA" sz="1000" b="1" kern="1200" noProof="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gridSpan="6">
                  <a:txBody>
                    <a:bodyPr/>
                    <a:lstStyle/>
                    <a:p>
                      <a:pPr algn="ctr" fontAlgn="b"/>
                      <a:r>
                        <a:rPr lang="fr-CA" sz="1100" b="1" kern="1200" dirty="0" smtClean="0">
                          <a:solidFill>
                            <a:schemeClr val="tx1">
                              <a:lumMod val="65000"/>
                              <a:lumOff val="35000"/>
                            </a:schemeClr>
                          </a:solidFill>
                          <a:latin typeface="Arial" panose="020B0604020202020204" pitchFamily="34" charset="0"/>
                          <a:ea typeface="+mn-ea"/>
                          <a:cs typeface="Arial" panose="020B0604020202020204" pitchFamily="34" charset="0"/>
                        </a:rPr>
                        <a:t>ÂGE</a:t>
                      </a:r>
                      <a:endParaRPr lang="fr-CA" sz="11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FF4E4"/>
                    </a:solidFill>
                  </a:tcPr>
                </a:tc>
                <a:tc hMerge="1">
                  <a:txBody>
                    <a:bodyPr/>
                    <a:lstStyle/>
                    <a:p>
                      <a:pPr algn="ctr" fontAlgn="b"/>
                      <a:endParaRPr lang="fr-CA" sz="1100" b="1" kern="1200" dirty="0">
                        <a:solidFill>
                          <a:schemeClr val="tx1">
                            <a:lumMod val="65000"/>
                            <a:lumOff val="35000"/>
                          </a:schemeClr>
                        </a:solidFill>
                        <a:latin typeface="Arial Narrow" panose="020B0606020202030204"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AF2B8"/>
                    </a:solidFill>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pPr algn="ctr" fontAlgn="b"/>
                      <a:endParaRPr lang="fr-CA" sz="1100" b="1" kern="1200" dirty="0">
                        <a:solidFill>
                          <a:schemeClr val="tx1">
                            <a:lumMod val="65000"/>
                            <a:lumOff val="35000"/>
                          </a:schemeClr>
                        </a:solidFill>
                        <a:latin typeface="Arial Narrow" panose="020B0606020202030204"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AF2B8"/>
                    </a:solidFill>
                  </a:tcPr>
                </a:tc>
              </a:tr>
              <a:tr h="269156">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r>
                        <a:rPr lang="en-CA" sz="1200" b="1" dirty="0" smtClean="0">
                          <a:solidFill>
                            <a:srgbClr val="9BBB59"/>
                          </a:solidFill>
                          <a:latin typeface="Arial" pitchFamily="34" charset="0"/>
                          <a:cs typeface="Arial" pitchFamily="34" charset="0"/>
                        </a:rPr>
                        <a:t>(%)</a:t>
                      </a:r>
                      <a:r>
                        <a:rPr lang="fr-CA" sz="1200" b="0" i="0" u="none" strike="noStrike" dirty="0" smtClean="0">
                          <a:solidFill>
                            <a:srgbClr val="5A5A5A"/>
                          </a:solidFill>
                          <a:effectLst/>
                          <a:latin typeface="Arial Narrow"/>
                        </a:rPr>
                        <a:t> Lorsque je suis en présence d’une personne homosexuelle ou bisexuelle de même sexe que moi, j’ai souvent tendance à penser qu’il ou elle va vouloir me « cruiser »</a:t>
                      </a: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algn="ctr" defTabSz="914400" rtl="0" eaLnBrk="1" fontAlgn="b" latinLnBrk="0" hangingPunct="1"/>
                      <a:endParaRPr lang="fr-CA" sz="1050" b="0" kern="1200" noProof="0" dirty="0">
                        <a:solidFill>
                          <a:schemeClr val="tx1">
                            <a:lumMod val="65000"/>
                            <a:lumOff val="35000"/>
                          </a:schemeClr>
                        </a:solidFill>
                        <a:latin typeface="Franklin Gothic Heavy"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15-17</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18-24</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25-34</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35-44</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45-54</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55+</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r>
              <a:tr h="177480">
                <a:tc>
                  <a:txBody>
                    <a:bodyPr/>
                    <a:lstStyle/>
                    <a:p>
                      <a:pPr marL="0" marR="0" lvl="0" indent="0" algn="r" defTabSz="914400" rtl="0" eaLnBrk="0" fontAlgn="base" latinLnBrk="0" hangingPunct="0">
                        <a:lnSpc>
                          <a:spcPct val="95000"/>
                        </a:lnSpc>
                        <a:spcBef>
                          <a:spcPct val="0"/>
                        </a:spcBef>
                        <a:spcAft>
                          <a:spcPct val="0"/>
                        </a:spcAft>
                        <a:buClrTx/>
                        <a:buSzPct val="85000"/>
                        <a:buFontTx/>
                        <a:buNone/>
                        <a:tabLst/>
                        <a:defRPr/>
                      </a:pPr>
                      <a:r>
                        <a:rPr lang="en-CA" sz="800" b="1" dirty="0" smtClean="0">
                          <a:solidFill>
                            <a:srgbClr val="B5CC22"/>
                          </a:solidFill>
                          <a:latin typeface="Arial" pitchFamily="34" charset="0"/>
                          <a:cs typeface="Arial" pitchFamily="34" charset="0"/>
                        </a:rPr>
                        <a:t>n=</a:t>
                      </a:r>
                    </a:p>
                  </a:txBody>
                  <a:tcPr marL="0" marR="0" anchor="ctr">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smtClean="0">
                          <a:solidFill>
                            <a:srgbClr val="595959"/>
                          </a:solidFill>
                          <a:effectLst/>
                          <a:latin typeface="Arial"/>
                        </a:rPr>
                        <a:t>800</a:t>
                      </a: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a:rPr>
                        <a:t>95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a:rPr>
                        <a:t>198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dirty="0" smtClean="0">
                          <a:solidFill>
                            <a:srgbClr val="595959"/>
                          </a:solidFill>
                          <a:effectLst/>
                          <a:latin typeface="Arial"/>
                        </a:rPr>
                        <a:t>87</a:t>
                      </a: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dirty="0" smtClean="0">
                          <a:solidFill>
                            <a:srgbClr val="595959"/>
                          </a:solidFill>
                          <a:effectLst/>
                          <a:latin typeface="Arial"/>
                        </a:rPr>
                        <a:t>91</a:t>
                      </a: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dirty="0" smtClean="0">
                          <a:solidFill>
                            <a:srgbClr val="595959"/>
                          </a:solidFill>
                          <a:effectLst/>
                          <a:latin typeface="Arial"/>
                        </a:rPr>
                        <a:t>122</a:t>
                      </a: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a:rPr>
                        <a:t>207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r>
              <a:tr h="432000">
                <a:tc>
                  <a:txBody>
                    <a:bodyPr/>
                    <a:lstStyle/>
                    <a:p>
                      <a:pPr algn="l" fontAlgn="b"/>
                      <a:r>
                        <a:rPr lang="en-CA" sz="1100" b="0" i="0" u="none" strike="noStrike" dirty="0" smtClean="0">
                          <a:solidFill>
                            <a:srgbClr val="5A5A5A"/>
                          </a:solidFill>
                          <a:effectLst/>
                          <a:latin typeface="Arial Narrow"/>
                        </a:rPr>
                        <a:t>Tout</a:t>
                      </a:r>
                      <a:r>
                        <a:rPr lang="en-CA" sz="1100" b="0" i="0" u="none" strike="noStrike" baseline="0" dirty="0" smtClean="0">
                          <a:solidFill>
                            <a:srgbClr val="5A5A5A"/>
                          </a:solidFill>
                          <a:effectLst/>
                          <a:latin typeface="Arial Narrow"/>
                        </a:rPr>
                        <a:t> à fait </a:t>
                      </a:r>
                      <a:r>
                        <a:rPr lang="en-CA" sz="1100" b="0" i="0" u="none" strike="noStrike" baseline="0" dirty="0" err="1" smtClean="0">
                          <a:solidFill>
                            <a:srgbClr val="5A5A5A"/>
                          </a:solidFill>
                          <a:effectLst/>
                          <a:latin typeface="Arial Narrow"/>
                        </a:rPr>
                        <a:t>d’accord</a:t>
                      </a:r>
                      <a:endParaRPr lang="fr-CA" sz="1100" b="0" i="0" u="none" strike="noStrike" dirty="0">
                        <a:solidFill>
                          <a:srgbClr val="5A5A5A"/>
                        </a:solidFill>
                        <a:effectLst/>
                        <a:latin typeface="Arial Narrow"/>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Narrow" panose="020B0606020202030204" pitchFamily="34" charset="0"/>
                        </a:rPr>
                        <a:t>2</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100" b="1" i="0" u="none" strike="noStrike" dirty="0" smtClean="0">
                          <a:solidFill>
                            <a:srgbClr val="00B0F0"/>
                          </a:solidFill>
                          <a:effectLst/>
                          <a:latin typeface="Arial Narrow" panose="020B0606020202030204" pitchFamily="34" charset="0"/>
                        </a:rPr>
                        <a:t>7</a:t>
                      </a:r>
                      <a:endParaRPr lang="fr-CA" sz="1100" b="1" i="0" u="none" strike="noStrike" dirty="0">
                        <a:solidFill>
                          <a:srgbClr val="00B0F0"/>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en-CA" sz="1100" b="0" i="0" u="none" strike="noStrike" dirty="0" smtClean="0">
                          <a:solidFill>
                            <a:srgbClr val="595959"/>
                          </a:solidFill>
                          <a:effectLst/>
                          <a:latin typeface="Arial Narrow" panose="020B0606020202030204" pitchFamily="34" charset="0"/>
                        </a:rPr>
                        <a:t>3</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en-CA" sz="1100" b="0" i="0" u="none" strike="noStrike" dirty="0" smtClean="0">
                          <a:solidFill>
                            <a:srgbClr val="595959"/>
                          </a:solidFill>
                          <a:effectLst/>
                          <a:latin typeface="Arial Narrow" panose="020B0606020202030204" pitchFamily="34" charset="0"/>
                        </a:rPr>
                        <a:t>4</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en-CA" sz="1100" b="0" i="0" u="none" strike="noStrike" dirty="0" smtClean="0">
                          <a:solidFill>
                            <a:srgbClr val="595959"/>
                          </a:solidFill>
                          <a:effectLst/>
                          <a:latin typeface="Arial Narrow" panose="020B0606020202030204" pitchFamily="34" charset="0"/>
                        </a:rPr>
                        <a:t>3</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en-CA" sz="1100" b="0" i="0" u="none" strike="noStrike" dirty="0" smtClean="0">
                          <a:solidFill>
                            <a:srgbClr val="595959"/>
                          </a:solidFill>
                          <a:effectLst/>
                          <a:latin typeface="Arial Narrow" panose="020B0606020202030204" pitchFamily="34" charset="0"/>
                        </a:rPr>
                        <a:t>-</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1</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257419">
                <a:tc>
                  <a:txBody>
                    <a:bodyPr/>
                    <a:lstStyle/>
                    <a:p>
                      <a:pPr algn="ctr"/>
                      <a:r>
                        <a:rPr lang="fr-CA" sz="1100" b="1" dirty="0" smtClean="0">
                          <a:solidFill>
                            <a:srgbClr val="595959"/>
                          </a:solidFill>
                          <a:latin typeface="Arial Narrow" panose="020B0606020202030204" pitchFamily="34" charset="0"/>
                        </a:rPr>
                        <a:t>versus</a:t>
                      </a:r>
                      <a:endParaRPr lang="fr-CA" sz="1100" b="1" dirty="0">
                        <a:solidFill>
                          <a:srgbClr val="595959"/>
                        </a:solidFill>
                        <a:latin typeface="Arial Narrow" panose="020B0606020202030204" pitchFamily="34" charset="0"/>
                      </a:endParaRPr>
                    </a:p>
                  </a:txBody>
                  <a:tcPr marL="9525" marR="9525" marT="9525"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432000">
                <a:tc>
                  <a:txBody>
                    <a:bodyPr/>
                    <a:lstStyle/>
                    <a:p>
                      <a:r>
                        <a:rPr lang="fr-CA" sz="1100" dirty="0" smtClean="0">
                          <a:solidFill>
                            <a:srgbClr val="595959"/>
                          </a:solidFill>
                          <a:latin typeface="Arial Narrow" panose="020B0606020202030204" pitchFamily="34" charset="0"/>
                        </a:rPr>
                        <a:t>Tout à fait en désaccord</a:t>
                      </a:r>
                      <a:endParaRPr lang="fr-CA" sz="1100" dirty="0">
                        <a:solidFill>
                          <a:srgbClr val="595959"/>
                        </a:solidFill>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100" b="0" i="0" u="none" strike="noStrike" dirty="0" smtClean="0">
                          <a:solidFill>
                            <a:srgbClr val="595959"/>
                          </a:solidFill>
                          <a:effectLst/>
                          <a:latin typeface="Arial Narrow" panose="020B0606020202030204" pitchFamily="34" charset="0"/>
                        </a:rPr>
                        <a:t>54</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CA" sz="1100" b="0" i="0" u="none" strike="noStrike" kern="1200" dirty="0" smtClean="0">
                          <a:solidFill>
                            <a:srgbClr val="E31836"/>
                          </a:solidFill>
                          <a:effectLst/>
                          <a:latin typeface="Arial Narrow" panose="020B0606020202030204" pitchFamily="34" charset="0"/>
                          <a:ea typeface="+mn-ea"/>
                          <a:cs typeface="+mn-cs"/>
                        </a:rPr>
                        <a:t>43</a:t>
                      </a:r>
                      <a:endParaRPr lang="fr-CA" sz="1100" b="0" i="0" u="none" strike="noStrike" kern="1200" dirty="0">
                        <a:solidFill>
                          <a:srgbClr val="E31836"/>
                        </a:solidFill>
                        <a:effectLst/>
                        <a:latin typeface="Arial Narrow" panose="020B0606020202030204" pitchFamily="34" charset="0"/>
                        <a:ea typeface="+mn-ea"/>
                        <a:cs typeface="+mn-cs"/>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marL="0" algn="ctr" defTabSz="914400" rtl="0" eaLnBrk="1" fontAlgn="ctr" latinLnBrk="0" hangingPunct="1"/>
                      <a:r>
                        <a:rPr lang="en-CA" sz="1100" b="0" i="0" u="none" strike="noStrike" kern="1200" dirty="0" smtClean="0">
                          <a:solidFill>
                            <a:srgbClr val="595959"/>
                          </a:solidFill>
                          <a:effectLst/>
                          <a:latin typeface="Arial Narrow" panose="020B0606020202030204" pitchFamily="34" charset="0"/>
                          <a:ea typeface="+mn-ea"/>
                          <a:cs typeface="+mn-cs"/>
                        </a:rPr>
                        <a:t>48</a:t>
                      </a:r>
                      <a:endParaRPr lang="fr-CA" sz="1100" b="0" i="0" u="none" strike="noStrike" kern="1200" dirty="0">
                        <a:solidFill>
                          <a:srgbClr val="595959"/>
                        </a:solidFill>
                        <a:effectLst/>
                        <a:latin typeface="Arial Narrow" panose="020B0606020202030204" pitchFamily="34" charset="0"/>
                        <a:ea typeface="+mn-ea"/>
                        <a:cs typeface="+mn-cs"/>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en-CA" sz="1100" b="0" i="0" u="none" strike="noStrike" dirty="0" smtClean="0">
                          <a:solidFill>
                            <a:srgbClr val="595959"/>
                          </a:solidFill>
                          <a:effectLst/>
                          <a:latin typeface="Arial Narrow" panose="020B0606020202030204" pitchFamily="34" charset="0"/>
                        </a:rPr>
                        <a:t>53</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en-CA" sz="1100" b="0" i="0" u="none" strike="noStrike" dirty="0" smtClean="0">
                          <a:solidFill>
                            <a:srgbClr val="595959"/>
                          </a:solidFill>
                          <a:effectLst/>
                          <a:latin typeface="Arial Narrow" panose="020B0606020202030204" pitchFamily="34" charset="0"/>
                        </a:rPr>
                        <a:t>58</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en-CA" sz="1100" b="0" i="0" u="none" strike="noStrike" dirty="0" smtClean="0">
                          <a:solidFill>
                            <a:srgbClr val="595959"/>
                          </a:solidFill>
                          <a:effectLst/>
                          <a:latin typeface="Arial Narrow" panose="020B0606020202030204" pitchFamily="34" charset="0"/>
                        </a:rPr>
                        <a:t>51</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marL="0" algn="ctr" defTabSz="914400" rtl="0" eaLnBrk="1" fontAlgn="ctr" latinLnBrk="0" hangingPunct="1"/>
                      <a:r>
                        <a:rPr lang="en-CA" sz="1100" b="0" i="0" u="none" strike="noStrike" kern="1200" dirty="0" smtClean="0">
                          <a:solidFill>
                            <a:srgbClr val="595959"/>
                          </a:solidFill>
                          <a:effectLst/>
                          <a:latin typeface="Arial Narrow" panose="020B0606020202030204" pitchFamily="34" charset="0"/>
                          <a:ea typeface="+mn-ea"/>
                          <a:cs typeface="+mn-cs"/>
                        </a:rPr>
                        <a:t>59</a:t>
                      </a:r>
                      <a:endParaRPr lang="fr-CA" sz="1100" b="0" i="0" u="none" strike="noStrike" kern="1200" dirty="0">
                        <a:solidFill>
                          <a:srgbClr val="595959"/>
                        </a:solidFill>
                        <a:effectLst/>
                        <a:latin typeface="Arial Narrow" panose="020B0606020202030204" pitchFamily="34" charset="0"/>
                        <a:ea typeface="+mn-ea"/>
                        <a:cs typeface="+mn-cs"/>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bl>
          </a:graphicData>
        </a:graphic>
      </p:graphicFrame>
      <p:sp>
        <p:nvSpPr>
          <p:cNvPr id="7" name="Rectangle 6"/>
          <p:cNvSpPr/>
          <p:nvPr>
            <p:custDataLst>
              <p:tags r:id="rId4"/>
            </p:custDataLst>
          </p:nvPr>
        </p:nvSpPr>
        <p:spPr>
          <a:xfrm>
            <a:off x="479654" y="6088161"/>
            <a:ext cx="8052786" cy="369332"/>
          </a:xfrm>
          <a:prstGeom prst="rect">
            <a:avLst/>
          </a:prstGeom>
        </p:spPr>
        <p:txBody>
          <a:bodyPr wrap="square">
            <a:spAutoFit/>
          </a:bodyPr>
          <a:lstStyle/>
          <a:p>
            <a:pPr algn="just"/>
            <a:r>
              <a:rPr lang="en-US" sz="900" dirty="0" smtClean="0">
                <a:solidFill>
                  <a:srgbClr val="7F7F7F"/>
                </a:solidFill>
                <a:latin typeface="Arial Narrow" panose="020B0606020202030204" pitchFamily="34" charset="0"/>
              </a:rPr>
              <a:t/>
            </a:r>
            <a:br>
              <a:rPr lang="en-US" sz="900" dirty="0" smtClean="0">
                <a:solidFill>
                  <a:srgbClr val="7F7F7F"/>
                </a:solidFill>
                <a:latin typeface="Arial Narrow" panose="020B0606020202030204" pitchFamily="34" charset="0"/>
              </a:rPr>
            </a:br>
            <a:r>
              <a:rPr lang="en-US" sz="900" dirty="0" smtClean="0">
                <a:solidFill>
                  <a:srgbClr val="595959"/>
                </a:solidFill>
                <a:latin typeface="+mj-lt"/>
                <a:cs typeface="Arial" panose="020B0604020202020204" pitchFamily="34" charset="0"/>
              </a:rPr>
              <a:t>Q107. </a:t>
            </a:r>
            <a:r>
              <a:rPr lang="fr-CA" sz="900" dirty="0">
                <a:solidFill>
                  <a:srgbClr val="595959"/>
                </a:solidFill>
                <a:latin typeface="+mj-lt"/>
                <a:cs typeface="Arial" panose="020B0604020202020204" pitchFamily="34" charset="0"/>
              </a:rPr>
              <a:t>Dans quelle mesure êtes-vous en accord ou en désaccord avec les énoncés suivants :</a:t>
            </a:r>
            <a:endParaRPr lang="fr-FR" sz="900" dirty="0">
              <a:solidFill>
                <a:srgbClr val="595959"/>
              </a:solidFill>
              <a:latin typeface="+mj-lt"/>
              <a:cs typeface="Arial" panose="020B0604020202020204" pitchFamily="34" charset="0"/>
            </a:endParaRPr>
          </a:p>
        </p:txBody>
      </p:sp>
      <p:sp>
        <p:nvSpPr>
          <p:cNvPr id="9" name="Titre 4"/>
          <p:cNvSpPr txBox="1">
            <a:spLocks/>
          </p:cNvSpPr>
          <p:nvPr>
            <p:custDataLst>
              <p:tags r:id="rId5"/>
            </p:custDataLst>
          </p:nvPr>
        </p:nvSpPr>
        <p:spPr>
          <a:xfrm>
            <a:off x="558800" y="692696"/>
            <a:ext cx="5309344" cy="631545"/>
          </a:xfrm>
          <a:prstGeom prst="rect">
            <a:avLst/>
          </a:prstGeom>
        </p:spPr>
        <p:txBody>
          <a:bodyPr vert="horz" lIns="0" tIns="0" rIns="0" bIns="0" rtlCol="0" anchor="ctr">
            <a:noAutofit/>
          </a:bodyPr>
          <a:lstStyle>
            <a:lvl1pPr algn="l" defTabSz="914400" rtl="0" eaLnBrk="1" latinLnBrk="0" hangingPunct="1">
              <a:spcBef>
                <a:spcPct val="0"/>
              </a:spcBef>
              <a:buNone/>
              <a:defRPr sz="1800" b="1" kern="1200">
                <a:solidFill>
                  <a:srgbClr val="E31836"/>
                </a:solidFill>
                <a:latin typeface="Arial" pitchFamily="34" charset="0"/>
                <a:ea typeface="+mj-ea"/>
                <a:cs typeface="Arial" pitchFamily="34" charset="0"/>
              </a:defRPr>
            </a:lvl1pPr>
          </a:lstStyle>
          <a:p>
            <a:r>
              <a:rPr lang="fr-CA" sz="2000" dirty="0" smtClean="0">
                <a:solidFill>
                  <a:srgbClr val="9BBB59"/>
                </a:solidFill>
              </a:rPr>
              <a:t>État des perceptions et stéréotypes face aux minorités sexuelles</a:t>
            </a:r>
          </a:p>
          <a:p>
            <a:endParaRPr lang="fr-CA" sz="2000" dirty="0">
              <a:solidFill>
                <a:srgbClr val="9BBB59"/>
              </a:solidFill>
            </a:endParaRPr>
          </a:p>
        </p:txBody>
      </p:sp>
      <p:graphicFrame>
        <p:nvGraphicFramePr>
          <p:cNvPr id="11" name="Table 9"/>
          <p:cNvGraphicFramePr>
            <a:graphicFrameLocks noGrp="1"/>
          </p:cNvGraphicFramePr>
          <p:nvPr>
            <p:custDataLst>
              <p:tags r:id="rId6"/>
            </p:custDataLst>
            <p:extLst>
              <p:ext uri="{D42A27DB-BD31-4B8C-83A1-F6EECF244321}">
                <p14:modId xmlns:p14="http://schemas.microsoft.com/office/powerpoint/2010/main" val="1193408829"/>
              </p:ext>
            </p:extLst>
          </p:nvPr>
        </p:nvGraphicFramePr>
        <p:xfrm>
          <a:off x="611561" y="4077072"/>
          <a:ext cx="6840761" cy="2081539"/>
        </p:xfrm>
        <a:graphic>
          <a:graphicData uri="http://schemas.openxmlformats.org/drawingml/2006/table">
            <a:tbl>
              <a:tblPr firstRow="1" bandRow="1">
                <a:tableStyleId>{2D5ABB26-0587-4C30-8999-92F81FD0307C}</a:tableStyleId>
              </a:tblPr>
              <a:tblGrid>
                <a:gridCol w="2136353"/>
                <a:gridCol w="675738"/>
                <a:gridCol w="671445"/>
                <a:gridCol w="671445"/>
                <a:gridCol w="671445"/>
                <a:gridCol w="671445"/>
                <a:gridCol w="671445"/>
                <a:gridCol w="671445"/>
              </a:tblGrid>
              <a:tr h="177480">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r>
                        <a:rPr lang="en-CA" sz="1200" b="1" dirty="0" smtClean="0">
                          <a:solidFill>
                            <a:srgbClr val="9BBB59"/>
                          </a:solidFill>
                          <a:latin typeface="Arial" pitchFamily="34" charset="0"/>
                          <a:cs typeface="Arial" pitchFamily="34" charset="0"/>
                        </a:rPr>
                        <a:t>(%)</a:t>
                      </a:r>
                      <a:r>
                        <a:rPr lang="fr-CA" sz="800" dirty="0" smtClean="0">
                          <a:solidFill>
                            <a:srgbClr val="595959"/>
                          </a:solidFill>
                          <a:latin typeface="Arial Narrow" panose="020B0606020202030204" pitchFamily="34" charset="0"/>
                        </a:rPr>
                        <a:t> </a:t>
                      </a:r>
                      <a:r>
                        <a:rPr lang="fr-CA" sz="1200" b="0" i="0" u="none" strike="noStrike" kern="1200" dirty="0" smtClean="0">
                          <a:solidFill>
                            <a:srgbClr val="5A5A5A"/>
                          </a:solidFill>
                          <a:effectLst/>
                          <a:latin typeface="Arial Narrow"/>
                          <a:ea typeface="+mn-ea"/>
                          <a:cs typeface="+mn-cs"/>
                        </a:rPr>
                        <a:t>J’ai l’impression que si on est en contact régulier avec des personnes homosexuelles, bisexuelles ou transgenres, on pourrait le devenir soi-même</a:t>
                      </a:r>
                    </a:p>
                  </a:txBody>
                  <a:tcPr marL="0" marR="0" anchor="ctr">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r>
              <a:tr h="432000">
                <a:tc>
                  <a:txBody>
                    <a:bodyPr/>
                    <a:lstStyle/>
                    <a:p>
                      <a:pPr algn="l" fontAlgn="b"/>
                      <a:r>
                        <a:rPr lang="en-CA" sz="1100" b="0" i="0" u="none" strike="noStrike" dirty="0" smtClean="0">
                          <a:solidFill>
                            <a:srgbClr val="5A5A5A"/>
                          </a:solidFill>
                          <a:effectLst/>
                          <a:latin typeface="Arial Narrow"/>
                        </a:rPr>
                        <a:t>Tout</a:t>
                      </a:r>
                      <a:r>
                        <a:rPr lang="en-CA" sz="1100" b="0" i="0" u="none" strike="noStrike" baseline="0" dirty="0" smtClean="0">
                          <a:solidFill>
                            <a:srgbClr val="5A5A5A"/>
                          </a:solidFill>
                          <a:effectLst/>
                          <a:latin typeface="Arial Narrow"/>
                        </a:rPr>
                        <a:t> à fait </a:t>
                      </a:r>
                      <a:r>
                        <a:rPr lang="en-CA" sz="1100" b="0" i="0" u="none" strike="noStrike" baseline="0" dirty="0" err="1" smtClean="0">
                          <a:solidFill>
                            <a:srgbClr val="5A5A5A"/>
                          </a:solidFill>
                          <a:effectLst/>
                          <a:latin typeface="Arial Narrow"/>
                        </a:rPr>
                        <a:t>d’accord</a:t>
                      </a:r>
                      <a:endParaRPr lang="fr-CA" sz="1100" b="0" i="0" u="none" strike="noStrike" dirty="0">
                        <a:solidFill>
                          <a:srgbClr val="5A5A5A"/>
                        </a:solidFill>
                        <a:effectLst/>
                        <a:latin typeface="Arial Narrow"/>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100" b="0" i="0" u="none" strike="noStrike" dirty="0" smtClean="0">
                          <a:solidFill>
                            <a:srgbClr val="595959"/>
                          </a:solidFill>
                          <a:effectLst/>
                          <a:latin typeface="Arial Narrow" panose="020B0606020202030204" pitchFamily="34" charset="0"/>
                        </a:rPr>
                        <a:t>2</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CA" sz="1100" b="1" i="0" u="none" strike="noStrike" kern="1200" dirty="0" smtClean="0">
                          <a:solidFill>
                            <a:srgbClr val="00B0F0"/>
                          </a:solidFill>
                          <a:effectLst/>
                          <a:latin typeface="Arial Narrow" panose="020B0606020202030204" pitchFamily="34" charset="0"/>
                          <a:ea typeface="+mn-ea"/>
                          <a:cs typeface="+mn-cs"/>
                        </a:rPr>
                        <a:t>9</a:t>
                      </a:r>
                      <a:endParaRPr lang="fr-CA" sz="1100" b="1" i="0" u="none" strike="noStrike" kern="1200" dirty="0">
                        <a:solidFill>
                          <a:srgbClr val="00B0F0"/>
                        </a:solidFill>
                        <a:effectLst/>
                        <a:latin typeface="Arial Narrow" panose="020B0606020202030204" pitchFamily="34" charset="0"/>
                        <a:ea typeface="+mn-ea"/>
                        <a:cs typeface="+mn-cs"/>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marL="0" algn="ctr" defTabSz="914400" rtl="0" eaLnBrk="1" fontAlgn="ctr" latinLnBrk="0" hangingPunct="1"/>
                      <a:r>
                        <a:rPr lang="en-CA" sz="1100" b="1" i="0" u="none" strike="noStrike" kern="1200" dirty="0" smtClean="0">
                          <a:solidFill>
                            <a:srgbClr val="00B0F0"/>
                          </a:solidFill>
                          <a:effectLst/>
                          <a:latin typeface="Arial Narrow" panose="020B0606020202030204" pitchFamily="34" charset="0"/>
                          <a:ea typeface="+mn-ea"/>
                          <a:cs typeface="+mn-cs"/>
                        </a:rPr>
                        <a:t>5</a:t>
                      </a:r>
                      <a:endParaRPr lang="fr-CA" sz="1100" b="1" i="0" u="none" strike="noStrike" kern="1200" dirty="0">
                        <a:solidFill>
                          <a:srgbClr val="00B0F0"/>
                        </a:solidFill>
                        <a:effectLst/>
                        <a:latin typeface="Arial Narrow" panose="020B0606020202030204" pitchFamily="34" charset="0"/>
                        <a:ea typeface="+mn-ea"/>
                        <a:cs typeface="+mn-cs"/>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marL="0" algn="ctr" defTabSz="914400" rtl="0" eaLnBrk="1" fontAlgn="ctr" latinLnBrk="0" hangingPunct="1"/>
                      <a:r>
                        <a:rPr lang="en-CA" sz="1100" b="0" i="0" u="none" strike="noStrike" kern="1200" dirty="0" smtClean="0">
                          <a:solidFill>
                            <a:srgbClr val="00B0F0"/>
                          </a:solidFill>
                          <a:effectLst/>
                          <a:latin typeface="Arial Narrow" panose="020B0606020202030204" pitchFamily="34" charset="0"/>
                          <a:ea typeface="+mn-ea"/>
                          <a:cs typeface="+mn-cs"/>
                        </a:rPr>
                        <a:t>5</a:t>
                      </a:r>
                      <a:endParaRPr lang="fr-CA" sz="1100" b="0" i="0" u="none" strike="noStrike" kern="1200" dirty="0">
                        <a:solidFill>
                          <a:srgbClr val="00B0F0"/>
                        </a:solidFill>
                        <a:effectLst/>
                        <a:latin typeface="Arial Narrow" panose="020B0606020202030204" pitchFamily="34" charset="0"/>
                        <a:ea typeface="+mn-ea"/>
                        <a:cs typeface="+mn-cs"/>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en-CA" sz="1100" b="0" i="0" u="none" strike="noStrike" dirty="0" smtClean="0">
                          <a:solidFill>
                            <a:srgbClr val="595959"/>
                          </a:solidFill>
                          <a:effectLst/>
                          <a:latin typeface="Arial Narrow" panose="020B0606020202030204" pitchFamily="34" charset="0"/>
                        </a:rPr>
                        <a:t>2</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en-CA" sz="1100" b="0" i="0" u="none" strike="noStrike" dirty="0" smtClean="0">
                          <a:solidFill>
                            <a:srgbClr val="595959"/>
                          </a:solidFill>
                          <a:effectLst/>
                          <a:latin typeface="Arial Narrow" panose="020B0606020202030204" pitchFamily="34" charset="0"/>
                        </a:rPr>
                        <a:t>-</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marL="0" algn="ctr" defTabSz="914400" rtl="0" eaLnBrk="1" fontAlgn="ctr" latinLnBrk="0" hangingPunct="1"/>
                      <a:r>
                        <a:rPr lang="en-CA" sz="1100" b="1" i="0" u="none" strike="noStrike" kern="1200" dirty="0" smtClean="0">
                          <a:solidFill>
                            <a:srgbClr val="E31836"/>
                          </a:solidFill>
                          <a:effectLst/>
                          <a:latin typeface="Arial Narrow" panose="020B0606020202030204" pitchFamily="34" charset="0"/>
                          <a:ea typeface="+mn-ea"/>
                          <a:cs typeface="+mn-cs"/>
                        </a:rPr>
                        <a:t>-</a:t>
                      </a:r>
                      <a:endParaRPr lang="fr-CA" sz="1100" b="1" i="0" u="none" strike="noStrike" kern="1200" dirty="0">
                        <a:solidFill>
                          <a:srgbClr val="E31836"/>
                        </a:solidFill>
                        <a:effectLst/>
                        <a:latin typeface="Arial Narrow" panose="020B0606020202030204" pitchFamily="34" charset="0"/>
                        <a:ea typeface="+mn-ea"/>
                        <a:cs typeface="+mn-cs"/>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257419">
                <a:tc>
                  <a:txBody>
                    <a:bodyPr/>
                    <a:lstStyle/>
                    <a:p>
                      <a:pPr algn="ctr"/>
                      <a:r>
                        <a:rPr lang="fr-CA" sz="1100" b="1" dirty="0" smtClean="0">
                          <a:solidFill>
                            <a:srgbClr val="595959"/>
                          </a:solidFill>
                          <a:latin typeface="Arial Narrow" panose="020B0606020202030204" pitchFamily="34" charset="0"/>
                        </a:rPr>
                        <a:t>versus</a:t>
                      </a:r>
                      <a:endParaRPr lang="fr-CA" sz="1100" b="1" dirty="0">
                        <a:solidFill>
                          <a:srgbClr val="595959"/>
                        </a:solidFill>
                        <a:latin typeface="Arial Narrow" panose="020B0606020202030204" pitchFamily="34" charset="0"/>
                      </a:endParaRPr>
                    </a:p>
                  </a:txBody>
                  <a:tcPr marL="9525" marR="9525" marT="9525"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432000">
                <a:tc>
                  <a:txBody>
                    <a:bodyPr/>
                    <a:lstStyle/>
                    <a:p>
                      <a:r>
                        <a:rPr lang="en-CA" sz="1100" dirty="0" smtClean="0">
                          <a:solidFill>
                            <a:srgbClr val="595959"/>
                          </a:solidFill>
                          <a:latin typeface="Arial Narrow" panose="020B0606020202030204" pitchFamily="34" charset="0"/>
                        </a:rPr>
                        <a:t>Tout</a:t>
                      </a:r>
                      <a:r>
                        <a:rPr lang="en-CA" sz="1100" baseline="0" dirty="0" smtClean="0">
                          <a:solidFill>
                            <a:srgbClr val="595959"/>
                          </a:solidFill>
                          <a:latin typeface="Arial Narrow" panose="020B0606020202030204" pitchFamily="34" charset="0"/>
                        </a:rPr>
                        <a:t> à fait </a:t>
                      </a:r>
                      <a:r>
                        <a:rPr lang="en-CA" sz="1100" baseline="0" dirty="0" err="1" smtClean="0">
                          <a:solidFill>
                            <a:srgbClr val="595959"/>
                          </a:solidFill>
                          <a:latin typeface="Arial Narrow" panose="020B0606020202030204" pitchFamily="34" charset="0"/>
                        </a:rPr>
                        <a:t>en</a:t>
                      </a:r>
                      <a:r>
                        <a:rPr lang="en-CA" sz="1100" baseline="0" dirty="0" smtClean="0">
                          <a:solidFill>
                            <a:srgbClr val="595959"/>
                          </a:solidFill>
                          <a:latin typeface="Arial Narrow" panose="020B0606020202030204" pitchFamily="34" charset="0"/>
                        </a:rPr>
                        <a:t> </a:t>
                      </a:r>
                      <a:r>
                        <a:rPr lang="en-CA" sz="1100" baseline="0" dirty="0" err="1" smtClean="0">
                          <a:solidFill>
                            <a:srgbClr val="595959"/>
                          </a:solidFill>
                          <a:latin typeface="Arial Narrow" panose="020B0606020202030204" pitchFamily="34" charset="0"/>
                        </a:rPr>
                        <a:t>désaccord</a:t>
                      </a:r>
                      <a:endParaRPr lang="fr-CA" sz="1100" dirty="0">
                        <a:solidFill>
                          <a:srgbClr val="595959"/>
                        </a:solidFill>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Narrow" panose="020B0606020202030204" pitchFamily="34" charset="0"/>
                        </a:rPr>
                        <a:t>70</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0" i="0" u="none" strike="noStrike" dirty="0" smtClean="0">
                          <a:solidFill>
                            <a:srgbClr val="E31836"/>
                          </a:solidFill>
                          <a:effectLst/>
                          <a:latin typeface="Arial Narrow" panose="020B0606020202030204" pitchFamily="34" charset="0"/>
                        </a:rPr>
                        <a:t>57</a:t>
                      </a:r>
                      <a:endParaRPr lang="fr-CA" sz="1100" b="0" i="0" u="none" strike="noStrike" dirty="0">
                        <a:solidFill>
                          <a:srgbClr val="E31836"/>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64</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en-CA" sz="1100" b="0" i="0" u="none" strike="noStrike" dirty="0" smtClean="0">
                          <a:solidFill>
                            <a:srgbClr val="595959"/>
                          </a:solidFill>
                          <a:effectLst/>
                          <a:latin typeface="Arial Narrow" panose="020B0606020202030204" pitchFamily="34" charset="0"/>
                        </a:rPr>
                        <a:t>67</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en-CA" sz="1100" b="0" i="0" u="none" strike="noStrike" dirty="0" smtClean="0">
                          <a:solidFill>
                            <a:srgbClr val="595959"/>
                          </a:solidFill>
                          <a:effectLst/>
                          <a:latin typeface="Arial Narrow" panose="020B0606020202030204" pitchFamily="34" charset="0"/>
                        </a:rPr>
                        <a:t>75</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en-CA" sz="1100" b="0" i="0" u="none" strike="noStrike" dirty="0" smtClean="0">
                          <a:solidFill>
                            <a:srgbClr val="595959"/>
                          </a:solidFill>
                          <a:effectLst/>
                          <a:latin typeface="Arial Narrow" panose="020B0606020202030204" pitchFamily="34" charset="0"/>
                        </a:rPr>
                        <a:t>65</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73</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bl>
          </a:graphicData>
        </a:graphic>
      </p:graphicFrame>
      <p:sp>
        <p:nvSpPr>
          <p:cNvPr id="8" name="Rectangle 7"/>
          <p:cNvSpPr/>
          <p:nvPr>
            <p:custDataLst>
              <p:tags r:id="rId7"/>
            </p:custDataLst>
          </p:nvPr>
        </p:nvSpPr>
        <p:spPr>
          <a:xfrm>
            <a:off x="488893" y="1141835"/>
            <a:ext cx="2226892" cy="230832"/>
          </a:xfrm>
          <a:prstGeom prst="rect">
            <a:avLst/>
          </a:prstGeom>
        </p:spPr>
        <p:txBody>
          <a:bodyPr wrap="none">
            <a:spAutoFit/>
          </a:bodyPr>
          <a:lstStyle/>
          <a:p>
            <a:r>
              <a:rPr lang="fr-CA" sz="900" dirty="0">
                <a:solidFill>
                  <a:srgbClr val="9BBB59"/>
                </a:solidFill>
                <a:latin typeface="Arial" panose="020B0604020202020204" pitchFamily="34" charset="0"/>
                <a:cs typeface="Arial" panose="020B0604020202020204" pitchFamily="34" charset="0"/>
              </a:rPr>
              <a:t>Base : ensemble des </a:t>
            </a:r>
            <a:r>
              <a:rPr lang="fr-CA" sz="900" dirty="0" smtClean="0">
                <a:solidFill>
                  <a:srgbClr val="9BBB59"/>
                </a:solidFill>
                <a:latin typeface="Arial" panose="020B0604020202020204" pitchFamily="34" charset="0"/>
                <a:cs typeface="Arial" panose="020B0604020202020204" pitchFamily="34" charset="0"/>
              </a:rPr>
              <a:t>répondants n=800</a:t>
            </a:r>
            <a:endParaRPr lang="fr-CA" sz="9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57945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4294967295"/>
            <p:custDataLst>
              <p:tags r:id="rId1"/>
            </p:custDataLst>
          </p:nvPr>
        </p:nvSpPr>
        <p:spPr>
          <a:xfrm>
            <a:off x="558800" y="6483350"/>
            <a:ext cx="2560638" cy="238125"/>
          </a:xfrm>
          <a:prstGeom prst="rect">
            <a:avLst/>
          </a:prstGeom>
        </p:spPr>
        <p:txBody>
          <a:bodyPr/>
          <a:lstStyle/>
          <a:p>
            <a:pPr>
              <a:defRPr/>
            </a:pPr>
            <a:r>
              <a:rPr lang="en-CA" smtClean="0">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4294967295"/>
            <p:custDataLst>
              <p:tags r:id="rId2"/>
            </p:custDataLst>
          </p:nvPr>
        </p:nvSpPr>
        <p:spPr>
          <a:xfrm>
            <a:off x="5989638" y="6483350"/>
            <a:ext cx="2597150" cy="238125"/>
          </a:xfrm>
          <a:prstGeom prst="rect">
            <a:avLst/>
          </a:prstGeom>
        </p:spPr>
        <p:txBody>
          <a:bodyPr/>
          <a:lstStyle/>
          <a:p>
            <a:pPr>
              <a:defRPr/>
            </a:pPr>
            <a:fld id="{18239141-2E42-4ABB-84FD-6FABED6D0D53}" type="slidenum">
              <a:rPr lang="en-CA" smtClean="0">
                <a:solidFill>
                  <a:srgbClr val="000000">
                    <a:tint val="75000"/>
                  </a:srgbClr>
                </a:solidFill>
              </a:rPr>
              <a:pPr>
                <a:defRPr/>
              </a:pPr>
              <a:t>34</a:t>
            </a:fld>
            <a:endParaRPr lang="en-CA" dirty="0">
              <a:solidFill>
                <a:srgbClr val="000000">
                  <a:tint val="75000"/>
                </a:srgbClr>
              </a:solidFill>
            </a:endParaRPr>
          </a:p>
        </p:txBody>
      </p:sp>
      <p:graphicFrame>
        <p:nvGraphicFramePr>
          <p:cNvPr id="12" name="Table 9"/>
          <p:cNvGraphicFramePr>
            <a:graphicFrameLocks noGrp="1"/>
          </p:cNvGraphicFramePr>
          <p:nvPr>
            <p:custDataLst>
              <p:tags r:id="rId3"/>
            </p:custDataLst>
            <p:extLst>
              <p:ext uri="{D42A27DB-BD31-4B8C-83A1-F6EECF244321}">
                <p14:modId xmlns:p14="http://schemas.microsoft.com/office/powerpoint/2010/main" val="1611269876"/>
              </p:ext>
            </p:extLst>
          </p:nvPr>
        </p:nvGraphicFramePr>
        <p:xfrm>
          <a:off x="611560" y="1556795"/>
          <a:ext cx="7848873" cy="2496067"/>
        </p:xfrm>
        <a:graphic>
          <a:graphicData uri="http://schemas.openxmlformats.org/drawingml/2006/table">
            <a:tbl>
              <a:tblPr firstRow="1" bandRow="1">
                <a:tableStyleId>{2D5ABB26-0587-4C30-8999-92F81FD0307C}</a:tableStyleId>
              </a:tblPr>
              <a:tblGrid>
                <a:gridCol w="2376264"/>
                <a:gridCol w="751623"/>
                <a:gridCol w="866799"/>
                <a:gridCol w="866799"/>
                <a:gridCol w="746847"/>
                <a:gridCol w="746847"/>
                <a:gridCol w="746847"/>
                <a:gridCol w="746847"/>
              </a:tblGrid>
              <a:tr h="183228">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endParaRPr lang="en-CA" sz="800" b="1" dirty="0" smtClean="0">
                        <a:solidFill>
                          <a:srgbClr val="B5CC22"/>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algn="ctr" defTabSz="914400" rtl="0" eaLnBrk="1" fontAlgn="b" latinLnBrk="0" hangingPunct="1"/>
                      <a:r>
                        <a:rPr lang="en-CA" sz="1000" b="1" kern="1200" noProof="0" dirty="0" smtClean="0">
                          <a:solidFill>
                            <a:schemeClr val="tx1">
                              <a:lumMod val="65000"/>
                              <a:lumOff val="35000"/>
                            </a:schemeClr>
                          </a:solidFill>
                          <a:latin typeface="Arial Narrow" panose="020B0606020202030204" pitchFamily="34" charset="0"/>
                          <a:ea typeface="+mn-ea"/>
                          <a:cs typeface="Arial" panose="020B0604020202020204" pitchFamily="34" charset="0"/>
                        </a:rPr>
                        <a:t>TOTAL</a:t>
                      </a:r>
                      <a:endParaRPr lang="fr-CA" sz="1000" b="1" kern="1200" noProof="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fontAlgn="b"/>
                      <a:r>
                        <a:rPr lang="fr-CA" sz="1100" b="1" kern="1200" dirty="0" smtClean="0">
                          <a:solidFill>
                            <a:schemeClr val="tx1">
                              <a:lumMod val="65000"/>
                              <a:lumOff val="35000"/>
                            </a:schemeClr>
                          </a:solidFill>
                          <a:latin typeface="Arial" panose="020B0604020202020204" pitchFamily="34" charset="0"/>
                          <a:ea typeface="+mn-ea"/>
                          <a:cs typeface="Arial" panose="020B0604020202020204" pitchFamily="34" charset="0"/>
                        </a:rPr>
                        <a:t>RÉGION</a:t>
                      </a:r>
                      <a:endParaRPr lang="fr-CA" sz="11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FF4E4"/>
                    </a:solidFill>
                  </a:tcPr>
                </a:tc>
                <a:tc hMerge="1">
                  <a:txBody>
                    <a:bodyPr/>
                    <a:lstStyle/>
                    <a:p>
                      <a:endParaRPr lang="fr-CA"/>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AF2B8"/>
                    </a:solidFill>
                  </a:tcPr>
                </a:tc>
                <a:tc gridSpan="2">
                  <a:txBody>
                    <a:bodyPr/>
                    <a:lstStyle/>
                    <a:p>
                      <a:pPr algn="ctr" fontAlgn="b"/>
                      <a:r>
                        <a:rPr lang="en-CA" sz="1100" b="1" kern="1200" dirty="0" smtClean="0">
                          <a:solidFill>
                            <a:schemeClr val="tx1">
                              <a:lumMod val="65000"/>
                              <a:lumOff val="35000"/>
                            </a:schemeClr>
                          </a:solidFill>
                          <a:latin typeface="Arial" panose="020B0604020202020204" pitchFamily="34" charset="0"/>
                          <a:ea typeface="+mn-ea"/>
                          <a:cs typeface="Arial" panose="020B0604020202020204" pitchFamily="34" charset="0"/>
                        </a:rPr>
                        <a:t>SEXE</a:t>
                      </a:r>
                      <a:endParaRPr lang="fr-CA" sz="11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FF4E4"/>
                    </a:solidFill>
                  </a:tcPr>
                </a:tc>
                <a:tc hMerge="1">
                  <a:txBody>
                    <a:bodyPr/>
                    <a:lstStyle/>
                    <a:p>
                      <a:pPr algn="ctr" fontAlgn="b"/>
                      <a:endParaRPr lang="fr-CA" sz="1100" b="1" kern="1200" dirty="0">
                        <a:solidFill>
                          <a:schemeClr val="tx1">
                            <a:lumMod val="65000"/>
                            <a:lumOff val="35000"/>
                          </a:schemeClr>
                        </a:solidFill>
                        <a:latin typeface="Arial Narrow" panose="020B0606020202030204"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AF2B8"/>
                    </a:solidFill>
                  </a:tcPr>
                </a:tc>
                <a:tc gridSpan="2">
                  <a:txBody>
                    <a:bodyPr/>
                    <a:lstStyle/>
                    <a:p>
                      <a:pPr algn="ctr" fontAlgn="b"/>
                      <a:r>
                        <a:rPr lang="fr-CA" sz="1100" b="1" kern="1200" dirty="0" smtClean="0">
                          <a:solidFill>
                            <a:schemeClr val="tx1">
                              <a:lumMod val="65000"/>
                              <a:lumOff val="35000"/>
                            </a:schemeClr>
                          </a:solidFill>
                          <a:latin typeface="Arial" panose="020B0604020202020204" pitchFamily="34" charset="0"/>
                          <a:ea typeface="+mn-ea"/>
                          <a:cs typeface="Arial" panose="020B0604020202020204" pitchFamily="34" charset="0"/>
                        </a:rPr>
                        <a:t>NÉ(E) AU CANADA</a:t>
                      </a:r>
                      <a:endParaRPr lang="fr-CA" sz="11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FF4E4"/>
                    </a:solidFill>
                  </a:tcPr>
                </a:tc>
                <a:tc hMerge="1">
                  <a:txBody>
                    <a:bodyPr/>
                    <a:lstStyle/>
                    <a:p>
                      <a:pPr algn="ctr" fontAlgn="b"/>
                      <a:endParaRPr lang="fr-CA" sz="11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FF4E4"/>
                    </a:solidFill>
                  </a:tcPr>
                </a:tc>
              </a:tr>
              <a:tr h="269156">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r>
                        <a:rPr lang="en-CA" sz="1200" b="1" dirty="0" smtClean="0">
                          <a:solidFill>
                            <a:srgbClr val="9BBB59"/>
                          </a:solidFill>
                          <a:latin typeface="Arial" pitchFamily="34" charset="0"/>
                          <a:cs typeface="Arial" pitchFamily="34" charset="0"/>
                        </a:rPr>
                        <a:t>(%)</a:t>
                      </a:r>
                      <a:r>
                        <a:rPr lang="fr-CA" sz="1200" b="0" i="0" u="none" strike="noStrike" dirty="0" smtClean="0">
                          <a:solidFill>
                            <a:srgbClr val="5A5A5A"/>
                          </a:solidFill>
                          <a:effectLst/>
                          <a:latin typeface="Arial Narrow"/>
                        </a:rPr>
                        <a:t> Lorsque je suis en présence d’une personne homosexuelle ou bisexuelle de même sexe que moi, j’ai souvent tendance à penser qu’il ou elle va vouloir me </a:t>
                      </a:r>
                      <a:br>
                        <a:rPr lang="fr-CA" sz="1200" b="0" i="0" u="none" strike="noStrike" dirty="0" smtClean="0">
                          <a:solidFill>
                            <a:srgbClr val="5A5A5A"/>
                          </a:solidFill>
                          <a:effectLst/>
                          <a:latin typeface="Arial Narrow"/>
                        </a:rPr>
                      </a:br>
                      <a:r>
                        <a:rPr lang="fr-CA" sz="1200" b="0" i="0" u="none" strike="noStrike" dirty="0" smtClean="0">
                          <a:solidFill>
                            <a:srgbClr val="5A5A5A"/>
                          </a:solidFill>
                          <a:effectLst/>
                          <a:latin typeface="Arial Narrow"/>
                        </a:rPr>
                        <a:t>« cruiser »</a:t>
                      </a: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algn="ctr" defTabSz="914400" rtl="0" eaLnBrk="1" fontAlgn="b" latinLnBrk="0" hangingPunct="1"/>
                      <a:endParaRPr lang="fr-CA" sz="1050" b="0" kern="1200" noProof="0" dirty="0">
                        <a:solidFill>
                          <a:schemeClr val="tx1">
                            <a:lumMod val="65000"/>
                            <a:lumOff val="35000"/>
                          </a:schemeClr>
                        </a:solidFill>
                        <a:latin typeface="Franklin Gothic Heavy"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Québec</a:t>
                      </a:r>
                      <a:r>
                        <a:rPr lang="fr-CA" sz="1000" b="1" kern="1200" baseline="0" dirty="0" smtClean="0">
                          <a:solidFill>
                            <a:schemeClr val="tx1">
                              <a:lumMod val="65000"/>
                              <a:lumOff val="35000"/>
                            </a:schemeClr>
                          </a:solidFill>
                          <a:latin typeface="Arial Narrow" panose="020B0606020202030204" pitchFamily="34" charset="0"/>
                          <a:ea typeface="+mn-ea"/>
                          <a:cs typeface="Arial" panose="020B0604020202020204" pitchFamily="34" charset="0"/>
                        </a:rPr>
                        <a:t> </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Canada </a:t>
                      </a:r>
                      <a:b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br>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hors</a:t>
                      </a:r>
                      <a:r>
                        <a:rPr lang="fr-CA" sz="1000" b="1" kern="1200" baseline="0" dirty="0" smtClean="0">
                          <a:solidFill>
                            <a:schemeClr val="tx1">
                              <a:lumMod val="65000"/>
                              <a:lumOff val="35000"/>
                            </a:schemeClr>
                          </a:solidFill>
                          <a:latin typeface="Arial Narrow" panose="020B0606020202030204" pitchFamily="34" charset="0"/>
                          <a:ea typeface="+mn-ea"/>
                          <a:cs typeface="Arial" panose="020B0604020202020204" pitchFamily="34" charset="0"/>
                        </a:rPr>
                        <a:t> QC</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Hommes</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Femmes</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Oui</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Non</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r>
              <a:tr h="177480">
                <a:tc>
                  <a:txBody>
                    <a:bodyPr/>
                    <a:lstStyle/>
                    <a:p>
                      <a:pPr marL="0" marR="0" lvl="0" indent="0" algn="r" defTabSz="914400" rtl="0" eaLnBrk="0" fontAlgn="base" latinLnBrk="0" hangingPunct="0">
                        <a:lnSpc>
                          <a:spcPct val="95000"/>
                        </a:lnSpc>
                        <a:spcBef>
                          <a:spcPct val="0"/>
                        </a:spcBef>
                        <a:spcAft>
                          <a:spcPct val="0"/>
                        </a:spcAft>
                        <a:buClrTx/>
                        <a:buSzPct val="85000"/>
                        <a:buFontTx/>
                        <a:buNone/>
                        <a:tabLst/>
                        <a:defRPr/>
                      </a:pPr>
                      <a:r>
                        <a:rPr lang="en-CA" sz="800" b="1" dirty="0" smtClean="0">
                          <a:solidFill>
                            <a:srgbClr val="B5CC22"/>
                          </a:solidFill>
                          <a:latin typeface="Arial" pitchFamily="34" charset="0"/>
                          <a:cs typeface="Arial" pitchFamily="34" charset="0"/>
                        </a:rPr>
                        <a:t>n=</a:t>
                      </a:r>
                    </a:p>
                  </a:txBody>
                  <a:tcPr marL="0" marR="0" anchor="ctr">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smtClean="0">
                          <a:solidFill>
                            <a:srgbClr val="595959"/>
                          </a:solidFill>
                          <a:effectLst/>
                          <a:latin typeface="Arial"/>
                        </a:rPr>
                        <a:t>800</a:t>
                      </a: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a:rPr>
                        <a:t>190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a:rPr>
                        <a:t>610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dirty="0" smtClean="0">
                          <a:solidFill>
                            <a:srgbClr val="595959"/>
                          </a:solidFill>
                          <a:effectLst/>
                          <a:latin typeface="Arial"/>
                        </a:rPr>
                        <a:t>347</a:t>
                      </a: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dirty="0" smtClean="0">
                          <a:solidFill>
                            <a:srgbClr val="595959"/>
                          </a:solidFill>
                          <a:effectLst/>
                          <a:latin typeface="Arial"/>
                        </a:rPr>
                        <a:t>453</a:t>
                      </a: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a:rPr>
                        <a:t>669</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a:rPr>
                        <a:t>131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r>
              <a:tr h="432000">
                <a:tc>
                  <a:txBody>
                    <a:bodyPr/>
                    <a:lstStyle/>
                    <a:p>
                      <a:pPr algn="l" fontAlgn="b"/>
                      <a:r>
                        <a:rPr lang="en-CA" sz="1100" b="0" i="0" u="none" strike="noStrike" dirty="0" smtClean="0">
                          <a:solidFill>
                            <a:srgbClr val="5A5A5A"/>
                          </a:solidFill>
                          <a:effectLst/>
                          <a:latin typeface="Arial Narrow"/>
                        </a:rPr>
                        <a:t>Tout</a:t>
                      </a:r>
                      <a:r>
                        <a:rPr lang="en-CA" sz="1100" b="0" i="0" u="none" strike="noStrike" baseline="0" dirty="0" smtClean="0">
                          <a:solidFill>
                            <a:srgbClr val="5A5A5A"/>
                          </a:solidFill>
                          <a:effectLst/>
                          <a:latin typeface="Arial Narrow"/>
                        </a:rPr>
                        <a:t> à fait </a:t>
                      </a:r>
                      <a:r>
                        <a:rPr lang="en-CA" sz="1100" b="0" i="0" u="none" strike="noStrike" baseline="0" dirty="0" err="1" smtClean="0">
                          <a:solidFill>
                            <a:srgbClr val="5A5A5A"/>
                          </a:solidFill>
                          <a:effectLst/>
                          <a:latin typeface="Arial Narrow"/>
                        </a:rPr>
                        <a:t>d’accord</a:t>
                      </a:r>
                      <a:endParaRPr lang="fr-CA" sz="1100" b="0" i="0" u="none" strike="noStrike" dirty="0">
                        <a:solidFill>
                          <a:srgbClr val="5A5A5A"/>
                        </a:solidFill>
                        <a:effectLst/>
                        <a:latin typeface="Arial Narrow"/>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Narrow" panose="020B0606020202030204" pitchFamily="34" charset="0"/>
                        </a:rPr>
                        <a:t>2</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1</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2</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marL="0" algn="ctr" defTabSz="914400" rtl="0" eaLnBrk="1" fontAlgn="ctr" latinLnBrk="0" hangingPunct="1"/>
                      <a:r>
                        <a:rPr lang="en-CA" sz="1100" b="0" i="0" u="none" strike="noStrike" kern="1200" dirty="0" smtClean="0">
                          <a:solidFill>
                            <a:srgbClr val="595959"/>
                          </a:solidFill>
                          <a:effectLst/>
                          <a:latin typeface="Arial Narrow" panose="020B0606020202030204" pitchFamily="34" charset="0"/>
                          <a:ea typeface="+mn-ea"/>
                          <a:cs typeface="+mn-cs"/>
                        </a:rPr>
                        <a:t>2</a:t>
                      </a:r>
                      <a:endParaRPr lang="fr-CA" sz="1100" b="0" i="0" u="none" strike="noStrike" kern="120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en-CA" sz="1100" b="0" i="0" u="none" strike="noStrike" dirty="0" smtClean="0">
                          <a:solidFill>
                            <a:srgbClr val="595959"/>
                          </a:solidFill>
                          <a:effectLst/>
                          <a:latin typeface="Arial Narrow" panose="020B0606020202030204" pitchFamily="34" charset="0"/>
                        </a:rPr>
                        <a:t>2</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E31836"/>
                          </a:solidFill>
                          <a:effectLst/>
                          <a:latin typeface="Arial Narrow" panose="020B0606020202030204" pitchFamily="34" charset="0"/>
                        </a:rPr>
                        <a:t>2</a:t>
                      </a:r>
                      <a:endParaRPr lang="fr-CA" sz="1100" b="0" i="0" u="none" strike="noStrike" dirty="0">
                        <a:solidFill>
                          <a:srgbClr val="E31836"/>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00B0F0"/>
                          </a:solidFill>
                          <a:effectLst/>
                          <a:latin typeface="Arial Narrow" panose="020B0606020202030204" pitchFamily="34" charset="0"/>
                        </a:rPr>
                        <a:t>4</a:t>
                      </a:r>
                      <a:endParaRPr lang="fr-CA" sz="1100" b="0" i="0" u="none" strike="noStrike"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257419">
                <a:tc>
                  <a:txBody>
                    <a:bodyPr/>
                    <a:lstStyle/>
                    <a:p>
                      <a:pPr algn="ctr"/>
                      <a:r>
                        <a:rPr lang="fr-CA" sz="1100" b="1" dirty="0" smtClean="0">
                          <a:solidFill>
                            <a:srgbClr val="595959"/>
                          </a:solidFill>
                          <a:latin typeface="Arial Narrow" panose="020B0606020202030204" pitchFamily="34" charset="0"/>
                        </a:rPr>
                        <a:t>versus</a:t>
                      </a:r>
                      <a:endParaRPr lang="fr-CA" sz="1100" b="1" dirty="0">
                        <a:solidFill>
                          <a:srgbClr val="595959"/>
                        </a:solidFill>
                        <a:latin typeface="Arial Narrow" panose="020B0606020202030204" pitchFamily="34" charset="0"/>
                      </a:endParaRPr>
                    </a:p>
                  </a:txBody>
                  <a:tcPr marL="9525" marR="9525" marT="9525"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432000">
                <a:tc>
                  <a:txBody>
                    <a:bodyPr/>
                    <a:lstStyle/>
                    <a:p>
                      <a:r>
                        <a:rPr lang="fr-CA" sz="1100" dirty="0" smtClean="0">
                          <a:solidFill>
                            <a:srgbClr val="595959"/>
                          </a:solidFill>
                          <a:latin typeface="Arial Narrow" panose="020B0606020202030204" pitchFamily="34" charset="0"/>
                        </a:rPr>
                        <a:t>Tout à fait en désaccord</a:t>
                      </a:r>
                      <a:endParaRPr lang="fr-CA" sz="1100" dirty="0">
                        <a:solidFill>
                          <a:srgbClr val="595959"/>
                        </a:solidFill>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100" b="0" i="0" u="none" strike="noStrike" dirty="0" smtClean="0">
                          <a:solidFill>
                            <a:srgbClr val="595959"/>
                          </a:solidFill>
                          <a:effectLst/>
                          <a:latin typeface="Arial Narrow" panose="020B0606020202030204" pitchFamily="34" charset="0"/>
                        </a:rPr>
                        <a:t>54</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100" b="0" i="0" u="none" strike="noStrike" dirty="0" smtClean="0">
                          <a:solidFill>
                            <a:srgbClr val="595959"/>
                          </a:solidFill>
                          <a:effectLst/>
                          <a:latin typeface="Arial Narrow" panose="020B0606020202030204" pitchFamily="34" charset="0"/>
                        </a:rPr>
                        <a:t>53</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en-CA" sz="1100" b="0" i="0" u="none" strike="noStrike" dirty="0" smtClean="0">
                          <a:solidFill>
                            <a:srgbClr val="595959"/>
                          </a:solidFill>
                          <a:effectLst/>
                          <a:latin typeface="Arial Narrow" panose="020B0606020202030204" pitchFamily="34" charset="0"/>
                        </a:rPr>
                        <a:t>55</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marL="0" algn="ctr" defTabSz="914400" rtl="0" eaLnBrk="1" fontAlgn="ctr" latinLnBrk="0" hangingPunct="1"/>
                      <a:r>
                        <a:rPr lang="en-CA" sz="1100" b="1" i="0" u="none" strike="noStrike" kern="1200" dirty="0" smtClean="0">
                          <a:solidFill>
                            <a:srgbClr val="E31836"/>
                          </a:solidFill>
                          <a:effectLst/>
                          <a:latin typeface="Arial Narrow" panose="020B0606020202030204" pitchFamily="34" charset="0"/>
                          <a:ea typeface="+mn-ea"/>
                          <a:cs typeface="+mn-cs"/>
                        </a:rPr>
                        <a:t>45</a:t>
                      </a:r>
                      <a:endParaRPr lang="fr-CA" sz="1100" b="1" i="0" u="none" strike="noStrike" kern="1200" dirty="0">
                        <a:solidFill>
                          <a:srgbClr val="E31836"/>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en-CA" sz="1100" b="1" i="0" u="none" strike="noStrike" dirty="0" smtClean="0">
                          <a:solidFill>
                            <a:srgbClr val="00B0F0"/>
                          </a:solidFill>
                          <a:effectLst/>
                          <a:latin typeface="Arial Narrow" panose="020B0606020202030204" pitchFamily="34" charset="0"/>
                        </a:rPr>
                        <a:t>64</a:t>
                      </a:r>
                      <a:endParaRPr lang="fr-CA" sz="1100" b="1" i="0" u="none" strike="noStrike"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00B0F0"/>
                          </a:solidFill>
                          <a:effectLst/>
                          <a:latin typeface="Arial Narrow" panose="020B0606020202030204" pitchFamily="34" charset="0"/>
                        </a:rPr>
                        <a:t>57</a:t>
                      </a:r>
                      <a:endParaRPr lang="fr-CA" sz="1100" b="1" i="0" u="none" strike="noStrike" dirty="0">
                        <a:solidFill>
                          <a:srgbClr val="00B0F0"/>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E31836"/>
                          </a:solidFill>
                          <a:effectLst/>
                          <a:latin typeface="Arial Narrow" panose="020B0606020202030204" pitchFamily="34" charset="0"/>
                        </a:rPr>
                        <a:t>40</a:t>
                      </a:r>
                      <a:endParaRPr lang="fr-CA" sz="1100" b="1" i="0" u="none" strike="noStrike"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bl>
          </a:graphicData>
        </a:graphic>
      </p:graphicFrame>
      <p:sp>
        <p:nvSpPr>
          <p:cNvPr id="7" name="Rectangle 6"/>
          <p:cNvSpPr/>
          <p:nvPr>
            <p:custDataLst>
              <p:tags r:id="rId4"/>
            </p:custDataLst>
          </p:nvPr>
        </p:nvSpPr>
        <p:spPr>
          <a:xfrm>
            <a:off x="479654" y="6088161"/>
            <a:ext cx="8052786" cy="369332"/>
          </a:xfrm>
          <a:prstGeom prst="rect">
            <a:avLst/>
          </a:prstGeom>
        </p:spPr>
        <p:txBody>
          <a:bodyPr wrap="square">
            <a:spAutoFit/>
          </a:bodyPr>
          <a:lstStyle/>
          <a:p>
            <a:pPr algn="just"/>
            <a:r>
              <a:rPr lang="en-US" sz="900" dirty="0" smtClean="0">
                <a:solidFill>
                  <a:srgbClr val="7F7F7F"/>
                </a:solidFill>
                <a:latin typeface="Arial Narrow" panose="020B0606020202030204" pitchFamily="34" charset="0"/>
              </a:rPr>
              <a:t/>
            </a:r>
            <a:br>
              <a:rPr lang="en-US" sz="900" dirty="0" smtClean="0">
                <a:solidFill>
                  <a:srgbClr val="7F7F7F"/>
                </a:solidFill>
                <a:latin typeface="Arial Narrow" panose="020B0606020202030204" pitchFamily="34" charset="0"/>
              </a:rPr>
            </a:br>
            <a:r>
              <a:rPr lang="en-US" sz="900" dirty="0" smtClean="0">
                <a:solidFill>
                  <a:srgbClr val="595959"/>
                </a:solidFill>
                <a:latin typeface="+mj-lt"/>
                <a:cs typeface="Arial" panose="020B0604020202020204" pitchFamily="34" charset="0"/>
              </a:rPr>
              <a:t>Q107. </a:t>
            </a:r>
            <a:r>
              <a:rPr lang="fr-CA" sz="900" dirty="0">
                <a:solidFill>
                  <a:srgbClr val="595959"/>
                </a:solidFill>
                <a:latin typeface="+mj-lt"/>
                <a:cs typeface="Arial" panose="020B0604020202020204" pitchFamily="34" charset="0"/>
              </a:rPr>
              <a:t>Dans quelle mesure êtes-vous en accord ou en désaccord avec les énoncés suivants :</a:t>
            </a:r>
            <a:endParaRPr lang="fr-FR" sz="900" dirty="0">
              <a:solidFill>
                <a:srgbClr val="595959"/>
              </a:solidFill>
              <a:latin typeface="+mj-lt"/>
              <a:cs typeface="Arial" panose="020B0604020202020204" pitchFamily="34" charset="0"/>
            </a:endParaRPr>
          </a:p>
        </p:txBody>
      </p:sp>
      <p:sp>
        <p:nvSpPr>
          <p:cNvPr id="9" name="Titre 4"/>
          <p:cNvSpPr txBox="1">
            <a:spLocks/>
          </p:cNvSpPr>
          <p:nvPr>
            <p:custDataLst>
              <p:tags r:id="rId5"/>
            </p:custDataLst>
          </p:nvPr>
        </p:nvSpPr>
        <p:spPr>
          <a:xfrm>
            <a:off x="558800" y="692696"/>
            <a:ext cx="5309344" cy="631545"/>
          </a:xfrm>
          <a:prstGeom prst="rect">
            <a:avLst/>
          </a:prstGeom>
        </p:spPr>
        <p:txBody>
          <a:bodyPr vert="horz" lIns="0" tIns="0" rIns="0" bIns="0" rtlCol="0" anchor="ctr">
            <a:noAutofit/>
          </a:bodyPr>
          <a:lstStyle>
            <a:lvl1pPr algn="l" defTabSz="914400" rtl="0" eaLnBrk="1" latinLnBrk="0" hangingPunct="1">
              <a:spcBef>
                <a:spcPct val="0"/>
              </a:spcBef>
              <a:buNone/>
              <a:defRPr sz="1800" b="1" kern="1200">
                <a:solidFill>
                  <a:srgbClr val="E31836"/>
                </a:solidFill>
                <a:latin typeface="Arial" pitchFamily="34" charset="0"/>
                <a:ea typeface="+mj-ea"/>
                <a:cs typeface="Arial" pitchFamily="34" charset="0"/>
              </a:defRPr>
            </a:lvl1pPr>
          </a:lstStyle>
          <a:p>
            <a:r>
              <a:rPr lang="fr-CA" sz="2000" dirty="0" smtClean="0">
                <a:solidFill>
                  <a:srgbClr val="9BBB59"/>
                </a:solidFill>
              </a:rPr>
              <a:t>État des perceptions et stéréotypes face aux minorités sexuelles</a:t>
            </a:r>
          </a:p>
          <a:p>
            <a:endParaRPr lang="fr-CA" sz="2000" dirty="0">
              <a:solidFill>
                <a:srgbClr val="9BBB59"/>
              </a:solidFill>
            </a:endParaRPr>
          </a:p>
        </p:txBody>
      </p:sp>
      <p:graphicFrame>
        <p:nvGraphicFramePr>
          <p:cNvPr id="11" name="Table 9"/>
          <p:cNvGraphicFramePr>
            <a:graphicFrameLocks noGrp="1"/>
          </p:cNvGraphicFramePr>
          <p:nvPr>
            <p:custDataLst>
              <p:tags r:id="rId6"/>
            </p:custDataLst>
            <p:extLst>
              <p:ext uri="{D42A27DB-BD31-4B8C-83A1-F6EECF244321}">
                <p14:modId xmlns:p14="http://schemas.microsoft.com/office/powerpoint/2010/main" val="822406678"/>
              </p:ext>
            </p:extLst>
          </p:nvPr>
        </p:nvGraphicFramePr>
        <p:xfrm>
          <a:off x="611561" y="4077072"/>
          <a:ext cx="7920880" cy="2081539"/>
        </p:xfrm>
        <a:graphic>
          <a:graphicData uri="http://schemas.openxmlformats.org/drawingml/2006/table">
            <a:tbl>
              <a:tblPr firstRow="1" bandRow="1">
                <a:tableStyleId>{2D5ABB26-0587-4C30-8999-92F81FD0307C}</a:tableStyleId>
              </a:tblPr>
              <a:tblGrid>
                <a:gridCol w="2398064"/>
                <a:gridCol w="758518"/>
                <a:gridCol w="874751"/>
                <a:gridCol w="874751"/>
                <a:gridCol w="753699"/>
                <a:gridCol w="753699"/>
                <a:gridCol w="753699"/>
                <a:gridCol w="753699"/>
              </a:tblGrid>
              <a:tr h="177480">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r>
                        <a:rPr lang="en-CA" sz="1200" b="1" dirty="0" smtClean="0">
                          <a:solidFill>
                            <a:srgbClr val="9BBB59"/>
                          </a:solidFill>
                          <a:latin typeface="Arial" pitchFamily="34" charset="0"/>
                          <a:cs typeface="Arial" pitchFamily="34" charset="0"/>
                        </a:rPr>
                        <a:t>(%)</a:t>
                      </a:r>
                      <a:r>
                        <a:rPr lang="fr-CA" sz="800" dirty="0" smtClean="0">
                          <a:solidFill>
                            <a:srgbClr val="595959"/>
                          </a:solidFill>
                          <a:latin typeface="Arial Narrow" panose="020B0606020202030204" pitchFamily="34" charset="0"/>
                        </a:rPr>
                        <a:t> </a:t>
                      </a:r>
                      <a:r>
                        <a:rPr lang="fr-CA" sz="1200" b="0" i="0" u="none" strike="noStrike" kern="1200" dirty="0" smtClean="0">
                          <a:solidFill>
                            <a:srgbClr val="5A5A5A"/>
                          </a:solidFill>
                          <a:effectLst/>
                          <a:latin typeface="Arial Narrow"/>
                          <a:ea typeface="+mn-ea"/>
                          <a:cs typeface="+mn-cs"/>
                        </a:rPr>
                        <a:t>J’ai l’impression que si on est en contact régulier avec des personnes homosexuelles, bisexuelles ou transgenres, on pourrait le devenir soi-même</a:t>
                      </a:r>
                    </a:p>
                  </a:txBody>
                  <a:tcPr marL="0" marR="0" anchor="ctr">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r>
              <a:tr h="432000">
                <a:tc>
                  <a:txBody>
                    <a:bodyPr/>
                    <a:lstStyle/>
                    <a:p>
                      <a:pPr algn="l" fontAlgn="b"/>
                      <a:r>
                        <a:rPr lang="en-CA" sz="1100" b="0" i="0" u="none" strike="noStrike" dirty="0" smtClean="0">
                          <a:solidFill>
                            <a:srgbClr val="5A5A5A"/>
                          </a:solidFill>
                          <a:effectLst/>
                          <a:latin typeface="Arial Narrow"/>
                        </a:rPr>
                        <a:t>Tout</a:t>
                      </a:r>
                      <a:r>
                        <a:rPr lang="en-CA" sz="1100" b="0" i="0" u="none" strike="noStrike" baseline="0" dirty="0" smtClean="0">
                          <a:solidFill>
                            <a:srgbClr val="5A5A5A"/>
                          </a:solidFill>
                          <a:effectLst/>
                          <a:latin typeface="Arial Narrow"/>
                        </a:rPr>
                        <a:t> à fait </a:t>
                      </a:r>
                      <a:r>
                        <a:rPr lang="en-CA" sz="1100" b="0" i="0" u="none" strike="noStrike" baseline="0" dirty="0" err="1" smtClean="0">
                          <a:solidFill>
                            <a:srgbClr val="5A5A5A"/>
                          </a:solidFill>
                          <a:effectLst/>
                          <a:latin typeface="Arial Narrow"/>
                        </a:rPr>
                        <a:t>d’accord</a:t>
                      </a:r>
                      <a:endParaRPr lang="fr-CA" sz="1100" b="0" i="0" u="none" strike="noStrike" dirty="0">
                        <a:solidFill>
                          <a:srgbClr val="5A5A5A"/>
                        </a:solidFill>
                        <a:effectLst/>
                        <a:latin typeface="Arial Narrow"/>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100" b="0" i="0" u="none" strike="noStrike" dirty="0" smtClean="0">
                          <a:solidFill>
                            <a:srgbClr val="595959"/>
                          </a:solidFill>
                          <a:effectLst/>
                          <a:latin typeface="Arial Narrow" panose="020B0606020202030204" pitchFamily="34" charset="0"/>
                        </a:rPr>
                        <a:t>2</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100" b="0" i="0" u="none" strike="noStrike" dirty="0" smtClean="0">
                          <a:solidFill>
                            <a:srgbClr val="595959"/>
                          </a:solidFill>
                          <a:effectLst/>
                          <a:latin typeface="Arial Narrow" panose="020B0606020202030204" pitchFamily="34" charset="0"/>
                        </a:rPr>
                        <a:t>1</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en-CA" sz="1100" b="0" i="0" u="none" strike="noStrike" dirty="0" smtClean="0">
                          <a:solidFill>
                            <a:srgbClr val="595959"/>
                          </a:solidFill>
                          <a:effectLst/>
                          <a:latin typeface="Arial Narrow" panose="020B0606020202030204" pitchFamily="34" charset="0"/>
                        </a:rPr>
                        <a:t>3</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marL="0" algn="ctr" defTabSz="914400" rtl="0" eaLnBrk="1" fontAlgn="ctr" latinLnBrk="0" hangingPunct="1"/>
                      <a:r>
                        <a:rPr lang="en-CA" sz="1100" b="0" i="0" u="none" strike="noStrike" kern="1200" dirty="0" smtClean="0">
                          <a:solidFill>
                            <a:srgbClr val="595959"/>
                          </a:solidFill>
                          <a:effectLst/>
                          <a:latin typeface="Arial Narrow" panose="020B0606020202030204" pitchFamily="34" charset="0"/>
                          <a:ea typeface="+mn-ea"/>
                          <a:cs typeface="+mn-cs"/>
                        </a:rPr>
                        <a:t>2</a:t>
                      </a:r>
                      <a:endParaRPr lang="fr-CA" sz="1100" b="0" i="0" u="none" strike="noStrike" kern="120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en-CA" sz="1100" b="0" i="0" u="none" strike="noStrike" dirty="0" smtClean="0">
                          <a:solidFill>
                            <a:srgbClr val="595959"/>
                          </a:solidFill>
                          <a:effectLst/>
                          <a:latin typeface="Arial Narrow" panose="020B0606020202030204" pitchFamily="34" charset="0"/>
                        </a:rPr>
                        <a:t>2</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E31836"/>
                          </a:solidFill>
                          <a:effectLst/>
                          <a:latin typeface="Arial Narrow" panose="020B0606020202030204" pitchFamily="34" charset="0"/>
                        </a:rPr>
                        <a:t>1</a:t>
                      </a:r>
                      <a:endParaRPr lang="fr-CA" sz="1100" b="1" i="0" u="none" strike="noStrike" dirty="0">
                        <a:solidFill>
                          <a:srgbClr val="E31836"/>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00B0F0"/>
                          </a:solidFill>
                          <a:effectLst/>
                          <a:latin typeface="Arial Narrow" panose="020B0606020202030204" pitchFamily="34" charset="0"/>
                        </a:rPr>
                        <a:t>7</a:t>
                      </a:r>
                      <a:endParaRPr lang="fr-CA" sz="1100" b="1" i="0" u="none" strike="noStrike"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257419">
                <a:tc>
                  <a:txBody>
                    <a:bodyPr/>
                    <a:lstStyle/>
                    <a:p>
                      <a:pPr algn="ctr"/>
                      <a:r>
                        <a:rPr lang="fr-CA" sz="1100" b="1" dirty="0" smtClean="0">
                          <a:solidFill>
                            <a:srgbClr val="595959"/>
                          </a:solidFill>
                          <a:latin typeface="Arial Narrow" panose="020B0606020202030204" pitchFamily="34" charset="0"/>
                        </a:rPr>
                        <a:t>versus</a:t>
                      </a:r>
                      <a:endParaRPr lang="fr-CA" sz="1100" b="1" dirty="0">
                        <a:solidFill>
                          <a:srgbClr val="595959"/>
                        </a:solidFill>
                        <a:latin typeface="Arial Narrow" panose="020B0606020202030204" pitchFamily="34" charset="0"/>
                      </a:endParaRPr>
                    </a:p>
                  </a:txBody>
                  <a:tcPr marL="9525" marR="9525" marT="9525"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432000">
                <a:tc>
                  <a:txBody>
                    <a:bodyPr/>
                    <a:lstStyle/>
                    <a:p>
                      <a:r>
                        <a:rPr lang="en-CA" sz="1100" dirty="0" smtClean="0">
                          <a:solidFill>
                            <a:srgbClr val="595959"/>
                          </a:solidFill>
                          <a:latin typeface="Arial Narrow" panose="020B0606020202030204" pitchFamily="34" charset="0"/>
                        </a:rPr>
                        <a:t>Tout</a:t>
                      </a:r>
                      <a:r>
                        <a:rPr lang="en-CA" sz="1100" baseline="0" dirty="0" smtClean="0">
                          <a:solidFill>
                            <a:srgbClr val="595959"/>
                          </a:solidFill>
                          <a:latin typeface="Arial Narrow" panose="020B0606020202030204" pitchFamily="34" charset="0"/>
                        </a:rPr>
                        <a:t> à fait </a:t>
                      </a:r>
                      <a:r>
                        <a:rPr lang="en-CA" sz="1100" baseline="0" dirty="0" err="1" smtClean="0">
                          <a:solidFill>
                            <a:srgbClr val="595959"/>
                          </a:solidFill>
                          <a:latin typeface="Arial Narrow" panose="020B0606020202030204" pitchFamily="34" charset="0"/>
                        </a:rPr>
                        <a:t>en</a:t>
                      </a:r>
                      <a:r>
                        <a:rPr lang="en-CA" sz="1100" baseline="0" dirty="0" smtClean="0">
                          <a:solidFill>
                            <a:srgbClr val="595959"/>
                          </a:solidFill>
                          <a:latin typeface="Arial Narrow" panose="020B0606020202030204" pitchFamily="34" charset="0"/>
                        </a:rPr>
                        <a:t> </a:t>
                      </a:r>
                      <a:r>
                        <a:rPr lang="en-CA" sz="1100" baseline="0" dirty="0" err="1" smtClean="0">
                          <a:solidFill>
                            <a:srgbClr val="595959"/>
                          </a:solidFill>
                          <a:latin typeface="Arial Narrow" panose="020B0606020202030204" pitchFamily="34" charset="0"/>
                        </a:rPr>
                        <a:t>désaccord</a:t>
                      </a:r>
                      <a:endParaRPr lang="fr-CA" sz="1100" dirty="0">
                        <a:solidFill>
                          <a:srgbClr val="595959"/>
                        </a:solidFill>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Narrow" panose="020B0606020202030204" pitchFamily="34" charset="0"/>
                        </a:rPr>
                        <a:t>70</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73</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en-CA" sz="1100" b="0" i="0" u="none" strike="noStrike" dirty="0" smtClean="0">
                          <a:solidFill>
                            <a:srgbClr val="595959"/>
                          </a:solidFill>
                          <a:effectLst/>
                          <a:latin typeface="Arial Narrow" panose="020B0606020202030204" pitchFamily="34" charset="0"/>
                        </a:rPr>
                        <a:t>68</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E31836"/>
                          </a:solidFill>
                          <a:effectLst/>
                          <a:latin typeface="Arial Narrow" panose="020B0606020202030204" pitchFamily="34" charset="0"/>
                        </a:rPr>
                        <a:t>59</a:t>
                      </a:r>
                      <a:endParaRPr lang="fr-CA" sz="1100" b="1" i="0" u="none" strike="noStrike" dirty="0">
                        <a:solidFill>
                          <a:srgbClr val="E31836"/>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marL="0" algn="ctr" defTabSz="914400" rtl="0" eaLnBrk="1" fontAlgn="ctr" latinLnBrk="0" hangingPunct="1"/>
                      <a:r>
                        <a:rPr lang="en-CA" sz="1100" b="1" i="0" u="none" strike="noStrike" kern="1200" dirty="0" smtClean="0">
                          <a:solidFill>
                            <a:srgbClr val="00B0F0"/>
                          </a:solidFill>
                          <a:effectLst/>
                          <a:latin typeface="Arial Narrow" panose="020B0606020202030204" pitchFamily="34" charset="0"/>
                          <a:ea typeface="+mn-ea"/>
                          <a:cs typeface="+mn-cs"/>
                        </a:rPr>
                        <a:t>80</a:t>
                      </a:r>
                      <a:endParaRPr lang="fr-CA" sz="1100" b="1" i="0" u="none" strike="noStrike" kern="1200" dirty="0">
                        <a:solidFill>
                          <a:srgbClr val="00B0F0"/>
                        </a:solidFill>
                        <a:effectLst/>
                        <a:latin typeface="Arial Narrow" panose="020B0606020202030204" pitchFamily="34" charset="0"/>
                        <a:ea typeface="+mn-ea"/>
                        <a:cs typeface="+mn-cs"/>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00B0F0"/>
                          </a:solidFill>
                          <a:effectLst/>
                          <a:latin typeface="Arial Narrow" panose="020B0606020202030204" pitchFamily="34" charset="0"/>
                        </a:rPr>
                        <a:t>74</a:t>
                      </a:r>
                      <a:endParaRPr lang="fr-CA" sz="1100" b="1" i="0" u="none" strike="noStrike" dirty="0">
                        <a:solidFill>
                          <a:srgbClr val="00B0F0"/>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E31836"/>
                          </a:solidFill>
                          <a:effectLst/>
                          <a:latin typeface="Arial Narrow" panose="020B0606020202030204" pitchFamily="34" charset="0"/>
                        </a:rPr>
                        <a:t>49</a:t>
                      </a:r>
                      <a:endParaRPr lang="fr-CA" sz="1100" b="1" i="0" u="none" strike="noStrike"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bl>
          </a:graphicData>
        </a:graphic>
      </p:graphicFrame>
      <p:sp>
        <p:nvSpPr>
          <p:cNvPr id="8" name="Rectangle 7"/>
          <p:cNvSpPr/>
          <p:nvPr>
            <p:custDataLst>
              <p:tags r:id="rId7"/>
            </p:custDataLst>
          </p:nvPr>
        </p:nvSpPr>
        <p:spPr>
          <a:xfrm>
            <a:off x="488893" y="1141835"/>
            <a:ext cx="2226892" cy="230832"/>
          </a:xfrm>
          <a:prstGeom prst="rect">
            <a:avLst/>
          </a:prstGeom>
        </p:spPr>
        <p:txBody>
          <a:bodyPr wrap="none">
            <a:spAutoFit/>
          </a:bodyPr>
          <a:lstStyle/>
          <a:p>
            <a:r>
              <a:rPr lang="fr-CA" sz="900" dirty="0">
                <a:solidFill>
                  <a:srgbClr val="9BBB59"/>
                </a:solidFill>
                <a:latin typeface="Arial" panose="020B0604020202020204" pitchFamily="34" charset="0"/>
                <a:cs typeface="Arial" panose="020B0604020202020204" pitchFamily="34" charset="0"/>
              </a:rPr>
              <a:t>Base : ensemble des </a:t>
            </a:r>
            <a:r>
              <a:rPr lang="fr-CA" sz="900" dirty="0" smtClean="0">
                <a:solidFill>
                  <a:srgbClr val="9BBB59"/>
                </a:solidFill>
                <a:latin typeface="Arial" panose="020B0604020202020204" pitchFamily="34" charset="0"/>
                <a:cs typeface="Arial" panose="020B0604020202020204" pitchFamily="34" charset="0"/>
              </a:rPr>
              <a:t>répondants n=800</a:t>
            </a:r>
            <a:endParaRPr lang="fr-CA" sz="9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6609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4294967295"/>
            <p:custDataLst>
              <p:tags r:id="rId1"/>
            </p:custDataLst>
          </p:nvPr>
        </p:nvSpPr>
        <p:spPr>
          <a:xfrm>
            <a:off x="558800" y="6483350"/>
            <a:ext cx="2560638" cy="238125"/>
          </a:xfrm>
          <a:prstGeom prst="rect">
            <a:avLst/>
          </a:prstGeom>
        </p:spPr>
        <p:txBody>
          <a:bodyPr/>
          <a:lstStyle/>
          <a:p>
            <a:pPr>
              <a:defRPr/>
            </a:pPr>
            <a:r>
              <a:rPr lang="en-CA" smtClean="0">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4294967295"/>
            <p:custDataLst>
              <p:tags r:id="rId2"/>
            </p:custDataLst>
          </p:nvPr>
        </p:nvSpPr>
        <p:spPr>
          <a:xfrm>
            <a:off x="5989638" y="6483350"/>
            <a:ext cx="2597150" cy="238125"/>
          </a:xfrm>
          <a:prstGeom prst="rect">
            <a:avLst/>
          </a:prstGeom>
        </p:spPr>
        <p:txBody>
          <a:bodyPr/>
          <a:lstStyle/>
          <a:p>
            <a:pPr>
              <a:defRPr/>
            </a:pPr>
            <a:fld id="{18239141-2E42-4ABB-84FD-6FABED6D0D53}" type="slidenum">
              <a:rPr lang="en-CA" smtClean="0">
                <a:solidFill>
                  <a:srgbClr val="000000">
                    <a:tint val="75000"/>
                  </a:srgbClr>
                </a:solidFill>
              </a:rPr>
              <a:pPr>
                <a:defRPr/>
              </a:pPr>
              <a:t>35</a:t>
            </a:fld>
            <a:endParaRPr lang="en-CA" dirty="0">
              <a:solidFill>
                <a:srgbClr val="000000">
                  <a:tint val="75000"/>
                </a:srgbClr>
              </a:solidFill>
            </a:endParaRPr>
          </a:p>
        </p:txBody>
      </p:sp>
      <p:graphicFrame>
        <p:nvGraphicFramePr>
          <p:cNvPr id="12" name="Table 9"/>
          <p:cNvGraphicFramePr>
            <a:graphicFrameLocks noGrp="1"/>
          </p:cNvGraphicFramePr>
          <p:nvPr>
            <p:custDataLst>
              <p:tags r:id="rId3"/>
            </p:custDataLst>
            <p:extLst>
              <p:ext uri="{D42A27DB-BD31-4B8C-83A1-F6EECF244321}">
                <p14:modId xmlns:p14="http://schemas.microsoft.com/office/powerpoint/2010/main" val="1923883320"/>
              </p:ext>
            </p:extLst>
          </p:nvPr>
        </p:nvGraphicFramePr>
        <p:xfrm>
          <a:off x="611560" y="1522069"/>
          <a:ext cx="6115277" cy="4608511"/>
        </p:xfrm>
        <a:graphic>
          <a:graphicData uri="http://schemas.openxmlformats.org/drawingml/2006/table">
            <a:tbl>
              <a:tblPr firstRow="1" bandRow="1">
                <a:tableStyleId>{2D5ABB26-0587-4C30-8999-92F81FD0307C}</a:tableStyleId>
              </a:tblPr>
              <a:tblGrid>
                <a:gridCol w="1817222"/>
                <a:gridCol w="696639"/>
                <a:gridCol w="600236"/>
                <a:gridCol w="600236"/>
                <a:gridCol w="600236"/>
                <a:gridCol w="600236"/>
                <a:gridCol w="600236"/>
                <a:gridCol w="600236"/>
              </a:tblGrid>
              <a:tr h="382207">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endParaRPr lang="en-CA" sz="800" b="1" dirty="0" smtClean="0">
                        <a:solidFill>
                          <a:srgbClr val="B5CC22"/>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algn="ctr" defTabSz="914400" rtl="0" eaLnBrk="1" fontAlgn="b" latinLnBrk="0" hangingPunct="1"/>
                      <a:r>
                        <a:rPr lang="en-CA" sz="1000" b="1" kern="1200" noProof="0" dirty="0" smtClean="0">
                          <a:solidFill>
                            <a:schemeClr val="tx1">
                              <a:lumMod val="65000"/>
                              <a:lumOff val="35000"/>
                            </a:schemeClr>
                          </a:solidFill>
                          <a:latin typeface="Arial Narrow" panose="020B0606020202030204" pitchFamily="34" charset="0"/>
                          <a:ea typeface="+mn-ea"/>
                          <a:cs typeface="Arial" panose="020B0604020202020204" pitchFamily="34" charset="0"/>
                        </a:rPr>
                        <a:t>TOTAL</a:t>
                      </a:r>
                      <a:endParaRPr lang="fr-CA" sz="1000" b="1" kern="1200" noProof="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gridSpan="6">
                  <a:txBody>
                    <a:bodyPr/>
                    <a:lstStyle/>
                    <a:p>
                      <a:pPr algn="ctr" fontAlgn="b"/>
                      <a:r>
                        <a:rPr lang="fr-CA" sz="1100" b="1" kern="1200" dirty="0" smtClean="0">
                          <a:solidFill>
                            <a:schemeClr val="tx1">
                              <a:lumMod val="65000"/>
                              <a:lumOff val="35000"/>
                            </a:schemeClr>
                          </a:solidFill>
                          <a:latin typeface="Arial" panose="020B0604020202020204" pitchFamily="34" charset="0"/>
                          <a:ea typeface="+mn-ea"/>
                          <a:cs typeface="Arial" panose="020B0604020202020204" pitchFamily="34" charset="0"/>
                        </a:rPr>
                        <a:t>ÂGE</a:t>
                      </a:r>
                      <a:endParaRPr lang="fr-CA" sz="11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FF4E4"/>
                    </a:solidFill>
                  </a:tcPr>
                </a:tc>
                <a:tc hMerge="1">
                  <a:txBody>
                    <a:bodyPr/>
                    <a:lstStyle/>
                    <a:p>
                      <a:pPr algn="ctr" fontAlgn="b"/>
                      <a:endParaRPr lang="fr-CA" sz="1100" b="1" kern="1200" dirty="0">
                        <a:solidFill>
                          <a:schemeClr val="tx1">
                            <a:lumMod val="65000"/>
                            <a:lumOff val="35000"/>
                          </a:schemeClr>
                        </a:solidFill>
                        <a:latin typeface="Arial Narrow" panose="020B0606020202030204"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AF2B8"/>
                    </a:solidFill>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pPr algn="ctr" fontAlgn="b"/>
                      <a:endParaRPr lang="fr-CA" sz="1100" b="1" kern="1200" dirty="0">
                        <a:solidFill>
                          <a:schemeClr val="tx1">
                            <a:lumMod val="65000"/>
                            <a:lumOff val="35000"/>
                          </a:schemeClr>
                        </a:solidFill>
                        <a:latin typeface="Arial Narrow" panose="020B0606020202030204"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AF2B8"/>
                    </a:solidFill>
                  </a:tcPr>
                </a:tc>
              </a:tr>
              <a:tr h="434028">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r>
                        <a:rPr lang="en-CA" sz="1200" b="1" dirty="0" smtClean="0">
                          <a:solidFill>
                            <a:srgbClr val="9BBB59"/>
                          </a:solidFill>
                          <a:latin typeface="Arial" pitchFamily="34" charset="0"/>
                          <a:cs typeface="Arial" pitchFamily="34" charset="0"/>
                        </a:rPr>
                        <a:t>(%) </a:t>
                      </a:r>
                      <a:r>
                        <a:rPr lang="en-CA" sz="1200" b="1" dirty="0" err="1" smtClean="0">
                          <a:solidFill>
                            <a:srgbClr val="9BBB59"/>
                          </a:solidFill>
                          <a:latin typeface="Arial" pitchFamily="34" charset="0"/>
                          <a:cs typeface="Arial" pitchFamily="34" charset="0"/>
                        </a:rPr>
                        <a:t>Très</a:t>
                      </a:r>
                      <a:r>
                        <a:rPr lang="en-CA" sz="1200" b="1" baseline="0" dirty="0" smtClean="0">
                          <a:solidFill>
                            <a:srgbClr val="9BBB59"/>
                          </a:solidFill>
                          <a:latin typeface="Arial" pitchFamily="34" charset="0"/>
                          <a:cs typeface="Arial" pitchFamily="34" charset="0"/>
                        </a:rPr>
                        <a:t> </a:t>
                      </a:r>
                      <a:r>
                        <a:rPr lang="en-CA" sz="1200" b="1" baseline="0" dirty="0" err="1" smtClean="0">
                          <a:solidFill>
                            <a:srgbClr val="9BBB59"/>
                          </a:solidFill>
                          <a:latin typeface="Arial" pitchFamily="34" charset="0"/>
                          <a:cs typeface="Arial" pitchFamily="34" charset="0"/>
                        </a:rPr>
                        <a:t>proche</a:t>
                      </a:r>
                      <a:endParaRPr lang="en-CA" sz="1200" b="1" dirty="0" smtClean="0">
                        <a:solidFill>
                          <a:srgbClr val="9BBB59"/>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algn="ctr" defTabSz="914400" rtl="0" eaLnBrk="1" fontAlgn="b" latinLnBrk="0" hangingPunct="1"/>
                      <a:endParaRPr lang="fr-CA" sz="1050" b="0" kern="1200" noProof="0" dirty="0">
                        <a:solidFill>
                          <a:schemeClr val="tx1">
                            <a:lumMod val="65000"/>
                            <a:lumOff val="35000"/>
                          </a:schemeClr>
                        </a:solidFill>
                        <a:latin typeface="Franklin Gothic Heavy"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15-17</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18-24</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25-34</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35-44</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45-54</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55+</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r>
              <a:tr h="213583">
                <a:tc>
                  <a:txBody>
                    <a:bodyPr/>
                    <a:lstStyle/>
                    <a:p>
                      <a:pPr marL="0" marR="0" lvl="0" indent="0" algn="r" defTabSz="914400" rtl="0" eaLnBrk="0" fontAlgn="base" latinLnBrk="0" hangingPunct="0">
                        <a:lnSpc>
                          <a:spcPct val="95000"/>
                        </a:lnSpc>
                        <a:spcBef>
                          <a:spcPct val="0"/>
                        </a:spcBef>
                        <a:spcAft>
                          <a:spcPct val="0"/>
                        </a:spcAft>
                        <a:buClrTx/>
                        <a:buSzPct val="85000"/>
                        <a:buFontTx/>
                        <a:buNone/>
                        <a:tabLst/>
                        <a:defRPr/>
                      </a:pPr>
                      <a:r>
                        <a:rPr lang="en-CA" sz="800" b="1" dirty="0" smtClean="0">
                          <a:solidFill>
                            <a:srgbClr val="B5CC22"/>
                          </a:solidFill>
                          <a:latin typeface="Arial" pitchFamily="34" charset="0"/>
                          <a:cs typeface="Arial" pitchFamily="34" charset="0"/>
                        </a:rPr>
                        <a:t>n=</a:t>
                      </a:r>
                    </a:p>
                  </a:txBody>
                  <a:tcPr marL="0" marR="0" anchor="ctr">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smtClean="0">
                          <a:solidFill>
                            <a:srgbClr val="595959"/>
                          </a:solidFill>
                          <a:effectLst/>
                          <a:latin typeface="Arial"/>
                        </a:rPr>
                        <a:t>800</a:t>
                      </a: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a:rPr>
                        <a:t>95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a:rPr>
                        <a:t>198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dirty="0" smtClean="0">
                          <a:solidFill>
                            <a:srgbClr val="595959"/>
                          </a:solidFill>
                          <a:effectLst/>
                          <a:latin typeface="Arial"/>
                        </a:rPr>
                        <a:t>87</a:t>
                      </a: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dirty="0" smtClean="0">
                          <a:solidFill>
                            <a:srgbClr val="595959"/>
                          </a:solidFill>
                          <a:effectLst/>
                          <a:latin typeface="Arial"/>
                        </a:rPr>
                        <a:t>91</a:t>
                      </a: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dirty="0" smtClean="0">
                          <a:solidFill>
                            <a:srgbClr val="595959"/>
                          </a:solidFill>
                          <a:effectLst/>
                          <a:latin typeface="Arial"/>
                        </a:rPr>
                        <a:t>122</a:t>
                      </a: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a:rPr>
                        <a:t>207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r>
              <a:tr h="1219072">
                <a:tc>
                  <a:txBody>
                    <a:bodyPr/>
                    <a:lstStyle/>
                    <a:p>
                      <a:pPr algn="l" fontAlgn="ctr"/>
                      <a:r>
                        <a:rPr lang="fr-CA" sz="1100" b="0" i="0" u="none" strike="noStrike" kern="1200" dirty="0" smtClean="0">
                          <a:solidFill>
                            <a:srgbClr val="5A5A5A"/>
                          </a:solidFill>
                          <a:effectLst/>
                          <a:latin typeface="Arial Narrow"/>
                          <a:ea typeface="+mn-ea"/>
                          <a:cs typeface="+mn-cs"/>
                        </a:rPr>
                        <a:t>Les </a:t>
                      </a:r>
                      <a:r>
                        <a:rPr lang="fr-CA" sz="1100" b="0" i="0" u="none" strike="noStrike" kern="1200" dirty="0">
                          <a:solidFill>
                            <a:srgbClr val="5A5A5A"/>
                          </a:solidFill>
                          <a:effectLst/>
                          <a:latin typeface="Arial Narrow"/>
                          <a:ea typeface="+mn-ea"/>
                          <a:cs typeface="+mn-cs"/>
                        </a:rPr>
                        <a:t>personnes homosexuelles ou bisexuelles ne sont pas plus attirées sexuellement par les enfants que les personnes hétérosexuelles, on peut donc tout autant leur confier un travail en lien avec les enfants</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Narrow" panose="020B0606020202030204" pitchFamily="34" charset="0"/>
                        </a:rPr>
                        <a:t>66</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1" i="0" u="none" strike="noStrike" dirty="0" smtClean="0">
                          <a:solidFill>
                            <a:srgbClr val="E31836"/>
                          </a:solidFill>
                          <a:effectLst/>
                          <a:latin typeface="Arial Narrow" panose="020B0606020202030204" pitchFamily="34" charset="0"/>
                        </a:rPr>
                        <a:t>52</a:t>
                      </a:r>
                      <a:endParaRPr lang="fr-CA" sz="1100" b="1" i="0" u="none" strike="noStrike" dirty="0">
                        <a:solidFill>
                          <a:srgbClr val="E31836"/>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marL="0" algn="ctr" defTabSz="914400" rtl="0" eaLnBrk="1" fontAlgn="ctr" latinLnBrk="0" hangingPunct="1"/>
                      <a:r>
                        <a:rPr lang="fr-CA" sz="1100" b="0" i="0" u="none" strike="noStrike" kern="1200" dirty="0" smtClean="0">
                          <a:solidFill>
                            <a:srgbClr val="595959"/>
                          </a:solidFill>
                          <a:effectLst/>
                          <a:latin typeface="Arial Narrow" panose="020B0606020202030204" pitchFamily="34" charset="0"/>
                          <a:ea typeface="+mn-ea"/>
                          <a:cs typeface="+mn-cs"/>
                        </a:rPr>
                        <a:t>73</a:t>
                      </a:r>
                      <a:endParaRPr lang="fr-CA" sz="1100" b="0" i="0" u="none" strike="noStrike" kern="1200" dirty="0">
                        <a:solidFill>
                          <a:srgbClr val="595959"/>
                        </a:solidFill>
                        <a:effectLst/>
                        <a:latin typeface="Arial Narrow" panose="020B0606020202030204" pitchFamily="34" charset="0"/>
                        <a:ea typeface="+mn-ea"/>
                        <a:cs typeface="+mn-cs"/>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marL="0" algn="ctr" defTabSz="914400" rtl="0" eaLnBrk="1" fontAlgn="ctr" latinLnBrk="0" hangingPunct="1"/>
                      <a:r>
                        <a:rPr lang="en-CA" sz="1100" b="0" i="0" u="none" strike="noStrike" kern="1200" dirty="0" smtClean="0">
                          <a:solidFill>
                            <a:srgbClr val="595959"/>
                          </a:solidFill>
                          <a:effectLst/>
                          <a:latin typeface="Arial Narrow" panose="020B0606020202030204" pitchFamily="34" charset="0"/>
                          <a:ea typeface="+mn-ea"/>
                          <a:cs typeface="+mn-cs"/>
                        </a:rPr>
                        <a:t>75</a:t>
                      </a:r>
                      <a:endParaRPr lang="fr-CA" sz="1100" b="0" i="0" u="none" strike="noStrike" kern="1200" dirty="0">
                        <a:solidFill>
                          <a:srgbClr val="595959"/>
                        </a:solidFill>
                        <a:effectLst/>
                        <a:latin typeface="Arial Narrow" panose="020B0606020202030204" pitchFamily="34" charset="0"/>
                        <a:ea typeface="+mn-ea"/>
                        <a:cs typeface="+mn-cs"/>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70</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en-CA" sz="1100" b="0" i="0" u="none" strike="noStrike" dirty="0" smtClean="0">
                          <a:solidFill>
                            <a:srgbClr val="595959"/>
                          </a:solidFill>
                          <a:effectLst/>
                          <a:latin typeface="Arial Narrow" panose="020B0606020202030204" pitchFamily="34" charset="0"/>
                        </a:rPr>
                        <a:t>64</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marL="0" algn="ctr" defTabSz="914400" rtl="0" eaLnBrk="1" fontAlgn="ctr" latinLnBrk="0" hangingPunct="1"/>
                      <a:r>
                        <a:rPr lang="fr-CA" sz="1100" b="0" i="0" u="none" strike="noStrike" kern="1200" dirty="0" smtClean="0">
                          <a:solidFill>
                            <a:srgbClr val="595959"/>
                          </a:solidFill>
                          <a:effectLst/>
                          <a:latin typeface="Arial Narrow" panose="020B0606020202030204" pitchFamily="34" charset="0"/>
                          <a:ea typeface="+mn-ea"/>
                          <a:cs typeface="+mn-cs"/>
                        </a:rPr>
                        <a:t>61</a:t>
                      </a:r>
                      <a:endParaRPr lang="fr-CA" sz="1100" b="0" i="0" u="none" strike="noStrike" kern="1200" dirty="0">
                        <a:solidFill>
                          <a:srgbClr val="595959"/>
                        </a:solidFill>
                        <a:effectLst/>
                        <a:latin typeface="Arial Narrow" panose="020B0606020202030204" pitchFamily="34" charset="0"/>
                        <a:ea typeface="+mn-ea"/>
                        <a:cs typeface="+mn-cs"/>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1219072">
                <a:tc>
                  <a:txBody>
                    <a:bodyPr/>
                    <a:lstStyle/>
                    <a:p>
                      <a:pPr algn="l" fontAlgn="b"/>
                      <a:r>
                        <a:rPr lang="fr-CA" sz="1100" b="0" i="0" u="none" strike="noStrike" dirty="0" smtClean="0">
                          <a:solidFill>
                            <a:srgbClr val="5A5A5A"/>
                          </a:solidFill>
                          <a:effectLst/>
                          <a:latin typeface="Arial Narrow"/>
                        </a:rPr>
                        <a:t>La </a:t>
                      </a:r>
                      <a:r>
                        <a:rPr lang="fr-CA" sz="1100" b="0" i="0" u="none" strike="noStrike" dirty="0">
                          <a:solidFill>
                            <a:srgbClr val="5A5A5A"/>
                          </a:solidFill>
                          <a:effectLst/>
                          <a:latin typeface="Arial Narrow"/>
                        </a:rPr>
                        <a:t>nature humaine est très diversifiée et </a:t>
                      </a:r>
                      <a:r>
                        <a:rPr lang="fr-CA" sz="1100" b="0" i="0" u="none" strike="noStrike" dirty="0" smtClean="0">
                          <a:solidFill>
                            <a:srgbClr val="5A5A5A"/>
                          </a:solidFill>
                          <a:effectLst/>
                          <a:latin typeface="Arial Narrow"/>
                        </a:rPr>
                        <a:t>il </a:t>
                      </a:r>
                      <a:r>
                        <a:rPr lang="fr-CA" sz="1100" b="0" i="0" u="none" strike="noStrike" dirty="0">
                          <a:solidFill>
                            <a:srgbClr val="5A5A5A"/>
                          </a:solidFill>
                          <a:effectLst/>
                          <a:latin typeface="Arial Narrow"/>
                        </a:rPr>
                        <a:t>est parfaitement normal que certaines personnes soient attirées sexuellement par des personnes du sexe opposé et d’autres par des personnes du même sexe qu’eux.</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Narrow" panose="020B0606020202030204" pitchFamily="34" charset="0"/>
                        </a:rPr>
                        <a:t>55</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0" i="0" u="none" strike="noStrike" dirty="0" smtClean="0">
                          <a:solidFill>
                            <a:srgbClr val="FF0000"/>
                          </a:solidFill>
                          <a:effectLst/>
                          <a:latin typeface="Arial Narrow" panose="020B0606020202030204" pitchFamily="34" charset="0"/>
                        </a:rPr>
                        <a:t>46</a:t>
                      </a:r>
                      <a:endParaRPr lang="fr-CA" sz="1100" b="0" i="0" u="none" strike="noStrike" dirty="0">
                        <a:solidFill>
                          <a:srgbClr val="FF0000"/>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marL="0" algn="ctr" defTabSz="914400" rtl="0" eaLnBrk="1" fontAlgn="ctr" latinLnBrk="0" hangingPunct="1"/>
                      <a:r>
                        <a:rPr lang="en-CA" sz="1100" b="0" i="0" u="none" strike="noStrike" kern="1200" dirty="0" smtClean="0">
                          <a:solidFill>
                            <a:srgbClr val="595959"/>
                          </a:solidFill>
                          <a:effectLst/>
                          <a:latin typeface="Arial Narrow" panose="020B0606020202030204" pitchFamily="34" charset="0"/>
                          <a:ea typeface="+mn-ea"/>
                          <a:cs typeface="+mn-cs"/>
                        </a:rPr>
                        <a:t>62</a:t>
                      </a:r>
                      <a:endParaRPr lang="fr-CA" sz="1100" b="0" i="0" u="none" strike="noStrike" kern="1200" dirty="0">
                        <a:solidFill>
                          <a:srgbClr val="595959"/>
                        </a:solidFill>
                        <a:effectLst/>
                        <a:latin typeface="Arial Narrow" panose="020B0606020202030204" pitchFamily="34" charset="0"/>
                        <a:ea typeface="+mn-ea"/>
                        <a:cs typeface="+mn-cs"/>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marL="0" algn="ctr" defTabSz="914400" rtl="0" eaLnBrk="1" fontAlgn="ctr" latinLnBrk="0" hangingPunct="1"/>
                      <a:r>
                        <a:rPr lang="en-CA" sz="1100" b="0" i="0" u="none" strike="noStrike" kern="1200" dirty="0" smtClean="0">
                          <a:solidFill>
                            <a:srgbClr val="595959"/>
                          </a:solidFill>
                          <a:effectLst/>
                          <a:latin typeface="Arial Narrow" panose="020B0606020202030204" pitchFamily="34" charset="0"/>
                          <a:ea typeface="+mn-ea"/>
                          <a:cs typeface="+mn-cs"/>
                        </a:rPr>
                        <a:t>60</a:t>
                      </a:r>
                      <a:endParaRPr lang="fr-CA" sz="1100" b="0" i="0" u="none" strike="noStrike" kern="1200" dirty="0">
                        <a:solidFill>
                          <a:srgbClr val="595959"/>
                        </a:solidFill>
                        <a:effectLst/>
                        <a:latin typeface="Arial Narrow" panose="020B0606020202030204" pitchFamily="34" charset="0"/>
                        <a:ea typeface="+mn-ea"/>
                        <a:cs typeface="+mn-cs"/>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en-CA" sz="1100" b="0" i="0" u="none" strike="noStrike" dirty="0" smtClean="0">
                          <a:solidFill>
                            <a:srgbClr val="595959"/>
                          </a:solidFill>
                          <a:effectLst/>
                          <a:latin typeface="Arial Narrow" panose="020B0606020202030204" pitchFamily="34" charset="0"/>
                        </a:rPr>
                        <a:t>60</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en-CA" sz="1100" b="0" i="0" u="none" strike="noStrike" dirty="0" smtClean="0">
                          <a:solidFill>
                            <a:srgbClr val="595959"/>
                          </a:solidFill>
                          <a:effectLst/>
                          <a:latin typeface="Arial Narrow" panose="020B0606020202030204" pitchFamily="34" charset="0"/>
                        </a:rPr>
                        <a:t>54</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E31836"/>
                          </a:solidFill>
                          <a:effectLst/>
                          <a:latin typeface="Arial Narrow" panose="020B0606020202030204" pitchFamily="34" charset="0"/>
                        </a:rPr>
                        <a:t>48</a:t>
                      </a:r>
                      <a:endParaRPr lang="fr-CA" sz="1100" b="0" i="0" u="none" strike="noStrike"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1140549">
                <a:tc>
                  <a:txBody>
                    <a:bodyPr/>
                    <a:lstStyle/>
                    <a:p>
                      <a:pPr algn="l" fontAlgn="b"/>
                      <a:r>
                        <a:rPr lang="fr-CA" sz="1100" b="0" i="0" u="none" strike="noStrike" dirty="0" smtClean="0">
                          <a:solidFill>
                            <a:srgbClr val="5A5A5A"/>
                          </a:solidFill>
                          <a:effectLst/>
                          <a:latin typeface="Arial Narrow"/>
                        </a:rPr>
                        <a:t>Du </a:t>
                      </a:r>
                      <a:r>
                        <a:rPr lang="fr-CA" sz="1100" b="0" i="0" u="none" strike="noStrike" dirty="0">
                          <a:solidFill>
                            <a:srgbClr val="5A5A5A"/>
                          </a:solidFill>
                          <a:effectLst/>
                          <a:latin typeface="Arial Narrow"/>
                        </a:rPr>
                        <a:t>moment qu’il reçoit amour et attention de la part de ses parents, je pense qu’un enfant peut se développer aussi bien avec des parents homosexuels qu’avec des parents hétérosexuels </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100" b="0" i="0" u="none" strike="noStrike" dirty="0" smtClean="0">
                          <a:solidFill>
                            <a:srgbClr val="595959"/>
                          </a:solidFill>
                          <a:effectLst/>
                          <a:latin typeface="Arial Narrow" panose="020B0606020202030204" pitchFamily="34" charset="0"/>
                        </a:rPr>
                        <a:t>49</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43</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00B0F0"/>
                          </a:solidFill>
                          <a:effectLst/>
                          <a:latin typeface="Arial Narrow" panose="020B0606020202030204" pitchFamily="34" charset="0"/>
                        </a:rPr>
                        <a:t>62</a:t>
                      </a:r>
                      <a:endParaRPr lang="fr-CA" sz="1100" b="1" i="0" u="none" strike="noStrike"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en-CA" sz="1100" b="1" i="0" u="none" strike="noStrike" dirty="0" smtClean="0">
                          <a:solidFill>
                            <a:srgbClr val="00B0F0"/>
                          </a:solidFill>
                          <a:effectLst/>
                          <a:latin typeface="Arial Narrow" panose="020B0606020202030204" pitchFamily="34" charset="0"/>
                        </a:rPr>
                        <a:t>62</a:t>
                      </a:r>
                      <a:endParaRPr lang="fr-CA" sz="1100" b="1" i="0" u="none" strike="noStrike"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marL="0" algn="ctr" defTabSz="914400" rtl="0" eaLnBrk="1" fontAlgn="ctr" latinLnBrk="0" hangingPunct="1"/>
                      <a:r>
                        <a:rPr lang="fr-CA" sz="1100" b="0" i="0" u="none" strike="noStrike" kern="1200" dirty="0" smtClean="0">
                          <a:solidFill>
                            <a:srgbClr val="00B0F0"/>
                          </a:solidFill>
                          <a:effectLst/>
                          <a:latin typeface="Arial Narrow" panose="020B0606020202030204" pitchFamily="34" charset="0"/>
                          <a:ea typeface="+mn-ea"/>
                          <a:cs typeface="+mn-cs"/>
                        </a:rPr>
                        <a:t>59</a:t>
                      </a:r>
                      <a:endParaRPr lang="fr-CA" sz="1100" b="0" i="0" u="none" strike="noStrike" kern="1200" dirty="0">
                        <a:solidFill>
                          <a:srgbClr val="00B0F0"/>
                        </a:solidFill>
                        <a:effectLst/>
                        <a:latin typeface="Arial Narrow" panose="020B0606020202030204" pitchFamily="34" charset="0"/>
                        <a:ea typeface="+mn-ea"/>
                        <a:cs typeface="+mn-cs"/>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en-CA" sz="1100" b="1" i="0" u="none" strike="noStrike" kern="1200" dirty="0" smtClean="0">
                          <a:solidFill>
                            <a:srgbClr val="E31836"/>
                          </a:solidFill>
                          <a:effectLst/>
                          <a:latin typeface="Arial Narrow" panose="020B0606020202030204" pitchFamily="34" charset="0"/>
                          <a:ea typeface="+mn-ea"/>
                          <a:cs typeface="+mn-cs"/>
                        </a:rPr>
                        <a:t>38</a:t>
                      </a:r>
                      <a:endParaRPr lang="fr-CA" sz="1100" b="1" i="0" u="none" strike="noStrike" kern="1200" dirty="0">
                        <a:solidFill>
                          <a:srgbClr val="E31836"/>
                        </a:solidFill>
                        <a:effectLst/>
                        <a:latin typeface="Arial Narrow" panose="020B0606020202030204" pitchFamily="34" charset="0"/>
                        <a:ea typeface="+mn-ea"/>
                        <a:cs typeface="+mn-cs"/>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kern="1200" dirty="0" smtClean="0">
                          <a:solidFill>
                            <a:srgbClr val="E31836"/>
                          </a:solidFill>
                          <a:effectLst/>
                          <a:latin typeface="Arial Narrow" panose="020B0606020202030204" pitchFamily="34" charset="0"/>
                          <a:ea typeface="+mn-ea"/>
                          <a:cs typeface="+mn-cs"/>
                        </a:rPr>
                        <a:t>40</a:t>
                      </a:r>
                      <a:endParaRPr lang="fr-CA" sz="1100" b="1" i="0" u="none" strike="noStrike" kern="1200" dirty="0">
                        <a:solidFill>
                          <a:srgbClr val="E31836"/>
                        </a:solidFill>
                        <a:effectLst/>
                        <a:latin typeface="Arial Narrow" panose="020B0606020202030204" pitchFamily="34" charset="0"/>
                        <a:ea typeface="+mn-ea"/>
                        <a:cs typeface="+mn-cs"/>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bl>
          </a:graphicData>
        </a:graphic>
      </p:graphicFrame>
      <p:sp>
        <p:nvSpPr>
          <p:cNvPr id="7" name="Rectangle 6"/>
          <p:cNvSpPr/>
          <p:nvPr>
            <p:custDataLst>
              <p:tags r:id="rId4"/>
            </p:custDataLst>
          </p:nvPr>
        </p:nvSpPr>
        <p:spPr>
          <a:xfrm>
            <a:off x="479654" y="6005313"/>
            <a:ext cx="8266192" cy="507831"/>
          </a:xfrm>
          <a:prstGeom prst="rect">
            <a:avLst/>
          </a:prstGeom>
        </p:spPr>
        <p:txBody>
          <a:bodyPr wrap="square">
            <a:spAutoFit/>
          </a:bodyPr>
          <a:lstStyle/>
          <a:p>
            <a:pPr algn="just"/>
            <a:r>
              <a:rPr lang="en-US" sz="900" dirty="0" smtClean="0">
                <a:solidFill>
                  <a:srgbClr val="7F7F7F"/>
                </a:solidFill>
              </a:rPr>
              <a:t/>
            </a:r>
            <a:br>
              <a:rPr lang="en-US" sz="900" dirty="0" smtClean="0">
                <a:solidFill>
                  <a:srgbClr val="7F7F7F"/>
                </a:solidFill>
              </a:rPr>
            </a:br>
            <a:r>
              <a:rPr lang="en-US" sz="900" dirty="0" smtClean="0">
                <a:solidFill>
                  <a:srgbClr val="595959"/>
                </a:solidFill>
                <a:cs typeface="Arial" panose="020B0604020202020204" pitchFamily="34" charset="0"/>
              </a:rPr>
              <a:t>Q104. </a:t>
            </a:r>
            <a:r>
              <a:rPr lang="fr-CA" sz="900" dirty="0">
                <a:solidFill>
                  <a:srgbClr val="595959"/>
                </a:solidFill>
                <a:cs typeface="Arial" panose="020B0604020202020204" pitchFamily="34" charset="0"/>
              </a:rPr>
              <a:t>Pour chacune des paires d’énoncés </a:t>
            </a:r>
            <a:r>
              <a:rPr lang="fr-CA" sz="900" dirty="0" smtClean="0">
                <a:solidFill>
                  <a:srgbClr val="595959"/>
                </a:solidFill>
                <a:cs typeface="Arial" panose="020B0604020202020204" pitchFamily="34" charset="0"/>
              </a:rPr>
              <a:t>suivantes, </a:t>
            </a:r>
            <a:r>
              <a:rPr lang="fr-CA" sz="900" dirty="0">
                <a:solidFill>
                  <a:srgbClr val="595959"/>
                </a:solidFill>
                <a:cs typeface="Arial" panose="020B0604020202020204" pitchFamily="34" charset="0"/>
              </a:rPr>
              <a:t>vous devez choisir parmi deux énoncés, A et B, celui duquel vous vous sentez le plus proche en choisissant la case qui correspond le plus à votre opinion.</a:t>
            </a:r>
            <a:endParaRPr lang="fr-FR" sz="900" dirty="0">
              <a:solidFill>
                <a:srgbClr val="595959"/>
              </a:solidFill>
              <a:cs typeface="Arial" panose="020B0604020202020204" pitchFamily="34" charset="0"/>
            </a:endParaRPr>
          </a:p>
        </p:txBody>
      </p:sp>
      <p:sp>
        <p:nvSpPr>
          <p:cNvPr id="9" name="Titre 4"/>
          <p:cNvSpPr>
            <a:spLocks noGrp="1"/>
          </p:cNvSpPr>
          <p:nvPr>
            <p:ph type="title"/>
            <p:custDataLst>
              <p:tags r:id="rId5"/>
            </p:custDataLst>
          </p:nvPr>
        </p:nvSpPr>
        <p:spPr>
          <a:xfrm>
            <a:off x="539552" y="490669"/>
            <a:ext cx="5328592" cy="631545"/>
          </a:xfrm>
        </p:spPr>
        <p:txBody>
          <a:bodyPr>
            <a:normAutofit/>
          </a:bodyPr>
          <a:lstStyle/>
          <a:p>
            <a:r>
              <a:rPr lang="fr-CA" sz="2000" dirty="0" smtClean="0">
                <a:solidFill>
                  <a:srgbClr val="9BBB59"/>
                </a:solidFill>
              </a:rPr>
              <a:t>État des perceptions et stéréotypes face aux minorités sexuelles</a:t>
            </a:r>
            <a:endParaRPr lang="fr-CA" sz="2000" dirty="0">
              <a:solidFill>
                <a:srgbClr val="9BBB59"/>
              </a:solidFill>
            </a:endParaRPr>
          </a:p>
        </p:txBody>
      </p:sp>
      <p:sp>
        <p:nvSpPr>
          <p:cNvPr id="8" name="Rectangle 7"/>
          <p:cNvSpPr/>
          <p:nvPr>
            <p:custDataLst>
              <p:tags r:id="rId6"/>
            </p:custDataLst>
          </p:nvPr>
        </p:nvSpPr>
        <p:spPr>
          <a:xfrm>
            <a:off x="488893" y="1141835"/>
            <a:ext cx="2226892" cy="230832"/>
          </a:xfrm>
          <a:prstGeom prst="rect">
            <a:avLst/>
          </a:prstGeom>
        </p:spPr>
        <p:txBody>
          <a:bodyPr wrap="none">
            <a:spAutoFit/>
          </a:bodyPr>
          <a:lstStyle/>
          <a:p>
            <a:r>
              <a:rPr lang="fr-CA" sz="900" dirty="0">
                <a:solidFill>
                  <a:srgbClr val="9BBB59"/>
                </a:solidFill>
                <a:latin typeface="Arial" panose="020B0604020202020204" pitchFamily="34" charset="0"/>
                <a:cs typeface="Arial" panose="020B0604020202020204" pitchFamily="34" charset="0"/>
              </a:rPr>
              <a:t>Base : ensemble des </a:t>
            </a:r>
            <a:r>
              <a:rPr lang="fr-CA" sz="900" dirty="0" smtClean="0">
                <a:solidFill>
                  <a:srgbClr val="9BBB59"/>
                </a:solidFill>
                <a:latin typeface="Arial" panose="020B0604020202020204" pitchFamily="34" charset="0"/>
                <a:cs typeface="Arial" panose="020B0604020202020204" pitchFamily="34" charset="0"/>
              </a:rPr>
              <a:t>répondants n=800</a:t>
            </a:r>
            <a:endParaRPr lang="fr-CA" sz="9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87004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4294967295"/>
            <p:custDataLst>
              <p:tags r:id="rId1"/>
            </p:custDataLst>
          </p:nvPr>
        </p:nvSpPr>
        <p:spPr>
          <a:xfrm>
            <a:off x="558800" y="6483350"/>
            <a:ext cx="2560638" cy="238125"/>
          </a:xfrm>
          <a:prstGeom prst="rect">
            <a:avLst/>
          </a:prstGeom>
        </p:spPr>
        <p:txBody>
          <a:bodyPr/>
          <a:lstStyle/>
          <a:p>
            <a:pPr>
              <a:defRPr/>
            </a:pPr>
            <a:r>
              <a:rPr lang="en-CA" smtClean="0">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4294967295"/>
            <p:custDataLst>
              <p:tags r:id="rId2"/>
            </p:custDataLst>
          </p:nvPr>
        </p:nvSpPr>
        <p:spPr>
          <a:xfrm>
            <a:off x="5989638" y="6483350"/>
            <a:ext cx="2597150" cy="238125"/>
          </a:xfrm>
          <a:prstGeom prst="rect">
            <a:avLst/>
          </a:prstGeom>
        </p:spPr>
        <p:txBody>
          <a:bodyPr/>
          <a:lstStyle/>
          <a:p>
            <a:pPr>
              <a:defRPr/>
            </a:pPr>
            <a:fld id="{18239141-2E42-4ABB-84FD-6FABED6D0D53}" type="slidenum">
              <a:rPr lang="en-CA" smtClean="0">
                <a:solidFill>
                  <a:srgbClr val="000000">
                    <a:tint val="75000"/>
                  </a:srgbClr>
                </a:solidFill>
              </a:rPr>
              <a:pPr>
                <a:defRPr/>
              </a:pPr>
              <a:t>36</a:t>
            </a:fld>
            <a:endParaRPr lang="en-CA" dirty="0">
              <a:solidFill>
                <a:srgbClr val="000000">
                  <a:tint val="75000"/>
                </a:srgbClr>
              </a:solidFill>
            </a:endParaRPr>
          </a:p>
        </p:txBody>
      </p:sp>
      <p:graphicFrame>
        <p:nvGraphicFramePr>
          <p:cNvPr id="12" name="Table 9"/>
          <p:cNvGraphicFramePr>
            <a:graphicFrameLocks noGrp="1"/>
          </p:cNvGraphicFramePr>
          <p:nvPr>
            <p:custDataLst>
              <p:tags r:id="rId3"/>
            </p:custDataLst>
            <p:extLst>
              <p:ext uri="{D42A27DB-BD31-4B8C-83A1-F6EECF244321}">
                <p14:modId xmlns:p14="http://schemas.microsoft.com/office/powerpoint/2010/main" val="1574003843"/>
              </p:ext>
            </p:extLst>
          </p:nvPr>
        </p:nvGraphicFramePr>
        <p:xfrm>
          <a:off x="611560" y="1556794"/>
          <a:ext cx="7200801" cy="4319765"/>
        </p:xfrm>
        <a:graphic>
          <a:graphicData uri="http://schemas.openxmlformats.org/drawingml/2006/table">
            <a:tbl>
              <a:tblPr firstRow="1" bandRow="1">
                <a:tableStyleId>{2D5ABB26-0587-4C30-8999-92F81FD0307C}</a:tableStyleId>
              </a:tblPr>
              <a:tblGrid>
                <a:gridCol w="2074393"/>
                <a:gridCol w="795228"/>
                <a:gridCol w="795228"/>
                <a:gridCol w="795228"/>
                <a:gridCol w="685181"/>
                <a:gridCol w="685181"/>
                <a:gridCol w="685181"/>
                <a:gridCol w="685181"/>
              </a:tblGrid>
              <a:tr h="370899">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endParaRPr lang="en-CA" sz="800" b="1" dirty="0" smtClean="0">
                        <a:solidFill>
                          <a:srgbClr val="B5CC22"/>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algn="ctr" defTabSz="914400" rtl="0" eaLnBrk="1" fontAlgn="b" latinLnBrk="0" hangingPunct="1"/>
                      <a:r>
                        <a:rPr lang="en-CA" sz="1000" b="1" kern="1200" noProof="0" dirty="0" smtClean="0">
                          <a:solidFill>
                            <a:schemeClr val="tx1">
                              <a:lumMod val="65000"/>
                              <a:lumOff val="35000"/>
                            </a:schemeClr>
                          </a:solidFill>
                          <a:latin typeface="Arial Narrow" panose="020B0606020202030204" pitchFamily="34" charset="0"/>
                          <a:ea typeface="+mn-ea"/>
                          <a:cs typeface="Arial" panose="020B0604020202020204" pitchFamily="34" charset="0"/>
                        </a:rPr>
                        <a:t>TOTAL</a:t>
                      </a:r>
                      <a:endParaRPr lang="fr-CA" sz="1000" b="1" kern="1200" noProof="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fontAlgn="b"/>
                      <a:r>
                        <a:rPr lang="fr-CA" sz="1100" b="1" kern="1200" dirty="0" smtClean="0">
                          <a:solidFill>
                            <a:schemeClr val="tx1">
                              <a:lumMod val="65000"/>
                              <a:lumOff val="35000"/>
                            </a:schemeClr>
                          </a:solidFill>
                          <a:latin typeface="Arial" panose="020B0604020202020204" pitchFamily="34" charset="0"/>
                          <a:ea typeface="+mn-ea"/>
                          <a:cs typeface="Arial" panose="020B0604020202020204" pitchFamily="34" charset="0"/>
                        </a:rPr>
                        <a:t>RÉGION</a:t>
                      </a:r>
                      <a:endParaRPr lang="fr-CA" sz="11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FF4E4"/>
                    </a:solidFill>
                  </a:tcPr>
                </a:tc>
                <a:tc hMerge="1">
                  <a:txBody>
                    <a:bodyPr/>
                    <a:lstStyle/>
                    <a:p>
                      <a:endParaRPr lang="fr-CA"/>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AF2B8"/>
                    </a:solidFill>
                  </a:tcPr>
                </a:tc>
                <a:tc gridSpan="2">
                  <a:txBody>
                    <a:bodyPr/>
                    <a:lstStyle/>
                    <a:p>
                      <a:pPr algn="ctr" fontAlgn="b"/>
                      <a:r>
                        <a:rPr lang="en-CA" sz="1100" b="1" kern="1200" dirty="0" smtClean="0">
                          <a:solidFill>
                            <a:schemeClr val="tx1">
                              <a:lumMod val="65000"/>
                              <a:lumOff val="35000"/>
                            </a:schemeClr>
                          </a:solidFill>
                          <a:latin typeface="Arial" panose="020B0604020202020204" pitchFamily="34" charset="0"/>
                          <a:ea typeface="+mn-ea"/>
                          <a:cs typeface="Arial" panose="020B0604020202020204" pitchFamily="34" charset="0"/>
                        </a:rPr>
                        <a:t>SEXE</a:t>
                      </a:r>
                      <a:endParaRPr lang="fr-CA" sz="11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FF4E4"/>
                    </a:solidFill>
                  </a:tcPr>
                </a:tc>
                <a:tc hMerge="1">
                  <a:txBody>
                    <a:bodyPr/>
                    <a:lstStyle/>
                    <a:p>
                      <a:pPr algn="ctr" fontAlgn="b"/>
                      <a:endParaRPr lang="fr-CA" sz="1100" b="1" kern="1200" dirty="0">
                        <a:solidFill>
                          <a:schemeClr val="tx1">
                            <a:lumMod val="65000"/>
                            <a:lumOff val="35000"/>
                          </a:schemeClr>
                        </a:solidFill>
                        <a:latin typeface="Arial Narrow" panose="020B0606020202030204"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AF2B8"/>
                    </a:solidFill>
                  </a:tcPr>
                </a:tc>
                <a:tc gridSpan="2">
                  <a:txBody>
                    <a:bodyPr/>
                    <a:lstStyle/>
                    <a:p>
                      <a:pPr algn="ctr" fontAlgn="b"/>
                      <a:r>
                        <a:rPr lang="fr-CA" sz="1100" b="1" kern="1200" dirty="0" smtClean="0">
                          <a:solidFill>
                            <a:schemeClr val="tx1">
                              <a:lumMod val="65000"/>
                              <a:lumOff val="35000"/>
                            </a:schemeClr>
                          </a:solidFill>
                          <a:latin typeface="Arial" panose="020B0604020202020204" pitchFamily="34" charset="0"/>
                          <a:ea typeface="+mn-ea"/>
                          <a:cs typeface="Arial" panose="020B0604020202020204" pitchFamily="34" charset="0"/>
                        </a:rPr>
                        <a:t>NÉ(E) AU CANADA</a:t>
                      </a:r>
                      <a:endParaRPr lang="fr-CA" sz="11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FF4E4"/>
                    </a:solidFill>
                  </a:tcPr>
                </a:tc>
                <a:tc hMerge="1">
                  <a:txBody>
                    <a:bodyPr/>
                    <a:lstStyle/>
                    <a:p>
                      <a:pPr algn="ctr" fontAlgn="b"/>
                      <a:endParaRPr lang="fr-CA" sz="11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FF4E4"/>
                    </a:solidFill>
                  </a:tcPr>
                </a:tc>
              </a:tr>
              <a:tr h="421187">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r>
                        <a:rPr lang="en-CA" sz="1200" b="1" dirty="0" smtClean="0">
                          <a:solidFill>
                            <a:srgbClr val="9BBB59"/>
                          </a:solidFill>
                          <a:latin typeface="Arial" pitchFamily="34" charset="0"/>
                          <a:cs typeface="Arial" pitchFamily="34" charset="0"/>
                        </a:rPr>
                        <a:t>(%) </a:t>
                      </a:r>
                      <a:r>
                        <a:rPr lang="en-CA" sz="1200" b="1" dirty="0" err="1" smtClean="0">
                          <a:solidFill>
                            <a:srgbClr val="9BBB59"/>
                          </a:solidFill>
                          <a:latin typeface="Arial" pitchFamily="34" charset="0"/>
                          <a:cs typeface="Arial" pitchFamily="34" charset="0"/>
                        </a:rPr>
                        <a:t>Très</a:t>
                      </a:r>
                      <a:r>
                        <a:rPr lang="en-CA" sz="1200" b="1" baseline="0" dirty="0" smtClean="0">
                          <a:solidFill>
                            <a:srgbClr val="9BBB59"/>
                          </a:solidFill>
                          <a:latin typeface="Arial" pitchFamily="34" charset="0"/>
                          <a:cs typeface="Arial" pitchFamily="34" charset="0"/>
                        </a:rPr>
                        <a:t> </a:t>
                      </a:r>
                      <a:r>
                        <a:rPr lang="en-CA" sz="1200" b="1" baseline="0" dirty="0" err="1" smtClean="0">
                          <a:solidFill>
                            <a:srgbClr val="9BBB59"/>
                          </a:solidFill>
                          <a:latin typeface="Arial" pitchFamily="34" charset="0"/>
                          <a:cs typeface="Arial" pitchFamily="34" charset="0"/>
                        </a:rPr>
                        <a:t>proche</a:t>
                      </a:r>
                      <a:endParaRPr lang="en-CA" sz="1200" b="1" dirty="0" smtClean="0">
                        <a:solidFill>
                          <a:srgbClr val="9BBB59"/>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algn="ctr" defTabSz="914400" rtl="0" eaLnBrk="1" fontAlgn="b" latinLnBrk="0" hangingPunct="1"/>
                      <a:endParaRPr lang="fr-CA" sz="1050" b="0" kern="1200" noProof="0" dirty="0">
                        <a:solidFill>
                          <a:schemeClr val="tx1">
                            <a:lumMod val="65000"/>
                            <a:lumOff val="35000"/>
                          </a:schemeClr>
                        </a:solidFill>
                        <a:latin typeface="Franklin Gothic Heavy"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Québec</a:t>
                      </a:r>
                      <a:r>
                        <a:rPr lang="fr-CA" sz="1000" b="1" kern="1200" baseline="0" dirty="0" smtClean="0">
                          <a:solidFill>
                            <a:schemeClr val="tx1">
                              <a:lumMod val="65000"/>
                              <a:lumOff val="35000"/>
                            </a:schemeClr>
                          </a:solidFill>
                          <a:latin typeface="Arial Narrow" panose="020B0606020202030204" pitchFamily="34" charset="0"/>
                          <a:ea typeface="+mn-ea"/>
                          <a:cs typeface="Arial" panose="020B0604020202020204" pitchFamily="34" charset="0"/>
                        </a:rPr>
                        <a:t> </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Canada </a:t>
                      </a:r>
                      <a:b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br>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hors</a:t>
                      </a:r>
                      <a:r>
                        <a:rPr lang="fr-CA" sz="1000" b="1" kern="1200" baseline="0" dirty="0" smtClean="0">
                          <a:solidFill>
                            <a:schemeClr val="tx1">
                              <a:lumMod val="65000"/>
                              <a:lumOff val="35000"/>
                            </a:schemeClr>
                          </a:solidFill>
                          <a:latin typeface="Arial Narrow" panose="020B0606020202030204" pitchFamily="34" charset="0"/>
                          <a:ea typeface="+mn-ea"/>
                          <a:cs typeface="Arial" panose="020B0604020202020204" pitchFamily="34" charset="0"/>
                        </a:rPr>
                        <a:t> QC</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Hommes</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Femmes</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Oui</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Non</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r>
              <a:tr h="144016">
                <a:tc>
                  <a:txBody>
                    <a:bodyPr/>
                    <a:lstStyle/>
                    <a:p>
                      <a:pPr marL="0" marR="0" lvl="0" indent="0" algn="r" defTabSz="914400" rtl="0" eaLnBrk="0" fontAlgn="base" latinLnBrk="0" hangingPunct="0">
                        <a:lnSpc>
                          <a:spcPct val="95000"/>
                        </a:lnSpc>
                        <a:spcBef>
                          <a:spcPct val="0"/>
                        </a:spcBef>
                        <a:spcAft>
                          <a:spcPct val="0"/>
                        </a:spcAft>
                        <a:buClrTx/>
                        <a:buSzPct val="85000"/>
                        <a:buFontTx/>
                        <a:buNone/>
                        <a:tabLst/>
                        <a:defRPr/>
                      </a:pPr>
                      <a:r>
                        <a:rPr lang="en-CA" sz="800" b="1" dirty="0" smtClean="0">
                          <a:solidFill>
                            <a:srgbClr val="B5CC22"/>
                          </a:solidFill>
                          <a:latin typeface="Arial" pitchFamily="34" charset="0"/>
                          <a:cs typeface="Arial" pitchFamily="34" charset="0"/>
                        </a:rPr>
                        <a:t>n=</a:t>
                      </a:r>
                    </a:p>
                  </a:txBody>
                  <a:tcPr marL="0" marR="0" anchor="ctr">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smtClean="0">
                          <a:solidFill>
                            <a:srgbClr val="595959"/>
                          </a:solidFill>
                          <a:effectLst/>
                          <a:latin typeface="Arial"/>
                        </a:rPr>
                        <a:t>800</a:t>
                      </a: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a:rPr>
                        <a:t>190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a:rPr>
                        <a:t>610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dirty="0" smtClean="0">
                          <a:solidFill>
                            <a:srgbClr val="595959"/>
                          </a:solidFill>
                          <a:effectLst/>
                          <a:latin typeface="Arial"/>
                        </a:rPr>
                        <a:t>347</a:t>
                      </a: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dirty="0" smtClean="0">
                          <a:solidFill>
                            <a:srgbClr val="595959"/>
                          </a:solidFill>
                          <a:effectLst/>
                          <a:latin typeface="Arial"/>
                        </a:rPr>
                        <a:t>453</a:t>
                      </a: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a:rPr>
                        <a:t>669</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a:rPr>
                        <a:t>131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r>
              <a:tr h="1106805">
                <a:tc>
                  <a:txBody>
                    <a:bodyPr/>
                    <a:lstStyle/>
                    <a:p>
                      <a:pPr algn="l" fontAlgn="ctr"/>
                      <a:r>
                        <a:rPr lang="fr-CA" sz="1100" b="0" i="0" u="none" strike="noStrike" kern="1200" dirty="0" smtClean="0">
                          <a:solidFill>
                            <a:srgbClr val="5A5A5A"/>
                          </a:solidFill>
                          <a:effectLst/>
                          <a:latin typeface="Arial Narrow"/>
                          <a:ea typeface="+mn-ea"/>
                          <a:cs typeface="+mn-cs"/>
                        </a:rPr>
                        <a:t>Les </a:t>
                      </a:r>
                      <a:r>
                        <a:rPr lang="fr-CA" sz="1100" b="0" i="0" u="none" strike="noStrike" kern="1200" dirty="0">
                          <a:solidFill>
                            <a:srgbClr val="5A5A5A"/>
                          </a:solidFill>
                          <a:effectLst/>
                          <a:latin typeface="Arial Narrow"/>
                          <a:ea typeface="+mn-ea"/>
                          <a:cs typeface="+mn-cs"/>
                        </a:rPr>
                        <a:t>personnes homosexuelles ou bisexuelles ne sont pas plus attirées sexuellement par les enfants que les personnes hétérosexuelles, on peut donc tout autant leur confier un travail en lien avec les enfants</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Narrow" panose="020B0606020202030204" pitchFamily="34" charset="0"/>
                        </a:rPr>
                        <a:t>66</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66</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66</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E31836"/>
                          </a:solidFill>
                          <a:effectLst/>
                          <a:latin typeface="Arial Narrow" panose="020B0606020202030204" pitchFamily="34" charset="0"/>
                        </a:rPr>
                        <a:t>57</a:t>
                      </a:r>
                      <a:endParaRPr lang="fr-CA" sz="1100" b="1" i="0" u="none" strike="noStrike" dirty="0">
                        <a:solidFill>
                          <a:srgbClr val="E31836"/>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00B0F0"/>
                          </a:solidFill>
                          <a:effectLst/>
                          <a:latin typeface="Arial Narrow" panose="020B0606020202030204" pitchFamily="34" charset="0"/>
                        </a:rPr>
                        <a:t>75</a:t>
                      </a:r>
                      <a:endParaRPr lang="fr-CA" sz="1100" b="1" i="0" u="none" strike="noStrike"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00B0F0"/>
                          </a:solidFill>
                          <a:effectLst/>
                          <a:latin typeface="Arial Narrow" panose="020B0606020202030204" pitchFamily="34" charset="0"/>
                        </a:rPr>
                        <a:t>69</a:t>
                      </a:r>
                      <a:endParaRPr lang="fr-CA" sz="1100" b="1" i="0" u="none" strike="noStrike" dirty="0">
                        <a:solidFill>
                          <a:srgbClr val="00B0F0"/>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E31836"/>
                          </a:solidFill>
                          <a:effectLst/>
                          <a:latin typeface="Arial Narrow" panose="020B0606020202030204" pitchFamily="34" charset="0"/>
                        </a:rPr>
                        <a:t>50</a:t>
                      </a:r>
                      <a:endParaRPr lang="fr-CA" sz="1100" b="1" i="0" u="none" strike="noStrike"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1106805">
                <a:tc>
                  <a:txBody>
                    <a:bodyPr/>
                    <a:lstStyle/>
                    <a:p>
                      <a:pPr algn="l" fontAlgn="b"/>
                      <a:r>
                        <a:rPr lang="fr-CA" sz="1100" b="0" i="0" u="none" strike="noStrike" dirty="0" smtClean="0">
                          <a:solidFill>
                            <a:srgbClr val="5A5A5A"/>
                          </a:solidFill>
                          <a:effectLst/>
                          <a:latin typeface="Arial Narrow"/>
                        </a:rPr>
                        <a:t>La </a:t>
                      </a:r>
                      <a:r>
                        <a:rPr lang="fr-CA" sz="1100" b="0" i="0" u="none" strike="noStrike" dirty="0">
                          <a:solidFill>
                            <a:srgbClr val="5A5A5A"/>
                          </a:solidFill>
                          <a:effectLst/>
                          <a:latin typeface="Arial Narrow"/>
                        </a:rPr>
                        <a:t>nature humaine est très diversifiée et </a:t>
                      </a:r>
                      <a:r>
                        <a:rPr lang="fr-CA" sz="1100" b="0" i="0" u="none" strike="noStrike" dirty="0" smtClean="0">
                          <a:solidFill>
                            <a:srgbClr val="5A5A5A"/>
                          </a:solidFill>
                          <a:effectLst/>
                          <a:latin typeface="Arial Narrow"/>
                        </a:rPr>
                        <a:t>il </a:t>
                      </a:r>
                      <a:r>
                        <a:rPr lang="fr-CA" sz="1100" b="0" i="0" u="none" strike="noStrike" dirty="0">
                          <a:solidFill>
                            <a:srgbClr val="5A5A5A"/>
                          </a:solidFill>
                          <a:effectLst/>
                          <a:latin typeface="Arial Narrow"/>
                        </a:rPr>
                        <a:t>est parfaitement normal que certaines personnes soient attirées sexuellement par des personnes du sexe opposé et d’autres par des personnes du même sexe qu’eux.</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Narrow" panose="020B0606020202030204" pitchFamily="34" charset="0"/>
                        </a:rPr>
                        <a:t>55</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0" i="0" u="none" strike="noStrike" dirty="0" smtClean="0">
                          <a:solidFill>
                            <a:srgbClr val="00B0F0"/>
                          </a:solidFill>
                          <a:effectLst/>
                          <a:latin typeface="Arial Narrow" panose="020B0606020202030204" pitchFamily="34" charset="0"/>
                        </a:rPr>
                        <a:t>62</a:t>
                      </a:r>
                      <a:endParaRPr lang="fr-CA" sz="1100" b="0" i="0" u="none" strike="noStrike" dirty="0">
                        <a:solidFill>
                          <a:srgbClr val="00B0F0"/>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E31836"/>
                          </a:solidFill>
                          <a:effectLst/>
                          <a:latin typeface="Arial Narrow" panose="020B0606020202030204" pitchFamily="34" charset="0"/>
                        </a:rPr>
                        <a:t>52</a:t>
                      </a:r>
                      <a:endParaRPr lang="fr-CA" sz="1100" b="0" i="0" u="none" strike="noStrike"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marL="0" algn="ctr" defTabSz="914400" rtl="0" eaLnBrk="1" fontAlgn="ctr" latinLnBrk="0" hangingPunct="1"/>
                      <a:r>
                        <a:rPr lang="fr-CA" sz="1100" b="1" i="0" u="none" strike="noStrike" kern="1200" dirty="0" smtClean="0">
                          <a:solidFill>
                            <a:srgbClr val="E31836"/>
                          </a:solidFill>
                          <a:effectLst/>
                          <a:latin typeface="Arial Narrow" panose="020B0606020202030204" pitchFamily="34" charset="0"/>
                          <a:ea typeface="+mn-ea"/>
                          <a:cs typeface="+mn-cs"/>
                        </a:rPr>
                        <a:t>48</a:t>
                      </a:r>
                      <a:endParaRPr lang="fr-CA" sz="1100" b="1" i="0" u="none" strike="noStrike" kern="1200" dirty="0">
                        <a:solidFill>
                          <a:srgbClr val="E31836"/>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marL="0" algn="ctr" defTabSz="914400" rtl="0" eaLnBrk="1" fontAlgn="ctr" latinLnBrk="0" hangingPunct="1"/>
                      <a:r>
                        <a:rPr lang="fr-CA" sz="1100" b="1" i="0" u="none" strike="noStrike" kern="1200" dirty="0" smtClean="0">
                          <a:solidFill>
                            <a:srgbClr val="00B0F0"/>
                          </a:solidFill>
                          <a:effectLst/>
                          <a:latin typeface="Arial Narrow" panose="020B0606020202030204" pitchFamily="34" charset="0"/>
                          <a:ea typeface="+mn-ea"/>
                          <a:cs typeface="+mn-cs"/>
                        </a:rPr>
                        <a:t>61</a:t>
                      </a:r>
                      <a:endParaRPr lang="fr-CA" sz="1100" b="1" i="0" u="none" strike="noStrike" kern="1200" dirty="0">
                        <a:solidFill>
                          <a:srgbClr val="00B0F0"/>
                        </a:solidFill>
                        <a:effectLst/>
                        <a:latin typeface="Arial Narrow" panose="020B0606020202030204" pitchFamily="34" charset="0"/>
                        <a:ea typeface="+mn-ea"/>
                        <a:cs typeface="+mn-cs"/>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00B0F0"/>
                          </a:solidFill>
                          <a:effectLst/>
                          <a:latin typeface="Arial Narrow" panose="020B0606020202030204" pitchFamily="34" charset="0"/>
                        </a:rPr>
                        <a:t>57</a:t>
                      </a:r>
                      <a:endParaRPr lang="fr-CA" sz="1100" b="1" i="0" u="none" strike="noStrike" dirty="0">
                        <a:solidFill>
                          <a:srgbClr val="00B0F0"/>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E31836"/>
                          </a:solidFill>
                          <a:effectLst/>
                          <a:latin typeface="Arial Narrow" panose="020B0606020202030204" pitchFamily="34" charset="0"/>
                        </a:rPr>
                        <a:t>43</a:t>
                      </a:r>
                      <a:endParaRPr lang="fr-CA" sz="1100" b="1" i="0" u="none" strike="noStrike"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1106805">
                <a:tc>
                  <a:txBody>
                    <a:bodyPr/>
                    <a:lstStyle/>
                    <a:p>
                      <a:pPr algn="l" fontAlgn="b"/>
                      <a:r>
                        <a:rPr lang="fr-CA" sz="1100" b="0" i="0" u="none" strike="noStrike" dirty="0" smtClean="0">
                          <a:solidFill>
                            <a:srgbClr val="5A5A5A"/>
                          </a:solidFill>
                          <a:effectLst/>
                          <a:latin typeface="Arial Narrow"/>
                        </a:rPr>
                        <a:t>Du </a:t>
                      </a:r>
                      <a:r>
                        <a:rPr lang="fr-CA" sz="1100" b="0" i="0" u="none" strike="noStrike" dirty="0">
                          <a:solidFill>
                            <a:srgbClr val="5A5A5A"/>
                          </a:solidFill>
                          <a:effectLst/>
                          <a:latin typeface="Arial Narrow"/>
                        </a:rPr>
                        <a:t>moment qu’il reçoit amour et attention de la part de ses parents, je pense qu’un enfant peut se développer aussi bien avec des parents homosexuels qu’avec des parents hétérosexuels </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100" b="0" i="0" u="none" strike="noStrike" dirty="0" smtClean="0">
                          <a:solidFill>
                            <a:srgbClr val="595959"/>
                          </a:solidFill>
                          <a:effectLst/>
                          <a:latin typeface="Arial Narrow" panose="020B0606020202030204" pitchFamily="34" charset="0"/>
                        </a:rPr>
                        <a:t>49</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fr-CA" sz="1100" b="0" i="0" u="none" strike="noStrike" kern="1200" dirty="0" smtClean="0">
                          <a:solidFill>
                            <a:srgbClr val="E31836"/>
                          </a:solidFill>
                          <a:effectLst/>
                          <a:latin typeface="Arial Narrow" panose="020B0606020202030204" pitchFamily="34" charset="0"/>
                          <a:ea typeface="+mn-ea"/>
                          <a:cs typeface="+mn-cs"/>
                        </a:rPr>
                        <a:t>43</a:t>
                      </a:r>
                      <a:endParaRPr lang="fr-CA" sz="1100" b="0" i="0" u="none" strike="noStrike" kern="1200" dirty="0">
                        <a:solidFill>
                          <a:srgbClr val="E31836"/>
                        </a:solidFill>
                        <a:effectLst/>
                        <a:latin typeface="Arial Narrow" panose="020B0606020202030204" pitchFamily="34" charset="0"/>
                        <a:ea typeface="+mn-ea"/>
                        <a:cs typeface="+mn-cs"/>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marL="0" algn="ctr" defTabSz="914400" rtl="0" eaLnBrk="1" fontAlgn="ctr" latinLnBrk="0" hangingPunct="1"/>
                      <a:r>
                        <a:rPr lang="fr-CA" sz="1100" b="0" i="0" u="none" strike="noStrike" kern="1200" dirty="0" smtClean="0">
                          <a:solidFill>
                            <a:srgbClr val="00B0F0"/>
                          </a:solidFill>
                          <a:effectLst/>
                          <a:latin typeface="Arial Narrow" panose="020B0606020202030204" pitchFamily="34" charset="0"/>
                          <a:ea typeface="+mn-ea"/>
                          <a:cs typeface="+mn-cs"/>
                        </a:rPr>
                        <a:t>51</a:t>
                      </a:r>
                      <a:endParaRPr lang="fr-CA" sz="1100" b="0" i="0" u="none" strike="noStrike" kern="1200" dirty="0">
                        <a:solidFill>
                          <a:srgbClr val="00B0F0"/>
                        </a:solidFill>
                        <a:effectLst/>
                        <a:latin typeface="Arial Narrow" panose="020B0606020202030204" pitchFamily="34" charset="0"/>
                        <a:ea typeface="+mn-ea"/>
                        <a:cs typeface="+mn-cs"/>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marL="0" algn="ctr" defTabSz="914400" rtl="0" eaLnBrk="1" fontAlgn="ctr" latinLnBrk="0" hangingPunct="1"/>
                      <a:r>
                        <a:rPr lang="fr-CA" sz="1100" b="1" i="0" u="none" strike="noStrike" kern="1200" dirty="0" smtClean="0">
                          <a:solidFill>
                            <a:srgbClr val="E31836"/>
                          </a:solidFill>
                          <a:effectLst/>
                          <a:latin typeface="Arial Narrow" panose="020B0606020202030204" pitchFamily="34" charset="0"/>
                          <a:ea typeface="+mn-ea"/>
                          <a:cs typeface="+mn-cs"/>
                        </a:rPr>
                        <a:t>40</a:t>
                      </a:r>
                      <a:endParaRPr lang="fr-CA" sz="1100" b="1" i="0" u="none" strike="noStrike" kern="1200" dirty="0">
                        <a:solidFill>
                          <a:srgbClr val="E31836"/>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en-CA" sz="1100" b="1" i="0" u="none" strike="noStrike" dirty="0" smtClean="0">
                          <a:solidFill>
                            <a:srgbClr val="00B0F0"/>
                          </a:solidFill>
                          <a:effectLst/>
                          <a:latin typeface="Arial Narrow" panose="020B0606020202030204" pitchFamily="34" charset="0"/>
                        </a:rPr>
                        <a:t>57</a:t>
                      </a:r>
                      <a:endParaRPr lang="fr-CA" sz="1100" b="1" i="0" u="none" strike="noStrike"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00B0F0"/>
                          </a:solidFill>
                          <a:effectLst/>
                          <a:latin typeface="Arial Narrow" panose="020B0606020202030204" pitchFamily="34" charset="0"/>
                        </a:rPr>
                        <a:t>52</a:t>
                      </a:r>
                      <a:endParaRPr lang="fr-CA" sz="1100" b="1" i="0" u="none" strike="noStrike" dirty="0">
                        <a:solidFill>
                          <a:srgbClr val="00B0F0"/>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E31836"/>
                          </a:solidFill>
                          <a:effectLst/>
                          <a:latin typeface="Arial Narrow" panose="020B0606020202030204" pitchFamily="34" charset="0"/>
                        </a:rPr>
                        <a:t>35</a:t>
                      </a:r>
                      <a:endParaRPr lang="fr-CA" sz="1100" b="1" i="0" u="none" strike="noStrike"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bl>
          </a:graphicData>
        </a:graphic>
      </p:graphicFrame>
      <p:sp>
        <p:nvSpPr>
          <p:cNvPr id="7" name="Rectangle 6"/>
          <p:cNvSpPr/>
          <p:nvPr>
            <p:custDataLst>
              <p:tags r:id="rId4"/>
            </p:custDataLst>
          </p:nvPr>
        </p:nvSpPr>
        <p:spPr>
          <a:xfrm>
            <a:off x="479654" y="6005313"/>
            <a:ext cx="8266192" cy="507831"/>
          </a:xfrm>
          <a:prstGeom prst="rect">
            <a:avLst/>
          </a:prstGeom>
        </p:spPr>
        <p:txBody>
          <a:bodyPr wrap="square">
            <a:spAutoFit/>
          </a:bodyPr>
          <a:lstStyle/>
          <a:p>
            <a:pPr algn="just"/>
            <a:r>
              <a:rPr lang="en-US" sz="900" dirty="0" smtClean="0">
                <a:solidFill>
                  <a:srgbClr val="7F7F7F"/>
                </a:solidFill>
              </a:rPr>
              <a:t/>
            </a:r>
            <a:br>
              <a:rPr lang="en-US" sz="900" dirty="0" smtClean="0">
                <a:solidFill>
                  <a:srgbClr val="7F7F7F"/>
                </a:solidFill>
              </a:rPr>
            </a:br>
            <a:r>
              <a:rPr lang="en-US" sz="900" dirty="0" smtClean="0">
                <a:solidFill>
                  <a:srgbClr val="595959"/>
                </a:solidFill>
                <a:cs typeface="Arial" panose="020B0604020202020204" pitchFamily="34" charset="0"/>
              </a:rPr>
              <a:t>Q104. </a:t>
            </a:r>
            <a:r>
              <a:rPr lang="fr-CA" sz="900" dirty="0">
                <a:solidFill>
                  <a:srgbClr val="595959"/>
                </a:solidFill>
                <a:cs typeface="Arial" panose="020B0604020202020204" pitchFamily="34" charset="0"/>
              </a:rPr>
              <a:t>Pour chacune des paires d’énoncés </a:t>
            </a:r>
            <a:r>
              <a:rPr lang="fr-CA" sz="900" dirty="0" smtClean="0">
                <a:solidFill>
                  <a:srgbClr val="595959"/>
                </a:solidFill>
                <a:cs typeface="Arial" panose="020B0604020202020204" pitchFamily="34" charset="0"/>
              </a:rPr>
              <a:t>suivantes, </a:t>
            </a:r>
            <a:r>
              <a:rPr lang="fr-CA" sz="900" dirty="0">
                <a:solidFill>
                  <a:srgbClr val="595959"/>
                </a:solidFill>
                <a:cs typeface="Arial" panose="020B0604020202020204" pitchFamily="34" charset="0"/>
              </a:rPr>
              <a:t>vous devez choisir parmi deux énoncés, A et B, celui duquel vous vous sentez le plus proche en choisissant la case qui correspond le plus à votre opinion.</a:t>
            </a:r>
            <a:endParaRPr lang="fr-FR" sz="900" dirty="0">
              <a:solidFill>
                <a:srgbClr val="595959"/>
              </a:solidFill>
              <a:cs typeface="Arial" panose="020B0604020202020204" pitchFamily="34" charset="0"/>
            </a:endParaRPr>
          </a:p>
        </p:txBody>
      </p:sp>
      <p:sp>
        <p:nvSpPr>
          <p:cNvPr id="9" name="Titre 4"/>
          <p:cNvSpPr>
            <a:spLocks noGrp="1"/>
          </p:cNvSpPr>
          <p:nvPr>
            <p:ph type="title"/>
            <p:custDataLst>
              <p:tags r:id="rId5"/>
            </p:custDataLst>
          </p:nvPr>
        </p:nvSpPr>
        <p:spPr>
          <a:xfrm>
            <a:off x="539552" y="490669"/>
            <a:ext cx="5328592" cy="631545"/>
          </a:xfrm>
        </p:spPr>
        <p:txBody>
          <a:bodyPr>
            <a:normAutofit/>
          </a:bodyPr>
          <a:lstStyle/>
          <a:p>
            <a:r>
              <a:rPr lang="fr-CA" sz="2000" dirty="0" smtClean="0">
                <a:solidFill>
                  <a:srgbClr val="9BBB59"/>
                </a:solidFill>
              </a:rPr>
              <a:t>État des perceptions et stéréotypes face aux minorités sexuelles</a:t>
            </a:r>
            <a:endParaRPr lang="fr-CA" sz="2000" dirty="0">
              <a:solidFill>
                <a:srgbClr val="9BBB59"/>
              </a:solidFill>
            </a:endParaRPr>
          </a:p>
        </p:txBody>
      </p:sp>
      <p:sp>
        <p:nvSpPr>
          <p:cNvPr id="8" name="Rectangle 7"/>
          <p:cNvSpPr/>
          <p:nvPr>
            <p:custDataLst>
              <p:tags r:id="rId6"/>
            </p:custDataLst>
          </p:nvPr>
        </p:nvSpPr>
        <p:spPr>
          <a:xfrm>
            <a:off x="488893" y="1141835"/>
            <a:ext cx="2226892" cy="230832"/>
          </a:xfrm>
          <a:prstGeom prst="rect">
            <a:avLst/>
          </a:prstGeom>
        </p:spPr>
        <p:txBody>
          <a:bodyPr wrap="none">
            <a:spAutoFit/>
          </a:bodyPr>
          <a:lstStyle/>
          <a:p>
            <a:r>
              <a:rPr lang="fr-CA" sz="900" dirty="0">
                <a:solidFill>
                  <a:srgbClr val="9BBB59"/>
                </a:solidFill>
                <a:latin typeface="Arial" panose="020B0604020202020204" pitchFamily="34" charset="0"/>
                <a:cs typeface="Arial" panose="020B0604020202020204" pitchFamily="34" charset="0"/>
              </a:rPr>
              <a:t>Base : ensemble des </a:t>
            </a:r>
            <a:r>
              <a:rPr lang="fr-CA" sz="900" dirty="0" smtClean="0">
                <a:solidFill>
                  <a:srgbClr val="9BBB59"/>
                </a:solidFill>
                <a:latin typeface="Arial" panose="020B0604020202020204" pitchFamily="34" charset="0"/>
                <a:cs typeface="Arial" panose="020B0604020202020204" pitchFamily="34" charset="0"/>
              </a:rPr>
              <a:t>répondants n=800</a:t>
            </a:r>
            <a:endParaRPr lang="fr-CA" sz="9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56334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9"/>
          <p:cNvGraphicFramePr>
            <a:graphicFrameLocks noGrp="1"/>
          </p:cNvGraphicFramePr>
          <p:nvPr>
            <p:custDataLst>
              <p:tags r:id="rId1"/>
            </p:custDataLst>
            <p:extLst>
              <p:ext uri="{D42A27DB-BD31-4B8C-83A1-F6EECF244321}">
                <p14:modId xmlns:p14="http://schemas.microsoft.com/office/powerpoint/2010/main" val="4207864051"/>
              </p:ext>
            </p:extLst>
          </p:nvPr>
        </p:nvGraphicFramePr>
        <p:xfrm>
          <a:off x="611560" y="1556794"/>
          <a:ext cx="6115276" cy="4373848"/>
        </p:xfrm>
        <a:graphic>
          <a:graphicData uri="http://schemas.openxmlformats.org/drawingml/2006/table">
            <a:tbl>
              <a:tblPr firstRow="1" bandRow="1">
                <a:tableStyleId>{2D5ABB26-0587-4C30-8999-92F81FD0307C}</a:tableStyleId>
              </a:tblPr>
              <a:tblGrid>
                <a:gridCol w="1817221"/>
                <a:gridCol w="696639"/>
                <a:gridCol w="600236"/>
                <a:gridCol w="600236"/>
                <a:gridCol w="600236"/>
                <a:gridCol w="600236"/>
                <a:gridCol w="600236"/>
                <a:gridCol w="600236"/>
              </a:tblGrid>
              <a:tr h="370899">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endParaRPr lang="en-CA" sz="800" b="1" dirty="0" smtClean="0">
                        <a:solidFill>
                          <a:srgbClr val="B5CC22"/>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algn="ctr" defTabSz="914400" rtl="0" eaLnBrk="1" fontAlgn="b" latinLnBrk="0" hangingPunct="1"/>
                      <a:r>
                        <a:rPr lang="en-CA" sz="1000" b="1" kern="1200" noProof="0" dirty="0" smtClean="0">
                          <a:solidFill>
                            <a:schemeClr val="tx1">
                              <a:lumMod val="65000"/>
                              <a:lumOff val="35000"/>
                            </a:schemeClr>
                          </a:solidFill>
                          <a:latin typeface="Arial Narrow" panose="020B0606020202030204" pitchFamily="34" charset="0"/>
                          <a:ea typeface="+mn-ea"/>
                          <a:cs typeface="Arial" panose="020B0604020202020204" pitchFamily="34" charset="0"/>
                        </a:rPr>
                        <a:t>TOTAL</a:t>
                      </a:r>
                      <a:endParaRPr lang="fr-CA" sz="1000" b="1" kern="1200" noProof="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gridSpan="6">
                  <a:txBody>
                    <a:bodyPr/>
                    <a:lstStyle/>
                    <a:p>
                      <a:pPr algn="ctr" fontAlgn="b"/>
                      <a:r>
                        <a:rPr lang="fr-CA" sz="1100" b="1" kern="1200" dirty="0" smtClean="0">
                          <a:solidFill>
                            <a:schemeClr val="tx1">
                              <a:lumMod val="65000"/>
                              <a:lumOff val="35000"/>
                            </a:schemeClr>
                          </a:solidFill>
                          <a:latin typeface="Arial" panose="020B0604020202020204" pitchFamily="34" charset="0"/>
                          <a:ea typeface="+mn-ea"/>
                          <a:cs typeface="Arial" panose="020B0604020202020204" pitchFamily="34" charset="0"/>
                        </a:rPr>
                        <a:t>ÂGE</a:t>
                      </a:r>
                      <a:endParaRPr lang="fr-CA" sz="11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FF4E4"/>
                    </a:solidFill>
                  </a:tcPr>
                </a:tc>
                <a:tc hMerge="1">
                  <a:txBody>
                    <a:bodyPr/>
                    <a:lstStyle/>
                    <a:p>
                      <a:pPr algn="ctr" fontAlgn="b"/>
                      <a:endParaRPr lang="fr-CA" sz="1100" b="1" kern="1200" dirty="0">
                        <a:solidFill>
                          <a:schemeClr val="tx1">
                            <a:lumMod val="65000"/>
                            <a:lumOff val="35000"/>
                          </a:schemeClr>
                        </a:solidFill>
                        <a:latin typeface="Arial Narrow" panose="020B0606020202030204"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AF2B8"/>
                    </a:solidFill>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pPr algn="ctr" fontAlgn="b"/>
                      <a:endParaRPr lang="fr-CA" sz="1100" b="1" kern="1200" dirty="0">
                        <a:solidFill>
                          <a:schemeClr val="tx1">
                            <a:lumMod val="65000"/>
                            <a:lumOff val="35000"/>
                          </a:schemeClr>
                        </a:solidFill>
                        <a:latin typeface="Arial Narrow" panose="020B0606020202030204"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AF2B8"/>
                    </a:solidFill>
                  </a:tcPr>
                </a:tc>
              </a:tr>
              <a:tr h="421187">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r>
                        <a:rPr lang="en-CA" sz="1200" b="1" dirty="0" smtClean="0">
                          <a:solidFill>
                            <a:srgbClr val="9BBB59"/>
                          </a:solidFill>
                          <a:latin typeface="Arial" pitchFamily="34" charset="0"/>
                          <a:cs typeface="Arial" pitchFamily="34" charset="0"/>
                        </a:rPr>
                        <a:t>(%) </a:t>
                      </a:r>
                      <a:r>
                        <a:rPr lang="en-CA" sz="1200" b="1" dirty="0" err="1" smtClean="0">
                          <a:solidFill>
                            <a:srgbClr val="9BBB59"/>
                          </a:solidFill>
                          <a:latin typeface="Arial" pitchFamily="34" charset="0"/>
                          <a:cs typeface="Arial" pitchFamily="34" charset="0"/>
                        </a:rPr>
                        <a:t>Très</a:t>
                      </a:r>
                      <a:r>
                        <a:rPr lang="en-CA" sz="1200" b="1" baseline="0" dirty="0" smtClean="0">
                          <a:solidFill>
                            <a:srgbClr val="9BBB59"/>
                          </a:solidFill>
                          <a:latin typeface="Arial" pitchFamily="34" charset="0"/>
                          <a:cs typeface="Arial" pitchFamily="34" charset="0"/>
                        </a:rPr>
                        <a:t> </a:t>
                      </a:r>
                      <a:r>
                        <a:rPr lang="en-CA" sz="1200" b="1" baseline="0" dirty="0" err="1" smtClean="0">
                          <a:solidFill>
                            <a:srgbClr val="9BBB59"/>
                          </a:solidFill>
                          <a:latin typeface="Arial" pitchFamily="34" charset="0"/>
                          <a:cs typeface="Arial" pitchFamily="34" charset="0"/>
                        </a:rPr>
                        <a:t>proche</a:t>
                      </a:r>
                      <a:endParaRPr lang="en-CA" sz="1200" b="1" dirty="0" smtClean="0">
                        <a:solidFill>
                          <a:srgbClr val="9BBB59"/>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algn="ctr" defTabSz="914400" rtl="0" eaLnBrk="1" fontAlgn="b" latinLnBrk="0" hangingPunct="1"/>
                      <a:endParaRPr lang="fr-CA" sz="1050" b="0" kern="1200" noProof="0" dirty="0">
                        <a:solidFill>
                          <a:schemeClr val="tx1">
                            <a:lumMod val="65000"/>
                            <a:lumOff val="35000"/>
                          </a:schemeClr>
                        </a:solidFill>
                        <a:latin typeface="Franklin Gothic Heavy"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15-17</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18-24</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25-34</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35-44</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45-54</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55+</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r>
              <a:tr h="144016">
                <a:tc>
                  <a:txBody>
                    <a:bodyPr/>
                    <a:lstStyle/>
                    <a:p>
                      <a:pPr marL="0" marR="0" lvl="0" indent="0" algn="r" defTabSz="914400" rtl="0" eaLnBrk="0" fontAlgn="base" latinLnBrk="0" hangingPunct="0">
                        <a:lnSpc>
                          <a:spcPct val="95000"/>
                        </a:lnSpc>
                        <a:spcBef>
                          <a:spcPct val="0"/>
                        </a:spcBef>
                        <a:spcAft>
                          <a:spcPct val="0"/>
                        </a:spcAft>
                        <a:buClrTx/>
                        <a:buSzPct val="85000"/>
                        <a:buFontTx/>
                        <a:buNone/>
                        <a:tabLst/>
                        <a:defRPr/>
                      </a:pPr>
                      <a:r>
                        <a:rPr lang="en-CA" sz="800" b="1" dirty="0" smtClean="0">
                          <a:solidFill>
                            <a:srgbClr val="B5CC22"/>
                          </a:solidFill>
                          <a:latin typeface="Arial" pitchFamily="34" charset="0"/>
                          <a:cs typeface="Arial" pitchFamily="34" charset="0"/>
                        </a:rPr>
                        <a:t>n=</a:t>
                      </a:r>
                    </a:p>
                  </a:txBody>
                  <a:tcPr marL="0" marR="0" anchor="ctr">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smtClean="0">
                          <a:solidFill>
                            <a:srgbClr val="595959"/>
                          </a:solidFill>
                          <a:effectLst/>
                          <a:latin typeface="Arial"/>
                        </a:rPr>
                        <a:t>800</a:t>
                      </a: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a:rPr>
                        <a:t>95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a:rPr>
                        <a:t>198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dirty="0" smtClean="0">
                          <a:solidFill>
                            <a:srgbClr val="595959"/>
                          </a:solidFill>
                          <a:effectLst/>
                          <a:latin typeface="Arial"/>
                        </a:rPr>
                        <a:t>87</a:t>
                      </a: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dirty="0" smtClean="0">
                          <a:solidFill>
                            <a:srgbClr val="595959"/>
                          </a:solidFill>
                          <a:effectLst/>
                          <a:latin typeface="Arial"/>
                        </a:rPr>
                        <a:t>91</a:t>
                      </a: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dirty="0" smtClean="0">
                          <a:solidFill>
                            <a:srgbClr val="595959"/>
                          </a:solidFill>
                          <a:effectLst/>
                          <a:latin typeface="Arial"/>
                        </a:rPr>
                        <a:t>122</a:t>
                      </a: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a:rPr>
                        <a:t>207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r>
              <a:tr h="1160888">
                <a:tc>
                  <a:txBody>
                    <a:bodyPr/>
                    <a:lstStyle/>
                    <a:p>
                      <a:pPr algn="l" fontAlgn="b"/>
                      <a:r>
                        <a:rPr lang="fr-CA" sz="1100" b="0" i="0" u="none" strike="noStrike" dirty="0" smtClean="0">
                          <a:solidFill>
                            <a:srgbClr val="5A5A5A"/>
                          </a:solidFill>
                          <a:effectLst/>
                          <a:latin typeface="Arial Narrow" panose="020B0606020202030204" pitchFamily="34" charset="0"/>
                          <a:cs typeface="Arial" panose="020B0604020202020204" pitchFamily="34" charset="0"/>
                        </a:rPr>
                        <a:t>La </a:t>
                      </a:r>
                      <a:r>
                        <a:rPr lang="fr-CA" sz="1100" b="0" i="0" u="none" strike="noStrike" dirty="0">
                          <a:solidFill>
                            <a:srgbClr val="5A5A5A"/>
                          </a:solidFill>
                          <a:effectLst/>
                          <a:latin typeface="Arial Narrow" panose="020B0606020202030204" pitchFamily="34" charset="0"/>
                          <a:cs typeface="Arial" panose="020B0604020202020204" pitchFamily="34" charset="0"/>
                        </a:rPr>
                        <a:t>présence de plus en plus visible de personnes homosexuelles, bisexuelles ou transgenre est une preuve que les valeurs de notre société évoluent vers une plus grande humanité</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Narrow" panose="020B0606020202030204" pitchFamily="34" charset="0"/>
                        </a:rPr>
                        <a:t>42</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100" b="0" i="0" u="none" strike="noStrike" dirty="0" smtClean="0">
                          <a:solidFill>
                            <a:srgbClr val="E31836"/>
                          </a:solidFill>
                          <a:effectLst/>
                          <a:latin typeface="Arial Narrow" panose="020B0606020202030204" pitchFamily="34" charset="0"/>
                        </a:rPr>
                        <a:t>29</a:t>
                      </a:r>
                      <a:endParaRPr lang="fr-CA" sz="1100" b="0" i="0" u="none" strike="noStrike" dirty="0">
                        <a:solidFill>
                          <a:srgbClr val="E31836"/>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00B0F0"/>
                          </a:solidFill>
                          <a:effectLst/>
                          <a:latin typeface="Arial Narrow" panose="020B0606020202030204" pitchFamily="34" charset="0"/>
                        </a:rPr>
                        <a:t>52</a:t>
                      </a:r>
                      <a:endParaRPr lang="fr-CA" sz="1100" b="1" i="0" u="none" strike="noStrike"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en-CA" sz="1100" b="0" i="0" u="none" strike="noStrike" dirty="0" smtClean="0">
                          <a:solidFill>
                            <a:srgbClr val="595959"/>
                          </a:solidFill>
                          <a:effectLst/>
                          <a:latin typeface="Arial Narrow" panose="020B0606020202030204" pitchFamily="34" charset="0"/>
                        </a:rPr>
                        <a:t>51</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en-CA" sz="1100" b="0" i="0" u="none" strike="noStrike" dirty="0" smtClean="0">
                          <a:solidFill>
                            <a:srgbClr val="595959"/>
                          </a:solidFill>
                          <a:effectLst/>
                          <a:latin typeface="Arial Narrow" panose="020B0606020202030204" pitchFamily="34" charset="0"/>
                        </a:rPr>
                        <a:t>44</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marL="0" algn="ctr" defTabSz="914400" rtl="0" eaLnBrk="1" fontAlgn="ctr" latinLnBrk="0" hangingPunct="1"/>
                      <a:r>
                        <a:rPr lang="en-CA" sz="1100" b="0" i="0" u="none" strike="noStrike" kern="1200" dirty="0" smtClean="0">
                          <a:solidFill>
                            <a:srgbClr val="E31836"/>
                          </a:solidFill>
                          <a:effectLst/>
                          <a:latin typeface="Arial Narrow" panose="020B0606020202030204" pitchFamily="34" charset="0"/>
                          <a:ea typeface="+mn-ea"/>
                          <a:cs typeface="+mn-cs"/>
                        </a:rPr>
                        <a:t>32</a:t>
                      </a:r>
                      <a:endParaRPr lang="fr-CA" sz="1100" b="0" i="0" u="none" strike="noStrike" kern="1200" dirty="0">
                        <a:solidFill>
                          <a:srgbClr val="E31836"/>
                        </a:solidFill>
                        <a:effectLst/>
                        <a:latin typeface="Arial Narrow" panose="020B0606020202030204" pitchFamily="34" charset="0"/>
                        <a:ea typeface="+mn-ea"/>
                        <a:cs typeface="+mn-cs"/>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41</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1106805">
                <a:tc>
                  <a:txBody>
                    <a:bodyPr/>
                    <a:lstStyle/>
                    <a:p>
                      <a:pPr algn="l" fontAlgn="b"/>
                      <a:r>
                        <a:rPr lang="fr-CA" sz="1100" b="0" i="0" u="none" strike="noStrike" dirty="0" smtClean="0">
                          <a:solidFill>
                            <a:srgbClr val="5A5A5A"/>
                          </a:solidFill>
                          <a:effectLst/>
                          <a:latin typeface="Arial Narrow"/>
                        </a:rPr>
                        <a:t>Il </a:t>
                      </a:r>
                      <a:r>
                        <a:rPr lang="fr-CA" sz="1100" b="0" i="0" u="none" strike="noStrike" dirty="0">
                          <a:solidFill>
                            <a:srgbClr val="5A5A5A"/>
                          </a:solidFill>
                          <a:effectLst/>
                          <a:latin typeface="Arial Narrow"/>
                        </a:rPr>
                        <a:t>est tout à fait possible que le genre (homme ou femme) que la nature assigne à une personne à sa naissance puisse être différent du genre auquel cette personne se sent véritablement appartenir </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100" b="0" i="0" u="none" strike="noStrike" dirty="0" smtClean="0">
                          <a:solidFill>
                            <a:srgbClr val="595959"/>
                          </a:solidFill>
                          <a:effectLst/>
                          <a:latin typeface="Arial Narrow" panose="020B0606020202030204" pitchFamily="34" charset="0"/>
                        </a:rPr>
                        <a:t>39</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0" i="0" u="none" strike="noStrike" dirty="0" smtClean="0">
                          <a:solidFill>
                            <a:srgbClr val="E31836"/>
                          </a:solidFill>
                          <a:effectLst/>
                          <a:latin typeface="Arial Narrow" panose="020B0606020202030204" pitchFamily="34" charset="0"/>
                        </a:rPr>
                        <a:t>26</a:t>
                      </a:r>
                      <a:endParaRPr lang="fr-CA" sz="1100" b="0" i="0" u="none" strike="noStrike" dirty="0">
                        <a:solidFill>
                          <a:srgbClr val="E31836"/>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42</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35</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en-CA" sz="1100" b="0" i="0" u="none" strike="noStrike" dirty="0" smtClean="0">
                          <a:solidFill>
                            <a:srgbClr val="595959"/>
                          </a:solidFill>
                          <a:effectLst/>
                          <a:latin typeface="Arial Narrow" panose="020B0606020202030204" pitchFamily="34" charset="0"/>
                        </a:rPr>
                        <a:t>39</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marL="0" algn="ctr" defTabSz="914400" rtl="0" eaLnBrk="1" fontAlgn="ctr" latinLnBrk="0" hangingPunct="1"/>
                      <a:r>
                        <a:rPr lang="en-CA" sz="1100" b="0" i="0" u="none" strike="noStrike" kern="1200" dirty="0" smtClean="0">
                          <a:solidFill>
                            <a:srgbClr val="E31836"/>
                          </a:solidFill>
                          <a:effectLst/>
                          <a:latin typeface="Arial Narrow" panose="020B0606020202030204" pitchFamily="34" charset="0"/>
                          <a:ea typeface="+mn-ea"/>
                          <a:cs typeface="+mn-cs"/>
                        </a:rPr>
                        <a:t>30</a:t>
                      </a:r>
                      <a:endParaRPr lang="fr-CA" sz="1100" b="0" i="0" u="none" strike="noStrike" kern="1200" dirty="0">
                        <a:solidFill>
                          <a:srgbClr val="E31836"/>
                        </a:solidFill>
                        <a:effectLst/>
                        <a:latin typeface="Arial Narrow" panose="020B0606020202030204" pitchFamily="34" charset="0"/>
                        <a:ea typeface="+mn-ea"/>
                        <a:cs typeface="+mn-cs"/>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00B0F0"/>
                          </a:solidFill>
                          <a:effectLst/>
                          <a:latin typeface="Arial Narrow" panose="020B0606020202030204" pitchFamily="34" charset="0"/>
                        </a:rPr>
                        <a:t>45</a:t>
                      </a:r>
                      <a:endParaRPr lang="fr-CA" sz="1100" b="0" i="0" u="none" strike="noStrike"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1106805">
                <a:tc>
                  <a:txBody>
                    <a:bodyPr/>
                    <a:lstStyle/>
                    <a:p>
                      <a:pPr algn="l" fontAlgn="b"/>
                      <a:r>
                        <a:rPr lang="fr-CA" sz="1100" b="0" i="0" u="none" strike="noStrike" dirty="0" smtClean="0">
                          <a:solidFill>
                            <a:srgbClr val="5A5A5A"/>
                          </a:solidFill>
                          <a:effectLst/>
                          <a:latin typeface="Arial Narrow" panose="020B0606020202030204" pitchFamily="34" charset="0"/>
                          <a:cs typeface="Arial" panose="020B0604020202020204" pitchFamily="34" charset="0"/>
                        </a:rPr>
                        <a:t>Le </a:t>
                      </a:r>
                      <a:r>
                        <a:rPr lang="fr-CA" sz="1100" b="0" i="0" u="none" strike="noStrike" dirty="0">
                          <a:solidFill>
                            <a:srgbClr val="5A5A5A"/>
                          </a:solidFill>
                          <a:effectLst/>
                          <a:latin typeface="Arial Narrow" panose="020B0606020202030204" pitchFamily="34" charset="0"/>
                          <a:cs typeface="Arial" panose="020B0604020202020204" pitchFamily="34" charset="0"/>
                        </a:rPr>
                        <a:t>genre d’une personne n’est pas nécessairement binaire (homme OU femme) mais qu’il existe différentes variantes de cette notion qui peuvent aussi évoluer au cours de la vie</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Narrow" panose="020B0606020202030204" pitchFamily="34" charset="0"/>
                        </a:rPr>
                        <a:t>25</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0" i="0" u="none" strike="noStrike" dirty="0" smtClean="0">
                          <a:solidFill>
                            <a:srgbClr val="E31836"/>
                          </a:solidFill>
                          <a:effectLst/>
                          <a:latin typeface="Arial Narrow" panose="020B0606020202030204" pitchFamily="34" charset="0"/>
                        </a:rPr>
                        <a:t>14</a:t>
                      </a:r>
                      <a:endParaRPr lang="fr-CA" sz="1100" b="0" i="0" u="none" strike="noStrike" dirty="0">
                        <a:solidFill>
                          <a:srgbClr val="E31836"/>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27</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en-CA" sz="1100" b="0" i="0" u="none" strike="noStrike" dirty="0" smtClean="0">
                          <a:solidFill>
                            <a:srgbClr val="595959"/>
                          </a:solidFill>
                          <a:effectLst/>
                          <a:latin typeface="Arial Narrow" panose="020B0606020202030204" pitchFamily="34" charset="0"/>
                        </a:rPr>
                        <a:t>31</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en-CA" sz="1100" b="0" i="0" u="none" strike="noStrike" dirty="0" smtClean="0">
                          <a:solidFill>
                            <a:srgbClr val="595959"/>
                          </a:solidFill>
                          <a:effectLst/>
                          <a:latin typeface="Arial Narrow" panose="020B0606020202030204" pitchFamily="34" charset="0"/>
                        </a:rPr>
                        <a:t>29</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marL="0" algn="ctr" defTabSz="914400" rtl="0" eaLnBrk="1" fontAlgn="ctr" latinLnBrk="0" hangingPunct="1"/>
                      <a:r>
                        <a:rPr lang="en-CA" sz="1100" b="0" i="0" u="none" strike="noStrike" kern="1200" dirty="0" smtClean="0">
                          <a:solidFill>
                            <a:srgbClr val="E31836"/>
                          </a:solidFill>
                          <a:effectLst/>
                          <a:latin typeface="Arial Narrow" panose="020B0606020202030204" pitchFamily="34" charset="0"/>
                          <a:ea typeface="+mn-ea"/>
                          <a:cs typeface="+mn-cs"/>
                        </a:rPr>
                        <a:t>16</a:t>
                      </a:r>
                      <a:endParaRPr lang="fr-CA" sz="1100" b="0" i="0" u="none" strike="noStrike" kern="1200" dirty="0">
                        <a:solidFill>
                          <a:srgbClr val="E31836"/>
                        </a:solidFill>
                        <a:effectLst/>
                        <a:latin typeface="Arial Narrow" panose="020B0606020202030204" pitchFamily="34" charset="0"/>
                        <a:ea typeface="+mn-ea"/>
                        <a:cs typeface="+mn-cs"/>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26</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bl>
          </a:graphicData>
        </a:graphic>
      </p:graphicFrame>
      <p:sp>
        <p:nvSpPr>
          <p:cNvPr id="7" name="Rectangle 6"/>
          <p:cNvSpPr/>
          <p:nvPr>
            <p:custDataLst>
              <p:tags r:id="rId2"/>
            </p:custDataLst>
          </p:nvPr>
        </p:nvSpPr>
        <p:spPr>
          <a:xfrm>
            <a:off x="479654" y="6005313"/>
            <a:ext cx="8266192" cy="507831"/>
          </a:xfrm>
          <a:prstGeom prst="rect">
            <a:avLst/>
          </a:prstGeom>
        </p:spPr>
        <p:txBody>
          <a:bodyPr wrap="square">
            <a:spAutoFit/>
          </a:bodyPr>
          <a:lstStyle/>
          <a:p>
            <a:pPr algn="just"/>
            <a:r>
              <a:rPr lang="en-US" sz="900" dirty="0" smtClean="0">
                <a:solidFill>
                  <a:srgbClr val="7F7F7F"/>
                </a:solidFill>
                <a:latin typeface="+mj-lt"/>
              </a:rPr>
              <a:t/>
            </a:r>
            <a:br>
              <a:rPr lang="en-US" sz="900" dirty="0" smtClean="0">
                <a:solidFill>
                  <a:srgbClr val="7F7F7F"/>
                </a:solidFill>
                <a:latin typeface="+mj-lt"/>
              </a:rPr>
            </a:br>
            <a:r>
              <a:rPr lang="en-US" sz="900" dirty="0" smtClean="0">
                <a:solidFill>
                  <a:srgbClr val="595959"/>
                </a:solidFill>
                <a:latin typeface="+mj-lt"/>
                <a:cs typeface="Arial" panose="020B0604020202020204" pitchFamily="34" charset="0"/>
              </a:rPr>
              <a:t>Q104. </a:t>
            </a:r>
            <a:r>
              <a:rPr lang="fr-CA" sz="900" dirty="0">
                <a:solidFill>
                  <a:srgbClr val="595959"/>
                </a:solidFill>
                <a:latin typeface="+mj-lt"/>
                <a:cs typeface="Arial" panose="020B0604020202020204" pitchFamily="34" charset="0"/>
              </a:rPr>
              <a:t>Pour chacune des paires d’énoncés </a:t>
            </a:r>
            <a:r>
              <a:rPr lang="fr-CA" sz="900" dirty="0" smtClean="0">
                <a:solidFill>
                  <a:srgbClr val="595959"/>
                </a:solidFill>
                <a:latin typeface="+mj-lt"/>
                <a:cs typeface="Arial" panose="020B0604020202020204" pitchFamily="34" charset="0"/>
              </a:rPr>
              <a:t>suivantes, </a:t>
            </a:r>
            <a:r>
              <a:rPr lang="fr-CA" sz="900" dirty="0">
                <a:solidFill>
                  <a:srgbClr val="595959"/>
                </a:solidFill>
                <a:latin typeface="+mj-lt"/>
                <a:cs typeface="Arial" panose="020B0604020202020204" pitchFamily="34" charset="0"/>
              </a:rPr>
              <a:t>vous devez choisir parmi deux énoncés, A et B, celui duquel vous vous sentez le plus proche en choisissant la case qui correspond le plus à votre opinion.</a:t>
            </a:r>
            <a:endParaRPr lang="fr-FR" sz="900" dirty="0">
              <a:solidFill>
                <a:srgbClr val="595959"/>
              </a:solidFill>
              <a:latin typeface="+mj-lt"/>
              <a:cs typeface="Arial" panose="020B0604020202020204" pitchFamily="34" charset="0"/>
            </a:endParaRPr>
          </a:p>
        </p:txBody>
      </p:sp>
      <p:sp>
        <p:nvSpPr>
          <p:cNvPr id="9" name="Titre 4"/>
          <p:cNvSpPr>
            <a:spLocks noGrp="1"/>
          </p:cNvSpPr>
          <p:nvPr>
            <p:ph type="title"/>
            <p:custDataLst>
              <p:tags r:id="rId3"/>
            </p:custDataLst>
          </p:nvPr>
        </p:nvSpPr>
        <p:spPr>
          <a:xfrm>
            <a:off x="539552" y="490669"/>
            <a:ext cx="5328592" cy="631545"/>
          </a:xfrm>
        </p:spPr>
        <p:txBody>
          <a:bodyPr>
            <a:normAutofit/>
          </a:bodyPr>
          <a:lstStyle/>
          <a:p>
            <a:r>
              <a:rPr lang="fr-CA" sz="2000" dirty="0" smtClean="0">
                <a:solidFill>
                  <a:srgbClr val="9BBB59"/>
                </a:solidFill>
              </a:rPr>
              <a:t>État des perceptions et stéréotypes face aux minorités sexuelles</a:t>
            </a:r>
            <a:endParaRPr lang="fr-CA" sz="2000" dirty="0">
              <a:solidFill>
                <a:srgbClr val="9BBB59"/>
              </a:solidFill>
            </a:endParaRPr>
          </a:p>
        </p:txBody>
      </p:sp>
      <p:sp>
        <p:nvSpPr>
          <p:cNvPr id="10" name="Espace réservé du pied de page 2"/>
          <p:cNvSpPr>
            <a:spLocks noGrp="1"/>
          </p:cNvSpPr>
          <p:nvPr>
            <p:ph type="ftr" sz="quarter" idx="4294967295"/>
            <p:custDataLst>
              <p:tags r:id="rId4"/>
            </p:custDataLst>
          </p:nvPr>
        </p:nvSpPr>
        <p:spPr>
          <a:xfrm>
            <a:off x="558800" y="6483350"/>
            <a:ext cx="2560638" cy="238125"/>
          </a:xfrm>
          <a:prstGeom prst="rect">
            <a:avLst/>
          </a:prstGeom>
        </p:spPr>
        <p:txBody>
          <a:bodyPr/>
          <a:lstStyle/>
          <a:p>
            <a:pPr>
              <a:defRPr/>
            </a:pPr>
            <a:r>
              <a:rPr lang="en-CA" smtClean="0">
                <a:solidFill>
                  <a:srgbClr val="000000">
                    <a:tint val="75000"/>
                  </a:srgbClr>
                </a:solidFill>
              </a:rPr>
              <a:t>CROP</a:t>
            </a:r>
            <a:endParaRPr lang="en-CA" dirty="0">
              <a:solidFill>
                <a:srgbClr val="000000">
                  <a:tint val="75000"/>
                </a:srgbClr>
              </a:solidFill>
            </a:endParaRPr>
          </a:p>
        </p:txBody>
      </p:sp>
      <p:sp>
        <p:nvSpPr>
          <p:cNvPr id="11" name="Espace réservé du numéro de diapositive 3"/>
          <p:cNvSpPr>
            <a:spLocks noGrp="1"/>
          </p:cNvSpPr>
          <p:nvPr>
            <p:ph type="sldNum" sz="quarter" idx="4294967295"/>
            <p:custDataLst>
              <p:tags r:id="rId5"/>
            </p:custDataLst>
          </p:nvPr>
        </p:nvSpPr>
        <p:spPr>
          <a:xfrm>
            <a:off x="5989638" y="6483350"/>
            <a:ext cx="2597150" cy="238125"/>
          </a:xfrm>
          <a:prstGeom prst="rect">
            <a:avLst/>
          </a:prstGeom>
        </p:spPr>
        <p:txBody>
          <a:bodyPr/>
          <a:lstStyle/>
          <a:p>
            <a:pPr>
              <a:defRPr/>
            </a:pPr>
            <a:fld id="{18239141-2E42-4ABB-84FD-6FABED6D0D53}" type="slidenum">
              <a:rPr lang="en-CA" smtClean="0">
                <a:solidFill>
                  <a:srgbClr val="000000">
                    <a:tint val="75000"/>
                  </a:srgbClr>
                </a:solidFill>
              </a:rPr>
              <a:pPr>
                <a:defRPr/>
              </a:pPr>
              <a:t>37</a:t>
            </a:fld>
            <a:endParaRPr lang="en-CA" dirty="0">
              <a:solidFill>
                <a:srgbClr val="000000">
                  <a:tint val="75000"/>
                </a:srgbClr>
              </a:solidFill>
            </a:endParaRPr>
          </a:p>
        </p:txBody>
      </p:sp>
      <p:sp>
        <p:nvSpPr>
          <p:cNvPr id="8" name="Rectangle 7"/>
          <p:cNvSpPr/>
          <p:nvPr>
            <p:custDataLst>
              <p:tags r:id="rId6"/>
            </p:custDataLst>
          </p:nvPr>
        </p:nvSpPr>
        <p:spPr>
          <a:xfrm>
            <a:off x="488893" y="1141835"/>
            <a:ext cx="2226892" cy="230832"/>
          </a:xfrm>
          <a:prstGeom prst="rect">
            <a:avLst/>
          </a:prstGeom>
        </p:spPr>
        <p:txBody>
          <a:bodyPr wrap="none">
            <a:spAutoFit/>
          </a:bodyPr>
          <a:lstStyle/>
          <a:p>
            <a:r>
              <a:rPr lang="fr-CA" sz="900" dirty="0">
                <a:solidFill>
                  <a:srgbClr val="9BBB59"/>
                </a:solidFill>
                <a:latin typeface="Arial" panose="020B0604020202020204" pitchFamily="34" charset="0"/>
                <a:cs typeface="Arial" panose="020B0604020202020204" pitchFamily="34" charset="0"/>
              </a:rPr>
              <a:t>Base : ensemble des </a:t>
            </a:r>
            <a:r>
              <a:rPr lang="fr-CA" sz="900" dirty="0" smtClean="0">
                <a:solidFill>
                  <a:srgbClr val="9BBB59"/>
                </a:solidFill>
                <a:latin typeface="Arial" panose="020B0604020202020204" pitchFamily="34" charset="0"/>
                <a:cs typeface="Arial" panose="020B0604020202020204" pitchFamily="34" charset="0"/>
              </a:rPr>
              <a:t>répondants n=800</a:t>
            </a:r>
            <a:endParaRPr lang="fr-CA" sz="9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72056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9"/>
          <p:cNvGraphicFramePr>
            <a:graphicFrameLocks noGrp="1"/>
          </p:cNvGraphicFramePr>
          <p:nvPr>
            <p:custDataLst>
              <p:tags r:id="rId1"/>
            </p:custDataLst>
            <p:extLst>
              <p:ext uri="{D42A27DB-BD31-4B8C-83A1-F6EECF244321}">
                <p14:modId xmlns:p14="http://schemas.microsoft.com/office/powerpoint/2010/main" val="4124885760"/>
              </p:ext>
            </p:extLst>
          </p:nvPr>
        </p:nvGraphicFramePr>
        <p:xfrm>
          <a:off x="611561" y="1556794"/>
          <a:ext cx="7488831" cy="4301840"/>
        </p:xfrm>
        <a:graphic>
          <a:graphicData uri="http://schemas.openxmlformats.org/drawingml/2006/table">
            <a:tbl>
              <a:tblPr firstRow="1" bandRow="1">
                <a:tableStyleId>{2D5ABB26-0587-4C30-8999-92F81FD0307C}</a:tableStyleId>
              </a:tblPr>
              <a:tblGrid>
                <a:gridCol w="2157369"/>
                <a:gridCol w="827038"/>
                <a:gridCol w="827038"/>
                <a:gridCol w="827038"/>
                <a:gridCol w="712587"/>
                <a:gridCol w="712587"/>
                <a:gridCol w="712587"/>
                <a:gridCol w="712587"/>
              </a:tblGrid>
              <a:tr h="370899">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endParaRPr lang="en-CA" sz="800" b="1" dirty="0" smtClean="0">
                        <a:solidFill>
                          <a:srgbClr val="B5CC22"/>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algn="ctr" defTabSz="914400" rtl="0" eaLnBrk="1" fontAlgn="b" latinLnBrk="0" hangingPunct="1"/>
                      <a:r>
                        <a:rPr lang="en-CA" sz="1000" b="1" kern="1200" noProof="0" dirty="0" smtClean="0">
                          <a:solidFill>
                            <a:schemeClr val="tx1">
                              <a:lumMod val="65000"/>
                              <a:lumOff val="35000"/>
                            </a:schemeClr>
                          </a:solidFill>
                          <a:latin typeface="Arial Narrow" panose="020B0606020202030204" pitchFamily="34" charset="0"/>
                          <a:ea typeface="+mn-ea"/>
                          <a:cs typeface="Arial" panose="020B0604020202020204" pitchFamily="34" charset="0"/>
                        </a:rPr>
                        <a:t>TOTAL</a:t>
                      </a:r>
                      <a:endParaRPr lang="fr-CA" sz="1000" b="1" kern="1200" noProof="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fontAlgn="b"/>
                      <a:r>
                        <a:rPr lang="fr-CA" sz="1100" b="1" kern="1200" dirty="0" smtClean="0">
                          <a:solidFill>
                            <a:schemeClr val="tx1">
                              <a:lumMod val="65000"/>
                              <a:lumOff val="35000"/>
                            </a:schemeClr>
                          </a:solidFill>
                          <a:latin typeface="Arial" panose="020B0604020202020204" pitchFamily="34" charset="0"/>
                          <a:ea typeface="+mn-ea"/>
                          <a:cs typeface="Arial" panose="020B0604020202020204" pitchFamily="34" charset="0"/>
                        </a:rPr>
                        <a:t>RÉGION</a:t>
                      </a:r>
                      <a:endParaRPr lang="fr-CA" sz="11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FF4E4"/>
                    </a:solidFill>
                  </a:tcPr>
                </a:tc>
                <a:tc hMerge="1">
                  <a:txBody>
                    <a:bodyPr/>
                    <a:lstStyle/>
                    <a:p>
                      <a:endParaRPr lang="fr-CA"/>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AF2B8"/>
                    </a:solidFill>
                  </a:tcPr>
                </a:tc>
                <a:tc gridSpan="2">
                  <a:txBody>
                    <a:bodyPr/>
                    <a:lstStyle/>
                    <a:p>
                      <a:pPr algn="ctr" fontAlgn="b"/>
                      <a:r>
                        <a:rPr lang="en-CA" sz="1100" b="1" kern="1200" dirty="0" smtClean="0">
                          <a:solidFill>
                            <a:schemeClr val="tx1">
                              <a:lumMod val="65000"/>
                              <a:lumOff val="35000"/>
                            </a:schemeClr>
                          </a:solidFill>
                          <a:latin typeface="Arial" panose="020B0604020202020204" pitchFamily="34" charset="0"/>
                          <a:ea typeface="+mn-ea"/>
                          <a:cs typeface="Arial" panose="020B0604020202020204" pitchFamily="34" charset="0"/>
                        </a:rPr>
                        <a:t>SEXE</a:t>
                      </a:r>
                      <a:endParaRPr lang="fr-CA" sz="11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FF4E4"/>
                    </a:solidFill>
                  </a:tcPr>
                </a:tc>
                <a:tc hMerge="1">
                  <a:txBody>
                    <a:bodyPr/>
                    <a:lstStyle/>
                    <a:p>
                      <a:pPr algn="ctr" fontAlgn="b"/>
                      <a:endParaRPr lang="fr-CA" sz="1100" b="1" kern="1200" dirty="0">
                        <a:solidFill>
                          <a:schemeClr val="tx1">
                            <a:lumMod val="65000"/>
                            <a:lumOff val="35000"/>
                          </a:schemeClr>
                        </a:solidFill>
                        <a:latin typeface="Arial Narrow" panose="020B0606020202030204"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AF2B8"/>
                    </a:solidFill>
                  </a:tcPr>
                </a:tc>
                <a:tc gridSpan="2">
                  <a:txBody>
                    <a:bodyPr/>
                    <a:lstStyle/>
                    <a:p>
                      <a:pPr algn="ctr" fontAlgn="b"/>
                      <a:r>
                        <a:rPr lang="fr-CA" sz="1100" b="1" kern="1200" dirty="0" smtClean="0">
                          <a:solidFill>
                            <a:schemeClr val="tx1">
                              <a:lumMod val="65000"/>
                              <a:lumOff val="35000"/>
                            </a:schemeClr>
                          </a:solidFill>
                          <a:latin typeface="Arial" panose="020B0604020202020204" pitchFamily="34" charset="0"/>
                          <a:ea typeface="+mn-ea"/>
                          <a:cs typeface="Arial" panose="020B0604020202020204" pitchFamily="34" charset="0"/>
                        </a:rPr>
                        <a:t>NÉ(E) AU CANADA</a:t>
                      </a:r>
                      <a:endParaRPr lang="fr-CA" sz="11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FF4E4"/>
                    </a:solidFill>
                  </a:tcPr>
                </a:tc>
                <a:tc hMerge="1">
                  <a:txBody>
                    <a:bodyPr/>
                    <a:lstStyle/>
                    <a:p>
                      <a:pPr algn="ctr" fontAlgn="b"/>
                      <a:endParaRPr lang="fr-CA" sz="11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FF4E4"/>
                    </a:solidFill>
                  </a:tcPr>
                </a:tc>
              </a:tr>
              <a:tr h="421187">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r>
                        <a:rPr lang="en-CA" sz="1200" b="1" dirty="0" smtClean="0">
                          <a:solidFill>
                            <a:srgbClr val="9BBB59"/>
                          </a:solidFill>
                          <a:latin typeface="Arial" pitchFamily="34" charset="0"/>
                          <a:cs typeface="Arial" pitchFamily="34" charset="0"/>
                        </a:rPr>
                        <a:t>(%) </a:t>
                      </a:r>
                      <a:r>
                        <a:rPr lang="en-CA" sz="1200" b="1" dirty="0" err="1" smtClean="0">
                          <a:solidFill>
                            <a:srgbClr val="9BBB59"/>
                          </a:solidFill>
                          <a:latin typeface="Arial" pitchFamily="34" charset="0"/>
                          <a:cs typeface="Arial" pitchFamily="34" charset="0"/>
                        </a:rPr>
                        <a:t>Très</a:t>
                      </a:r>
                      <a:r>
                        <a:rPr lang="en-CA" sz="1200" b="1" baseline="0" dirty="0" smtClean="0">
                          <a:solidFill>
                            <a:srgbClr val="9BBB59"/>
                          </a:solidFill>
                          <a:latin typeface="Arial" pitchFamily="34" charset="0"/>
                          <a:cs typeface="Arial" pitchFamily="34" charset="0"/>
                        </a:rPr>
                        <a:t> </a:t>
                      </a:r>
                      <a:r>
                        <a:rPr lang="en-CA" sz="1200" b="1" baseline="0" dirty="0" err="1" smtClean="0">
                          <a:solidFill>
                            <a:srgbClr val="9BBB59"/>
                          </a:solidFill>
                          <a:latin typeface="Arial" pitchFamily="34" charset="0"/>
                          <a:cs typeface="Arial" pitchFamily="34" charset="0"/>
                        </a:rPr>
                        <a:t>proche</a:t>
                      </a:r>
                      <a:endParaRPr lang="en-CA" sz="1200" b="1" dirty="0" smtClean="0">
                        <a:solidFill>
                          <a:srgbClr val="9BBB59"/>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algn="ctr" defTabSz="914400" rtl="0" eaLnBrk="1" fontAlgn="b" latinLnBrk="0" hangingPunct="1"/>
                      <a:endParaRPr lang="fr-CA" sz="1050" b="0" kern="1200" noProof="0" dirty="0">
                        <a:solidFill>
                          <a:schemeClr val="tx1">
                            <a:lumMod val="65000"/>
                            <a:lumOff val="35000"/>
                          </a:schemeClr>
                        </a:solidFill>
                        <a:latin typeface="Franklin Gothic Heavy"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Québec</a:t>
                      </a:r>
                      <a:r>
                        <a:rPr lang="fr-CA" sz="1000" b="1" kern="1200" baseline="0" dirty="0" smtClean="0">
                          <a:solidFill>
                            <a:schemeClr val="tx1">
                              <a:lumMod val="65000"/>
                              <a:lumOff val="35000"/>
                            </a:schemeClr>
                          </a:solidFill>
                          <a:latin typeface="Arial Narrow" panose="020B0606020202030204" pitchFamily="34" charset="0"/>
                          <a:ea typeface="+mn-ea"/>
                          <a:cs typeface="Arial" panose="020B0604020202020204" pitchFamily="34" charset="0"/>
                        </a:rPr>
                        <a:t> </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Canada </a:t>
                      </a:r>
                      <a:b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br>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hors</a:t>
                      </a:r>
                      <a:r>
                        <a:rPr lang="fr-CA" sz="1000" b="1" kern="1200" baseline="0" dirty="0" smtClean="0">
                          <a:solidFill>
                            <a:schemeClr val="tx1">
                              <a:lumMod val="65000"/>
                              <a:lumOff val="35000"/>
                            </a:schemeClr>
                          </a:solidFill>
                          <a:latin typeface="Arial Narrow" panose="020B0606020202030204" pitchFamily="34" charset="0"/>
                          <a:ea typeface="+mn-ea"/>
                          <a:cs typeface="Arial" panose="020B0604020202020204" pitchFamily="34" charset="0"/>
                        </a:rPr>
                        <a:t> QC</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Hommes</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Femmes</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Oui</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Non</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r>
              <a:tr h="144016">
                <a:tc>
                  <a:txBody>
                    <a:bodyPr/>
                    <a:lstStyle/>
                    <a:p>
                      <a:pPr marL="0" marR="0" lvl="0" indent="0" algn="r" defTabSz="914400" rtl="0" eaLnBrk="0" fontAlgn="base" latinLnBrk="0" hangingPunct="0">
                        <a:lnSpc>
                          <a:spcPct val="95000"/>
                        </a:lnSpc>
                        <a:spcBef>
                          <a:spcPct val="0"/>
                        </a:spcBef>
                        <a:spcAft>
                          <a:spcPct val="0"/>
                        </a:spcAft>
                        <a:buClrTx/>
                        <a:buSzPct val="85000"/>
                        <a:buFontTx/>
                        <a:buNone/>
                        <a:tabLst/>
                        <a:defRPr/>
                      </a:pPr>
                      <a:r>
                        <a:rPr lang="en-CA" sz="800" b="1" dirty="0" smtClean="0">
                          <a:solidFill>
                            <a:srgbClr val="B5CC22"/>
                          </a:solidFill>
                          <a:latin typeface="Arial" pitchFamily="34" charset="0"/>
                          <a:cs typeface="Arial" pitchFamily="34" charset="0"/>
                        </a:rPr>
                        <a:t>n=</a:t>
                      </a:r>
                    </a:p>
                  </a:txBody>
                  <a:tcPr marL="0" marR="0" anchor="ctr">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smtClean="0">
                          <a:solidFill>
                            <a:srgbClr val="595959"/>
                          </a:solidFill>
                          <a:effectLst/>
                          <a:latin typeface="Arial"/>
                        </a:rPr>
                        <a:t>800</a:t>
                      </a: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a:rPr>
                        <a:t>190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a:rPr>
                        <a:t>610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dirty="0" smtClean="0">
                          <a:solidFill>
                            <a:srgbClr val="595959"/>
                          </a:solidFill>
                          <a:effectLst/>
                          <a:latin typeface="Arial"/>
                        </a:rPr>
                        <a:t>347</a:t>
                      </a: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dirty="0" smtClean="0">
                          <a:solidFill>
                            <a:srgbClr val="595959"/>
                          </a:solidFill>
                          <a:effectLst/>
                          <a:latin typeface="Arial"/>
                        </a:rPr>
                        <a:t>453</a:t>
                      </a: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a:rPr>
                        <a:t>669</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a:rPr>
                        <a:t>131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r>
              <a:tr h="1088880">
                <a:tc>
                  <a:txBody>
                    <a:bodyPr/>
                    <a:lstStyle/>
                    <a:p>
                      <a:pPr algn="l" fontAlgn="b"/>
                      <a:r>
                        <a:rPr lang="fr-CA" sz="1100" b="0" i="0" u="none" strike="noStrike" dirty="0" smtClean="0">
                          <a:solidFill>
                            <a:srgbClr val="5A5A5A"/>
                          </a:solidFill>
                          <a:effectLst/>
                          <a:latin typeface="Arial Narrow" panose="020B0606020202030204" pitchFamily="34" charset="0"/>
                          <a:cs typeface="Arial" panose="020B0604020202020204" pitchFamily="34" charset="0"/>
                        </a:rPr>
                        <a:t>La </a:t>
                      </a:r>
                      <a:r>
                        <a:rPr lang="fr-CA" sz="1100" b="0" i="0" u="none" strike="noStrike" dirty="0">
                          <a:solidFill>
                            <a:srgbClr val="5A5A5A"/>
                          </a:solidFill>
                          <a:effectLst/>
                          <a:latin typeface="Arial Narrow" panose="020B0606020202030204" pitchFamily="34" charset="0"/>
                          <a:cs typeface="Arial" panose="020B0604020202020204" pitchFamily="34" charset="0"/>
                        </a:rPr>
                        <a:t>présence de plus en plus visible de personnes homosexuelles, bisexuelles ou transgenre est une preuve que les valeurs de notre société évoluent vers une plus grande humanité</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Narrow" panose="020B0606020202030204" pitchFamily="34" charset="0"/>
                        </a:rPr>
                        <a:t>42</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100" b="0" i="0" u="none" strike="noStrike" dirty="0" smtClean="0">
                          <a:solidFill>
                            <a:srgbClr val="595959"/>
                          </a:solidFill>
                          <a:effectLst/>
                          <a:latin typeface="Arial Narrow" panose="020B0606020202030204" pitchFamily="34" charset="0"/>
                        </a:rPr>
                        <a:t>39</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43</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en-CA" sz="1100" b="1" i="0" u="none" strike="noStrike" dirty="0" smtClean="0">
                          <a:solidFill>
                            <a:srgbClr val="E31836"/>
                          </a:solidFill>
                          <a:effectLst/>
                          <a:latin typeface="Arial Narrow" panose="020B0606020202030204" pitchFamily="34" charset="0"/>
                        </a:rPr>
                        <a:t>36</a:t>
                      </a:r>
                      <a:endParaRPr lang="fr-CA" sz="1100" b="1" i="0" u="none" strike="noStrike" dirty="0">
                        <a:solidFill>
                          <a:srgbClr val="E31836"/>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en-CA" sz="1100" b="1" i="0" u="none" strike="noStrike" dirty="0" smtClean="0">
                          <a:solidFill>
                            <a:srgbClr val="00B0F0"/>
                          </a:solidFill>
                          <a:effectLst/>
                          <a:latin typeface="Arial Narrow" panose="020B0606020202030204" pitchFamily="34" charset="0"/>
                        </a:rPr>
                        <a:t>48</a:t>
                      </a:r>
                      <a:endParaRPr lang="fr-CA" sz="1100" b="1" i="0" u="none" strike="noStrike"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00B0F0"/>
                          </a:solidFill>
                          <a:effectLst/>
                          <a:latin typeface="Arial Narrow" panose="020B0606020202030204" pitchFamily="34" charset="0"/>
                        </a:rPr>
                        <a:t>44</a:t>
                      </a:r>
                      <a:endParaRPr lang="fr-CA" sz="1100" b="1" i="0" u="none" strike="noStrike" dirty="0">
                        <a:solidFill>
                          <a:srgbClr val="00B0F0"/>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E31836"/>
                          </a:solidFill>
                          <a:effectLst/>
                          <a:latin typeface="Arial Narrow" panose="020B0606020202030204" pitchFamily="34" charset="0"/>
                        </a:rPr>
                        <a:t>31</a:t>
                      </a:r>
                      <a:endParaRPr lang="fr-CA" sz="1100" b="1" i="0" u="none" strike="noStrike"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1106805">
                <a:tc>
                  <a:txBody>
                    <a:bodyPr/>
                    <a:lstStyle/>
                    <a:p>
                      <a:pPr algn="l" fontAlgn="b"/>
                      <a:r>
                        <a:rPr lang="fr-CA" sz="1100" b="0" i="0" u="none" strike="noStrike" dirty="0" smtClean="0">
                          <a:solidFill>
                            <a:srgbClr val="5A5A5A"/>
                          </a:solidFill>
                          <a:effectLst/>
                          <a:latin typeface="Arial Narrow"/>
                        </a:rPr>
                        <a:t>Il </a:t>
                      </a:r>
                      <a:r>
                        <a:rPr lang="fr-CA" sz="1100" b="0" i="0" u="none" strike="noStrike" dirty="0">
                          <a:solidFill>
                            <a:srgbClr val="5A5A5A"/>
                          </a:solidFill>
                          <a:effectLst/>
                          <a:latin typeface="Arial Narrow"/>
                        </a:rPr>
                        <a:t>est tout à fait possible que le genre (homme ou femme) que la nature assigne à une personne à sa naissance puisse être différent du genre auquel cette personne se sent véritablement appartenir </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100" b="0" i="0" u="none" strike="noStrike" dirty="0" smtClean="0">
                          <a:solidFill>
                            <a:srgbClr val="595959"/>
                          </a:solidFill>
                          <a:effectLst/>
                          <a:latin typeface="Arial Narrow" panose="020B0606020202030204" pitchFamily="34" charset="0"/>
                        </a:rPr>
                        <a:t>39</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35</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40</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E31836"/>
                          </a:solidFill>
                          <a:effectLst/>
                          <a:latin typeface="Arial Narrow" panose="020B0606020202030204" pitchFamily="34" charset="0"/>
                        </a:rPr>
                        <a:t>27</a:t>
                      </a:r>
                      <a:endParaRPr lang="fr-CA" sz="1100" b="1" i="0" u="none" strike="noStrike" dirty="0">
                        <a:solidFill>
                          <a:srgbClr val="E31836"/>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marL="0" algn="ctr" defTabSz="914400" rtl="0" eaLnBrk="1" fontAlgn="ctr" latinLnBrk="0" hangingPunct="1"/>
                      <a:r>
                        <a:rPr lang="en-CA" sz="1100" b="1" i="0" u="none" strike="noStrike" kern="1200" dirty="0" smtClean="0">
                          <a:solidFill>
                            <a:srgbClr val="00B0F0"/>
                          </a:solidFill>
                          <a:effectLst/>
                          <a:latin typeface="Arial Narrow" panose="020B0606020202030204" pitchFamily="34" charset="0"/>
                          <a:ea typeface="+mn-ea"/>
                          <a:cs typeface="+mn-cs"/>
                        </a:rPr>
                        <a:t>49</a:t>
                      </a:r>
                      <a:endParaRPr lang="fr-CA" sz="1100" b="1" i="0" u="none" strike="noStrike" kern="1200" dirty="0">
                        <a:solidFill>
                          <a:srgbClr val="00B0F0"/>
                        </a:solidFill>
                        <a:effectLst/>
                        <a:latin typeface="Arial Narrow" panose="020B0606020202030204" pitchFamily="34" charset="0"/>
                        <a:ea typeface="+mn-ea"/>
                        <a:cs typeface="+mn-cs"/>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40</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32</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1106805">
                <a:tc>
                  <a:txBody>
                    <a:bodyPr/>
                    <a:lstStyle/>
                    <a:p>
                      <a:pPr algn="l" fontAlgn="b"/>
                      <a:r>
                        <a:rPr lang="fr-CA" sz="1100" b="0" i="0" u="none" strike="noStrike" dirty="0" smtClean="0">
                          <a:solidFill>
                            <a:srgbClr val="5A5A5A"/>
                          </a:solidFill>
                          <a:effectLst/>
                          <a:latin typeface="Arial Narrow" panose="020B0606020202030204" pitchFamily="34" charset="0"/>
                          <a:cs typeface="Arial" panose="020B0604020202020204" pitchFamily="34" charset="0"/>
                        </a:rPr>
                        <a:t>Le </a:t>
                      </a:r>
                      <a:r>
                        <a:rPr lang="fr-CA" sz="1100" b="0" i="0" u="none" strike="noStrike" dirty="0">
                          <a:solidFill>
                            <a:srgbClr val="5A5A5A"/>
                          </a:solidFill>
                          <a:effectLst/>
                          <a:latin typeface="Arial Narrow" panose="020B0606020202030204" pitchFamily="34" charset="0"/>
                          <a:cs typeface="Arial" panose="020B0604020202020204" pitchFamily="34" charset="0"/>
                        </a:rPr>
                        <a:t>genre d’une personne n’est pas nécessairement binaire (homme OU femme) mais qu’il existe différentes variantes de cette notion qui peuvent aussi évoluer au cours de la vie</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Narrow" panose="020B0606020202030204" pitchFamily="34" charset="0"/>
                        </a:rPr>
                        <a:t>25</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21</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26</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marL="0" algn="ctr" defTabSz="914400" rtl="0" eaLnBrk="1" fontAlgn="ctr" latinLnBrk="0" hangingPunct="1"/>
                      <a:r>
                        <a:rPr lang="en-CA" sz="1100" b="1" i="0" u="none" strike="noStrike" kern="1200" dirty="0" smtClean="0">
                          <a:solidFill>
                            <a:srgbClr val="E31836"/>
                          </a:solidFill>
                          <a:effectLst/>
                          <a:latin typeface="Arial Narrow" panose="020B0606020202030204" pitchFamily="34" charset="0"/>
                          <a:ea typeface="+mn-ea"/>
                          <a:cs typeface="+mn-cs"/>
                        </a:rPr>
                        <a:t>20</a:t>
                      </a:r>
                      <a:endParaRPr lang="fr-CA" sz="1100" b="1" i="0" u="none" strike="noStrike" kern="1200" dirty="0">
                        <a:solidFill>
                          <a:srgbClr val="E31836"/>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marL="0" algn="ctr" defTabSz="914400" rtl="0" eaLnBrk="1" fontAlgn="ctr" latinLnBrk="0" hangingPunct="1"/>
                      <a:r>
                        <a:rPr lang="en-CA" sz="1100" b="1" i="0" u="none" strike="noStrike" kern="1200" dirty="0" smtClean="0">
                          <a:solidFill>
                            <a:srgbClr val="00B0F0"/>
                          </a:solidFill>
                          <a:effectLst/>
                          <a:latin typeface="Arial Narrow" panose="020B0606020202030204" pitchFamily="34" charset="0"/>
                          <a:ea typeface="+mn-ea"/>
                          <a:cs typeface="+mn-cs"/>
                        </a:rPr>
                        <a:t>30</a:t>
                      </a:r>
                      <a:endParaRPr lang="fr-CA" sz="1100" b="1" i="0" u="none" strike="noStrike" kern="1200" dirty="0">
                        <a:solidFill>
                          <a:srgbClr val="00B0F0"/>
                        </a:solidFill>
                        <a:effectLst/>
                        <a:latin typeface="Arial Narrow" panose="020B0606020202030204" pitchFamily="34" charset="0"/>
                        <a:ea typeface="+mn-ea"/>
                        <a:cs typeface="+mn-cs"/>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26</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23</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bl>
          </a:graphicData>
        </a:graphic>
      </p:graphicFrame>
      <p:sp>
        <p:nvSpPr>
          <p:cNvPr id="7" name="Rectangle 6"/>
          <p:cNvSpPr/>
          <p:nvPr>
            <p:custDataLst>
              <p:tags r:id="rId2"/>
            </p:custDataLst>
          </p:nvPr>
        </p:nvSpPr>
        <p:spPr>
          <a:xfrm>
            <a:off x="479654" y="6005313"/>
            <a:ext cx="8266192" cy="507831"/>
          </a:xfrm>
          <a:prstGeom prst="rect">
            <a:avLst/>
          </a:prstGeom>
        </p:spPr>
        <p:txBody>
          <a:bodyPr wrap="square">
            <a:spAutoFit/>
          </a:bodyPr>
          <a:lstStyle/>
          <a:p>
            <a:pPr algn="just"/>
            <a:r>
              <a:rPr lang="en-US" sz="900" dirty="0" smtClean="0">
                <a:solidFill>
                  <a:srgbClr val="7F7F7F"/>
                </a:solidFill>
                <a:latin typeface="+mj-lt"/>
              </a:rPr>
              <a:t/>
            </a:r>
            <a:br>
              <a:rPr lang="en-US" sz="900" dirty="0" smtClean="0">
                <a:solidFill>
                  <a:srgbClr val="7F7F7F"/>
                </a:solidFill>
                <a:latin typeface="+mj-lt"/>
              </a:rPr>
            </a:br>
            <a:r>
              <a:rPr lang="en-US" sz="900" dirty="0" smtClean="0">
                <a:solidFill>
                  <a:srgbClr val="595959"/>
                </a:solidFill>
                <a:latin typeface="+mj-lt"/>
                <a:cs typeface="Arial" panose="020B0604020202020204" pitchFamily="34" charset="0"/>
              </a:rPr>
              <a:t>Q104. </a:t>
            </a:r>
            <a:r>
              <a:rPr lang="fr-CA" sz="900" dirty="0">
                <a:solidFill>
                  <a:srgbClr val="595959"/>
                </a:solidFill>
                <a:latin typeface="+mj-lt"/>
                <a:cs typeface="Arial" panose="020B0604020202020204" pitchFamily="34" charset="0"/>
              </a:rPr>
              <a:t>Pour chacune des paires d’énoncés </a:t>
            </a:r>
            <a:r>
              <a:rPr lang="fr-CA" sz="900" dirty="0" smtClean="0">
                <a:solidFill>
                  <a:srgbClr val="595959"/>
                </a:solidFill>
                <a:latin typeface="+mj-lt"/>
                <a:cs typeface="Arial" panose="020B0604020202020204" pitchFamily="34" charset="0"/>
              </a:rPr>
              <a:t>suivantes, </a:t>
            </a:r>
            <a:r>
              <a:rPr lang="fr-CA" sz="900" dirty="0">
                <a:solidFill>
                  <a:srgbClr val="595959"/>
                </a:solidFill>
                <a:latin typeface="+mj-lt"/>
                <a:cs typeface="Arial" panose="020B0604020202020204" pitchFamily="34" charset="0"/>
              </a:rPr>
              <a:t>vous devez choisir parmi deux énoncés, A et B, celui duquel vous vous sentez le plus proche en choisissant la case qui correspond le plus à votre opinion.</a:t>
            </a:r>
            <a:endParaRPr lang="fr-FR" sz="900" dirty="0">
              <a:solidFill>
                <a:srgbClr val="595959"/>
              </a:solidFill>
              <a:latin typeface="+mj-lt"/>
              <a:cs typeface="Arial" panose="020B0604020202020204" pitchFamily="34" charset="0"/>
            </a:endParaRPr>
          </a:p>
        </p:txBody>
      </p:sp>
      <p:sp>
        <p:nvSpPr>
          <p:cNvPr id="9" name="Titre 4"/>
          <p:cNvSpPr>
            <a:spLocks noGrp="1"/>
          </p:cNvSpPr>
          <p:nvPr>
            <p:ph type="title"/>
            <p:custDataLst>
              <p:tags r:id="rId3"/>
            </p:custDataLst>
          </p:nvPr>
        </p:nvSpPr>
        <p:spPr>
          <a:xfrm>
            <a:off x="539552" y="490669"/>
            <a:ext cx="5328592" cy="631545"/>
          </a:xfrm>
        </p:spPr>
        <p:txBody>
          <a:bodyPr>
            <a:normAutofit/>
          </a:bodyPr>
          <a:lstStyle/>
          <a:p>
            <a:r>
              <a:rPr lang="fr-CA" sz="2000" dirty="0" smtClean="0">
                <a:solidFill>
                  <a:srgbClr val="9BBB59"/>
                </a:solidFill>
              </a:rPr>
              <a:t>État des perceptions et stéréotypes face aux minorités sexuelles</a:t>
            </a:r>
            <a:endParaRPr lang="fr-CA" sz="2000" dirty="0">
              <a:solidFill>
                <a:srgbClr val="9BBB59"/>
              </a:solidFill>
            </a:endParaRPr>
          </a:p>
        </p:txBody>
      </p:sp>
      <p:sp>
        <p:nvSpPr>
          <p:cNvPr id="10" name="Espace réservé du pied de page 2"/>
          <p:cNvSpPr>
            <a:spLocks noGrp="1"/>
          </p:cNvSpPr>
          <p:nvPr>
            <p:ph type="ftr" sz="quarter" idx="4294967295"/>
            <p:custDataLst>
              <p:tags r:id="rId4"/>
            </p:custDataLst>
          </p:nvPr>
        </p:nvSpPr>
        <p:spPr>
          <a:xfrm>
            <a:off x="558800" y="6483350"/>
            <a:ext cx="2560638" cy="238125"/>
          </a:xfrm>
          <a:prstGeom prst="rect">
            <a:avLst/>
          </a:prstGeom>
        </p:spPr>
        <p:txBody>
          <a:bodyPr/>
          <a:lstStyle/>
          <a:p>
            <a:pPr>
              <a:defRPr/>
            </a:pPr>
            <a:r>
              <a:rPr lang="en-CA" smtClean="0">
                <a:solidFill>
                  <a:srgbClr val="000000">
                    <a:tint val="75000"/>
                  </a:srgbClr>
                </a:solidFill>
              </a:rPr>
              <a:t>CROP</a:t>
            </a:r>
            <a:endParaRPr lang="en-CA" dirty="0">
              <a:solidFill>
                <a:srgbClr val="000000">
                  <a:tint val="75000"/>
                </a:srgbClr>
              </a:solidFill>
            </a:endParaRPr>
          </a:p>
        </p:txBody>
      </p:sp>
      <p:sp>
        <p:nvSpPr>
          <p:cNvPr id="11" name="Espace réservé du numéro de diapositive 3"/>
          <p:cNvSpPr>
            <a:spLocks noGrp="1"/>
          </p:cNvSpPr>
          <p:nvPr>
            <p:ph type="sldNum" sz="quarter" idx="4294967295"/>
            <p:custDataLst>
              <p:tags r:id="rId5"/>
            </p:custDataLst>
          </p:nvPr>
        </p:nvSpPr>
        <p:spPr>
          <a:xfrm>
            <a:off x="5989638" y="6483350"/>
            <a:ext cx="2597150" cy="238125"/>
          </a:xfrm>
          <a:prstGeom prst="rect">
            <a:avLst/>
          </a:prstGeom>
        </p:spPr>
        <p:txBody>
          <a:bodyPr/>
          <a:lstStyle/>
          <a:p>
            <a:pPr>
              <a:defRPr/>
            </a:pPr>
            <a:fld id="{18239141-2E42-4ABB-84FD-6FABED6D0D53}" type="slidenum">
              <a:rPr lang="en-CA" smtClean="0">
                <a:solidFill>
                  <a:srgbClr val="000000">
                    <a:tint val="75000"/>
                  </a:srgbClr>
                </a:solidFill>
              </a:rPr>
              <a:pPr>
                <a:defRPr/>
              </a:pPr>
              <a:t>38</a:t>
            </a:fld>
            <a:endParaRPr lang="en-CA" dirty="0">
              <a:solidFill>
                <a:srgbClr val="000000">
                  <a:tint val="75000"/>
                </a:srgbClr>
              </a:solidFill>
            </a:endParaRPr>
          </a:p>
        </p:txBody>
      </p:sp>
      <p:sp>
        <p:nvSpPr>
          <p:cNvPr id="8" name="Rectangle 7"/>
          <p:cNvSpPr/>
          <p:nvPr>
            <p:custDataLst>
              <p:tags r:id="rId6"/>
            </p:custDataLst>
          </p:nvPr>
        </p:nvSpPr>
        <p:spPr>
          <a:xfrm>
            <a:off x="488893" y="1141835"/>
            <a:ext cx="2226892" cy="230832"/>
          </a:xfrm>
          <a:prstGeom prst="rect">
            <a:avLst/>
          </a:prstGeom>
        </p:spPr>
        <p:txBody>
          <a:bodyPr wrap="none">
            <a:spAutoFit/>
          </a:bodyPr>
          <a:lstStyle/>
          <a:p>
            <a:r>
              <a:rPr lang="fr-CA" sz="900" dirty="0">
                <a:solidFill>
                  <a:srgbClr val="9BBB59"/>
                </a:solidFill>
                <a:latin typeface="Arial" panose="020B0604020202020204" pitchFamily="34" charset="0"/>
                <a:cs typeface="Arial" panose="020B0604020202020204" pitchFamily="34" charset="0"/>
              </a:rPr>
              <a:t>Base : ensemble des </a:t>
            </a:r>
            <a:r>
              <a:rPr lang="fr-CA" sz="900" dirty="0" smtClean="0">
                <a:solidFill>
                  <a:srgbClr val="9BBB59"/>
                </a:solidFill>
                <a:latin typeface="Arial" panose="020B0604020202020204" pitchFamily="34" charset="0"/>
                <a:cs typeface="Arial" panose="020B0604020202020204" pitchFamily="34" charset="0"/>
              </a:rPr>
              <a:t>répondants n=800</a:t>
            </a:r>
            <a:endParaRPr lang="fr-CA" sz="9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33012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Graphique 8"/>
          <p:cNvGraphicFramePr/>
          <p:nvPr>
            <p:custDataLst>
              <p:tags r:id="rId1"/>
            </p:custDataLst>
            <p:extLst>
              <p:ext uri="{D42A27DB-BD31-4B8C-83A1-F6EECF244321}">
                <p14:modId xmlns:p14="http://schemas.microsoft.com/office/powerpoint/2010/main" val="1856434537"/>
              </p:ext>
            </p:extLst>
          </p:nvPr>
        </p:nvGraphicFramePr>
        <p:xfrm>
          <a:off x="520302" y="1568450"/>
          <a:ext cx="4843786" cy="4469922"/>
        </p:xfrm>
        <a:graphic>
          <a:graphicData uri="http://schemas.openxmlformats.org/drawingml/2006/chart">
            <c:chart xmlns:c="http://schemas.openxmlformats.org/drawingml/2006/chart" xmlns:r="http://schemas.openxmlformats.org/officeDocument/2006/relationships" r:id="rId10"/>
          </a:graphicData>
        </a:graphic>
      </p:graphicFrame>
      <p:sp>
        <p:nvSpPr>
          <p:cNvPr id="10" name="Titre 4"/>
          <p:cNvSpPr>
            <a:spLocks noGrp="1"/>
          </p:cNvSpPr>
          <p:nvPr>
            <p:ph type="title"/>
            <p:custDataLst>
              <p:tags r:id="rId2"/>
            </p:custDataLst>
          </p:nvPr>
        </p:nvSpPr>
        <p:spPr>
          <a:xfrm>
            <a:off x="558800" y="281668"/>
            <a:ext cx="5309344" cy="631545"/>
          </a:xfrm>
        </p:spPr>
        <p:txBody>
          <a:bodyPr/>
          <a:lstStyle/>
          <a:p>
            <a:r>
              <a:rPr lang="fr-CA" sz="2000" dirty="0" smtClean="0">
                <a:solidFill>
                  <a:srgbClr val="9BBB59"/>
                </a:solidFill>
              </a:rPr>
              <a:t>Utilisation des toilettes et vestiaires par les élèves transgenres</a:t>
            </a:r>
            <a:br>
              <a:rPr lang="fr-CA" sz="2000" dirty="0" smtClean="0">
                <a:solidFill>
                  <a:srgbClr val="9BBB59"/>
                </a:solidFill>
              </a:rPr>
            </a:br>
            <a:endParaRPr lang="fr-CA" sz="2000" dirty="0"/>
          </a:p>
        </p:txBody>
      </p:sp>
      <p:sp>
        <p:nvSpPr>
          <p:cNvPr id="11" name="Espace réservé du pied de page 2"/>
          <p:cNvSpPr>
            <a:spLocks noGrp="1"/>
          </p:cNvSpPr>
          <p:nvPr>
            <p:ph type="ftr" sz="quarter" idx="15"/>
            <p:custDataLst>
              <p:tags r:id="rId3"/>
            </p:custDataLst>
          </p:nvPr>
        </p:nvSpPr>
        <p:spPr>
          <a:xfrm>
            <a:off x="558800" y="6483350"/>
            <a:ext cx="2560638" cy="238125"/>
          </a:xfrm>
        </p:spPr>
        <p:txBody>
          <a:bodyPr/>
          <a:lstStyle/>
          <a:p>
            <a:pPr>
              <a:defRPr/>
            </a:pPr>
            <a:r>
              <a:rPr lang="en-CA" dirty="0" smtClean="0">
                <a:solidFill>
                  <a:srgbClr val="000000">
                    <a:tint val="75000"/>
                  </a:srgbClr>
                </a:solidFill>
              </a:rPr>
              <a:t>CROP</a:t>
            </a:r>
            <a:endParaRPr lang="en-CA" dirty="0">
              <a:solidFill>
                <a:srgbClr val="000000">
                  <a:tint val="75000"/>
                </a:srgbClr>
              </a:solidFill>
            </a:endParaRPr>
          </a:p>
        </p:txBody>
      </p:sp>
      <p:sp>
        <p:nvSpPr>
          <p:cNvPr id="12" name="Espace réservé du numéro de diapositive 3"/>
          <p:cNvSpPr>
            <a:spLocks noGrp="1"/>
          </p:cNvSpPr>
          <p:nvPr>
            <p:ph type="sldNum" sz="quarter" idx="16"/>
            <p:custDataLst>
              <p:tags r:id="rId4"/>
            </p:custDataLst>
          </p:nvPr>
        </p:nvSpPr>
        <p:spPr>
          <a:xfrm>
            <a:off x="5989638" y="6483350"/>
            <a:ext cx="2597150" cy="238125"/>
          </a:xfrm>
        </p:spPr>
        <p:txBody>
          <a:bodyPr/>
          <a:lstStyle/>
          <a:p>
            <a:pPr>
              <a:defRPr/>
            </a:pPr>
            <a:fld id="{18239141-2E42-4ABB-84FD-6FABED6D0D53}" type="slidenum">
              <a:rPr lang="en-CA" smtClean="0">
                <a:solidFill>
                  <a:srgbClr val="000000">
                    <a:tint val="75000"/>
                  </a:srgbClr>
                </a:solidFill>
              </a:rPr>
              <a:pPr>
                <a:defRPr/>
              </a:pPr>
              <a:t>39</a:t>
            </a:fld>
            <a:endParaRPr lang="en-CA" dirty="0">
              <a:solidFill>
                <a:srgbClr val="000000">
                  <a:tint val="75000"/>
                </a:srgbClr>
              </a:solidFill>
            </a:endParaRPr>
          </a:p>
        </p:txBody>
      </p:sp>
      <p:sp>
        <p:nvSpPr>
          <p:cNvPr id="13" name="Rectangle 12"/>
          <p:cNvSpPr/>
          <p:nvPr>
            <p:custDataLst>
              <p:tags r:id="rId5"/>
            </p:custDataLst>
          </p:nvPr>
        </p:nvSpPr>
        <p:spPr>
          <a:xfrm>
            <a:off x="520792" y="790005"/>
            <a:ext cx="2226892" cy="230832"/>
          </a:xfrm>
          <a:prstGeom prst="rect">
            <a:avLst/>
          </a:prstGeom>
        </p:spPr>
        <p:txBody>
          <a:bodyPr wrap="none">
            <a:spAutoFit/>
          </a:bodyPr>
          <a:lstStyle/>
          <a:p>
            <a:r>
              <a:rPr lang="fr-CA" sz="900" dirty="0">
                <a:solidFill>
                  <a:srgbClr val="9BBB59"/>
                </a:solidFill>
                <a:latin typeface="Arial" panose="020B0604020202020204" pitchFamily="34" charset="0"/>
                <a:cs typeface="Arial" panose="020B0604020202020204" pitchFamily="34" charset="0"/>
              </a:rPr>
              <a:t>Base : ensemble des </a:t>
            </a:r>
            <a:r>
              <a:rPr lang="fr-CA" sz="900" dirty="0" smtClean="0">
                <a:solidFill>
                  <a:srgbClr val="9BBB59"/>
                </a:solidFill>
                <a:latin typeface="Arial" panose="020B0604020202020204" pitchFamily="34" charset="0"/>
                <a:cs typeface="Arial" panose="020B0604020202020204" pitchFamily="34" charset="0"/>
              </a:rPr>
              <a:t>répondants n=800</a:t>
            </a:r>
            <a:endParaRPr lang="fr-CA" sz="900" dirty="0">
              <a:solidFill>
                <a:srgbClr val="000000"/>
              </a:solidFill>
              <a:latin typeface="Arial" panose="020B0604020202020204" pitchFamily="34" charset="0"/>
              <a:cs typeface="Arial" panose="020B0604020202020204" pitchFamily="34" charset="0"/>
            </a:endParaRPr>
          </a:p>
        </p:txBody>
      </p:sp>
      <p:sp>
        <p:nvSpPr>
          <p:cNvPr id="8" name="ZoneTexte 7"/>
          <p:cNvSpPr txBox="1"/>
          <p:nvPr>
            <p:custDataLst>
              <p:tags r:id="rId6"/>
            </p:custDataLst>
          </p:nvPr>
        </p:nvSpPr>
        <p:spPr>
          <a:xfrm>
            <a:off x="500202" y="6093296"/>
            <a:ext cx="7818207" cy="369332"/>
          </a:xfrm>
          <a:prstGeom prst="rect">
            <a:avLst/>
          </a:prstGeom>
          <a:noFill/>
        </p:spPr>
        <p:txBody>
          <a:bodyPr wrap="square" rtlCol="0">
            <a:spAutoFit/>
          </a:bodyPr>
          <a:lstStyle/>
          <a:p>
            <a:r>
              <a:rPr lang="fr-CA" sz="900" dirty="0" smtClean="0">
                <a:solidFill>
                  <a:srgbClr val="595959"/>
                </a:solidFill>
                <a:latin typeface="+mj-lt"/>
                <a:cs typeface="Arial" pitchFamily="34" charset="0"/>
              </a:rPr>
              <a:t>Q106a. </a:t>
            </a:r>
            <a:r>
              <a:rPr lang="fr-CA" sz="900" dirty="0">
                <a:solidFill>
                  <a:srgbClr val="595959"/>
                </a:solidFill>
                <a:latin typeface="+mj-lt"/>
                <a:cs typeface="Arial" panose="020B0604020202020204" pitchFamily="34" charset="0"/>
              </a:rPr>
              <a:t>Quelles toilettes pensez-vous que les élèves </a:t>
            </a:r>
            <a:r>
              <a:rPr lang="fr-CA" sz="900" dirty="0" smtClean="0">
                <a:solidFill>
                  <a:srgbClr val="595959"/>
                </a:solidFill>
                <a:latin typeface="+mj-lt"/>
                <a:cs typeface="Arial" panose="020B0604020202020204" pitchFamily="34" charset="0"/>
              </a:rPr>
              <a:t>transgenres </a:t>
            </a:r>
            <a:r>
              <a:rPr lang="fr-CA" sz="900" dirty="0">
                <a:solidFill>
                  <a:srgbClr val="595959"/>
                </a:solidFill>
                <a:latin typeface="+mj-lt"/>
                <a:cs typeface="Arial" panose="020B0604020202020204" pitchFamily="34" charset="0"/>
              </a:rPr>
              <a:t>devraient utiliser à l’école</a:t>
            </a:r>
            <a:r>
              <a:rPr lang="fr-CA" sz="900" dirty="0" smtClean="0">
                <a:solidFill>
                  <a:srgbClr val="595959"/>
                </a:solidFill>
                <a:latin typeface="+mj-lt"/>
                <a:cs typeface="Arial" pitchFamily="34" charset="0"/>
              </a:rPr>
              <a:t>?</a:t>
            </a:r>
            <a:br>
              <a:rPr lang="fr-CA" sz="900" dirty="0" smtClean="0">
                <a:solidFill>
                  <a:srgbClr val="595959"/>
                </a:solidFill>
                <a:latin typeface="+mj-lt"/>
                <a:cs typeface="Arial" pitchFamily="34" charset="0"/>
              </a:rPr>
            </a:br>
            <a:r>
              <a:rPr lang="fr-CA" sz="900" dirty="0" smtClean="0">
                <a:solidFill>
                  <a:srgbClr val="595959"/>
                </a:solidFill>
                <a:latin typeface="+mj-lt"/>
                <a:cs typeface="Arial" pitchFamily="34" charset="0"/>
              </a:rPr>
              <a:t>Q106b. </a:t>
            </a:r>
            <a:r>
              <a:rPr lang="fr-CA" sz="900" dirty="0">
                <a:solidFill>
                  <a:srgbClr val="595959"/>
                </a:solidFill>
                <a:latin typeface="+mj-lt"/>
                <a:cs typeface="Arial" panose="020B0604020202020204" pitchFamily="34" charset="0"/>
              </a:rPr>
              <a:t>Quels vestiaires pensez-vous que les élèves </a:t>
            </a:r>
            <a:r>
              <a:rPr lang="fr-CA" sz="900" dirty="0" smtClean="0">
                <a:solidFill>
                  <a:srgbClr val="595959"/>
                </a:solidFill>
                <a:latin typeface="+mj-lt"/>
                <a:cs typeface="Arial" panose="020B0604020202020204" pitchFamily="34" charset="0"/>
              </a:rPr>
              <a:t>transgenres </a:t>
            </a:r>
            <a:r>
              <a:rPr lang="fr-CA" sz="900" dirty="0">
                <a:solidFill>
                  <a:srgbClr val="595959"/>
                </a:solidFill>
                <a:latin typeface="+mj-lt"/>
                <a:cs typeface="Arial" panose="020B0604020202020204" pitchFamily="34" charset="0"/>
              </a:rPr>
              <a:t>devraient utiliser à l’école lors des cours d’éducation physique?</a:t>
            </a:r>
          </a:p>
        </p:txBody>
      </p:sp>
      <p:graphicFrame>
        <p:nvGraphicFramePr>
          <p:cNvPr id="15" name="Graphique 14"/>
          <p:cNvGraphicFramePr/>
          <p:nvPr>
            <p:custDataLst>
              <p:tags r:id="rId7"/>
            </p:custDataLst>
            <p:extLst>
              <p:ext uri="{D42A27DB-BD31-4B8C-83A1-F6EECF244321}">
                <p14:modId xmlns:p14="http://schemas.microsoft.com/office/powerpoint/2010/main" val="3186658965"/>
              </p:ext>
            </p:extLst>
          </p:nvPr>
        </p:nvGraphicFramePr>
        <p:xfrm>
          <a:off x="4211960" y="1484784"/>
          <a:ext cx="4843786" cy="4469922"/>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4608214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5" name="Rectangle 5"/>
          <p:cNvSpPr>
            <a:spLocks noGrp="1" noChangeArrowheads="1"/>
          </p:cNvSpPr>
          <p:nvPr>
            <p:ph type="title"/>
            <p:custDataLst>
              <p:tags r:id="rId1"/>
            </p:custDataLst>
          </p:nvPr>
        </p:nvSpPr>
        <p:spPr/>
        <p:txBody>
          <a:bodyPr>
            <a:normAutofit/>
          </a:bodyPr>
          <a:lstStyle/>
          <a:p>
            <a:pPr algn="just">
              <a:spcBef>
                <a:spcPts val="1200"/>
              </a:spcBef>
              <a:buClr>
                <a:schemeClr val="tx2"/>
              </a:buClr>
            </a:pPr>
            <a:r>
              <a:rPr lang="fr-CA" dirty="0" smtClean="0">
                <a:solidFill>
                  <a:srgbClr val="9BBB59"/>
                </a:solidFill>
              </a:rPr>
              <a:t>Méthodologie – Volet grand public</a:t>
            </a:r>
            <a:endParaRPr lang="fr-CA" dirty="0">
              <a:solidFill>
                <a:srgbClr val="9BBB59"/>
              </a:solidFill>
            </a:endParaRPr>
          </a:p>
        </p:txBody>
      </p:sp>
      <p:sp>
        <p:nvSpPr>
          <p:cNvPr id="5" name="Espace réservé du pied de page 4"/>
          <p:cNvSpPr>
            <a:spLocks noGrp="1"/>
          </p:cNvSpPr>
          <p:nvPr>
            <p:ph type="ftr" sz="quarter" idx="11"/>
            <p:custDataLst>
              <p:tags r:id="rId2"/>
            </p:custDataLst>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2"/>
            <p:custDataLst>
              <p:tags r:id="rId3"/>
            </p:custDataLst>
          </p:nvPr>
        </p:nvSpPr>
        <p:spPr/>
        <p:txBody>
          <a:bodyPr/>
          <a:lstStyle/>
          <a:p>
            <a:fld id="{E7B58D81-04C7-47EB-9B1C-20051A4D7758}" type="slidenum">
              <a:rPr lang="en-CA" smtClean="0">
                <a:solidFill>
                  <a:srgbClr val="000000">
                    <a:tint val="75000"/>
                  </a:srgbClr>
                </a:solidFill>
              </a:rPr>
              <a:pPr/>
              <a:t>4</a:t>
            </a:fld>
            <a:endParaRPr lang="en-CA">
              <a:solidFill>
                <a:srgbClr val="000000">
                  <a:tint val="75000"/>
                </a:srgbClr>
              </a:solidFill>
            </a:endParaRPr>
          </a:p>
        </p:txBody>
      </p:sp>
      <p:sp>
        <p:nvSpPr>
          <p:cNvPr id="7" name="Espace réservé du contenu 6"/>
          <p:cNvSpPr>
            <a:spLocks noGrp="1"/>
          </p:cNvSpPr>
          <p:nvPr>
            <p:ph type="body" sz="quarter" idx="13"/>
            <p:custDataLst>
              <p:tags r:id="rId4"/>
            </p:custDataLst>
          </p:nvPr>
        </p:nvSpPr>
        <p:spPr>
          <a:xfrm>
            <a:off x="539552" y="1556792"/>
            <a:ext cx="5311775" cy="4968552"/>
          </a:xfrm>
        </p:spPr>
        <p:txBody>
          <a:bodyPr>
            <a:normAutofit lnSpcReduction="10000"/>
          </a:bodyPr>
          <a:lstStyle/>
          <a:p>
            <a:pPr algn="just"/>
            <a:r>
              <a:rPr lang="fr-CA" sz="1400" dirty="0">
                <a:solidFill>
                  <a:schemeClr val="accent3">
                    <a:lumMod val="75000"/>
                  </a:schemeClr>
                </a:solidFill>
                <a:ea typeface="+mj-ea"/>
              </a:rPr>
              <a:t>Collecte </a:t>
            </a:r>
            <a:r>
              <a:rPr lang="fr-CA" sz="1400" dirty="0" smtClean="0">
                <a:solidFill>
                  <a:schemeClr val="accent3">
                    <a:lumMod val="75000"/>
                  </a:schemeClr>
                </a:solidFill>
                <a:ea typeface="+mj-ea"/>
              </a:rPr>
              <a:t>des </a:t>
            </a:r>
            <a:r>
              <a:rPr lang="fr-CA" sz="1400" dirty="0">
                <a:solidFill>
                  <a:schemeClr val="accent3">
                    <a:lumMod val="75000"/>
                  </a:schemeClr>
                </a:solidFill>
                <a:ea typeface="+mj-ea"/>
              </a:rPr>
              <a:t>données</a:t>
            </a:r>
          </a:p>
          <a:p>
            <a:pPr algn="just"/>
            <a:r>
              <a:rPr lang="fr-CA" sz="1200" b="0" dirty="0">
                <a:solidFill>
                  <a:srgbClr val="7F7F7F"/>
                </a:solidFill>
              </a:rPr>
              <a:t>La collecte </a:t>
            </a:r>
            <a:r>
              <a:rPr lang="fr-CA" sz="1200" b="0" dirty="0" smtClean="0">
                <a:solidFill>
                  <a:srgbClr val="7F7F7F"/>
                </a:solidFill>
              </a:rPr>
              <a:t>des </a:t>
            </a:r>
            <a:r>
              <a:rPr lang="fr-CA" sz="1200" b="0" dirty="0">
                <a:solidFill>
                  <a:srgbClr val="7F7F7F"/>
                </a:solidFill>
              </a:rPr>
              <a:t>données </a:t>
            </a:r>
            <a:r>
              <a:rPr lang="fr-CA" sz="1200" b="0" dirty="0" smtClean="0">
                <a:solidFill>
                  <a:srgbClr val="7F7F7F"/>
                </a:solidFill>
              </a:rPr>
              <a:t>s’est </a:t>
            </a:r>
            <a:r>
              <a:rPr lang="fr-CA" sz="1200" b="0" dirty="0">
                <a:solidFill>
                  <a:srgbClr val="7F7F7F"/>
                </a:solidFill>
              </a:rPr>
              <a:t>déroulée </a:t>
            </a:r>
            <a:r>
              <a:rPr lang="fr-CA" sz="1200" b="0" dirty="0" smtClean="0">
                <a:solidFill>
                  <a:srgbClr val="7F7F7F"/>
                </a:solidFill>
              </a:rPr>
              <a:t>en </a:t>
            </a:r>
            <a:r>
              <a:rPr lang="fr-CA" sz="1200" b="0" dirty="0">
                <a:solidFill>
                  <a:srgbClr val="7F7F7F"/>
                </a:solidFill>
              </a:rPr>
              <a:t>ligne par le biais d’un panel web </a:t>
            </a:r>
            <a:r>
              <a:rPr lang="fr-CA" sz="1200" b="0" dirty="0" smtClean="0">
                <a:solidFill>
                  <a:srgbClr val="7F7F7F"/>
                </a:solidFill>
              </a:rPr>
              <a:t>(</a:t>
            </a:r>
            <a:r>
              <a:rPr lang="fr-CA" sz="1200" b="0" i="1" dirty="0" err="1" smtClean="0">
                <a:solidFill>
                  <a:srgbClr val="7F7F7F"/>
                </a:solidFill>
              </a:rPr>
              <a:t>Asking</a:t>
            </a:r>
            <a:r>
              <a:rPr lang="fr-CA" sz="1200" b="0" i="1" dirty="0" smtClean="0">
                <a:solidFill>
                  <a:srgbClr val="7F7F7F"/>
                </a:solidFill>
              </a:rPr>
              <a:t> </a:t>
            </a:r>
            <a:r>
              <a:rPr lang="fr-CA" sz="1200" b="0" i="1" dirty="0" err="1" smtClean="0">
                <a:solidFill>
                  <a:srgbClr val="7F7F7F"/>
                </a:solidFill>
              </a:rPr>
              <a:t>Canadians</a:t>
            </a:r>
            <a:r>
              <a:rPr lang="fr-CA" sz="1200" b="0" dirty="0" smtClean="0">
                <a:solidFill>
                  <a:srgbClr val="7F7F7F"/>
                </a:solidFill>
              </a:rPr>
              <a:t>) du </a:t>
            </a:r>
            <a:r>
              <a:rPr lang="fr-CA" sz="1200" dirty="0" smtClean="0">
                <a:solidFill>
                  <a:srgbClr val="7F7F7F"/>
                </a:solidFill>
              </a:rPr>
              <a:t>11 au 19 avril 2017</a:t>
            </a:r>
            <a:r>
              <a:rPr lang="fr-CA" sz="1200" b="0" dirty="0" smtClean="0">
                <a:solidFill>
                  <a:srgbClr val="7F7F7F"/>
                </a:solidFill>
              </a:rPr>
              <a:t>. </a:t>
            </a:r>
            <a:endParaRPr lang="fr-CA" sz="1200" b="0" dirty="0">
              <a:solidFill>
                <a:srgbClr val="7F7F7F"/>
              </a:solidFill>
            </a:endParaRPr>
          </a:p>
          <a:p>
            <a:pPr algn="just"/>
            <a:r>
              <a:rPr lang="fr-CA" sz="1200" b="0" dirty="0">
                <a:solidFill>
                  <a:srgbClr val="7F7F7F"/>
                </a:solidFill>
              </a:rPr>
              <a:t>Au total, </a:t>
            </a:r>
            <a:r>
              <a:rPr lang="fr-CA" sz="1200" dirty="0" smtClean="0">
                <a:solidFill>
                  <a:srgbClr val="7F7F7F"/>
                </a:solidFill>
              </a:rPr>
              <a:t>800 questionnaires </a:t>
            </a:r>
            <a:r>
              <a:rPr lang="fr-CA" sz="1200" b="0" dirty="0">
                <a:solidFill>
                  <a:srgbClr val="7F7F7F"/>
                </a:solidFill>
              </a:rPr>
              <a:t>ont été </a:t>
            </a:r>
            <a:r>
              <a:rPr lang="fr-CA" sz="1200" b="0" dirty="0" smtClean="0">
                <a:solidFill>
                  <a:srgbClr val="7F7F7F"/>
                </a:solidFill>
              </a:rPr>
              <a:t>complétés à travers le Canada auprès de personnes âgées de 15 ans et plus, s’identifiant comme :</a:t>
            </a:r>
          </a:p>
          <a:p>
            <a:pPr marL="361950" algn="just"/>
            <a:r>
              <a:rPr lang="fr-CA" sz="1200" b="0" dirty="0" smtClean="0">
                <a:solidFill>
                  <a:srgbClr val="7F7F7F"/>
                </a:solidFill>
              </a:rPr>
              <a:t>homme ou femme à la question sur l’identité de genre (dans laquelle d’autres choix étaient proposés : homme </a:t>
            </a:r>
            <a:r>
              <a:rPr lang="fr-CA" sz="1200" b="0" dirty="0" err="1" smtClean="0">
                <a:solidFill>
                  <a:srgbClr val="7F7F7F"/>
                </a:solidFill>
              </a:rPr>
              <a:t>trans</a:t>
            </a:r>
            <a:r>
              <a:rPr lang="fr-CA" sz="1200" b="0" dirty="0" smtClean="0">
                <a:solidFill>
                  <a:srgbClr val="7F7F7F"/>
                </a:solidFill>
              </a:rPr>
              <a:t>, femme </a:t>
            </a:r>
            <a:r>
              <a:rPr lang="fr-CA" sz="1200" b="0" dirty="0" err="1" smtClean="0">
                <a:solidFill>
                  <a:srgbClr val="7F7F7F"/>
                </a:solidFill>
              </a:rPr>
              <a:t>trans</a:t>
            </a:r>
            <a:r>
              <a:rPr lang="fr-CA" sz="1200" b="0" dirty="0" smtClean="0">
                <a:solidFill>
                  <a:srgbClr val="7F7F7F"/>
                </a:solidFill>
              </a:rPr>
              <a:t>, personne </a:t>
            </a:r>
            <a:r>
              <a:rPr lang="fr-CA" sz="1200" b="0" dirty="0" err="1" smtClean="0">
                <a:solidFill>
                  <a:srgbClr val="7F7F7F"/>
                </a:solidFill>
              </a:rPr>
              <a:t>trans</a:t>
            </a:r>
            <a:r>
              <a:rPr lang="fr-CA" sz="1200" b="0" dirty="0" smtClean="0">
                <a:solidFill>
                  <a:srgbClr val="7F7F7F"/>
                </a:solidFill>
              </a:rPr>
              <a:t> non-binaire, autre); </a:t>
            </a:r>
          </a:p>
          <a:p>
            <a:pPr marL="361950" algn="just"/>
            <a:r>
              <a:rPr lang="fr-CA" sz="1200" b="0" dirty="0" smtClean="0">
                <a:solidFill>
                  <a:srgbClr val="7F7F7F"/>
                </a:solidFill>
              </a:rPr>
              <a:t>ET </a:t>
            </a:r>
          </a:p>
          <a:p>
            <a:pPr marL="361950" algn="just"/>
            <a:r>
              <a:rPr lang="fr-CA" sz="1200" b="0" dirty="0" smtClean="0">
                <a:solidFill>
                  <a:srgbClr val="7F7F7F"/>
                </a:solidFill>
              </a:rPr>
              <a:t>hétérosexuel à la question sur l’orientation sexuelle (dans laquelle les autres choix suivants étaient également proposés : </a:t>
            </a:r>
            <a:r>
              <a:rPr lang="fr-CA" sz="1200" b="0" dirty="0">
                <a:solidFill>
                  <a:srgbClr val="7F7F7F"/>
                </a:solidFill>
              </a:rPr>
              <a:t>homosexuel, lesbienne, bisexuel, </a:t>
            </a:r>
            <a:r>
              <a:rPr lang="fr-CA" sz="1200" b="0" dirty="0" err="1">
                <a:solidFill>
                  <a:srgbClr val="7F7F7F"/>
                </a:solidFill>
              </a:rPr>
              <a:t>pansexuel</a:t>
            </a:r>
            <a:r>
              <a:rPr lang="fr-CA" sz="1200" b="0" dirty="0">
                <a:solidFill>
                  <a:srgbClr val="7F7F7F"/>
                </a:solidFill>
              </a:rPr>
              <a:t>, </a:t>
            </a:r>
            <a:r>
              <a:rPr lang="fr-CA" sz="1200" b="0" dirty="0" smtClean="0">
                <a:solidFill>
                  <a:srgbClr val="7F7F7F"/>
                </a:solidFill>
              </a:rPr>
              <a:t>asexuel, autre).</a:t>
            </a:r>
          </a:p>
          <a:p>
            <a:pPr algn="just">
              <a:spcBef>
                <a:spcPts val="1800"/>
              </a:spcBef>
            </a:pPr>
            <a:r>
              <a:rPr lang="fr-CA" sz="1200" b="0" dirty="0" smtClean="0">
                <a:solidFill>
                  <a:srgbClr val="7F7F7F"/>
                </a:solidFill>
              </a:rPr>
              <a:t>Soulignons que dans le cadre de cette collecte de données toutes les personnes qui s’identifiaient en tant que </a:t>
            </a:r>
            <a:r>
              <a:rPr lang="fr-CA" sz="1200" b="0" dirty="0" err="1" smtClean="0">
                <a:solidFill>
                  <a:srgbClr val="7F7F7F"/>
                </a:solidFill>
              </a:rPr>
              <a:t>trans</a:t>
            </a:r>
            <a:r>
              <a:rPr lang="fr-CA" sz="1200" b="0" dirty="0" smtClean="0">
                <a:solidFill>
                  <a:srgbClr val="7F7F7F"/>
                </a:solidFill>
              </a:rPr>
              <a:t> ou autre à la question de l’identité de genre et toutes celles qui se disaient homme ou femme à l’identité de genre, mais se définissaient comme homosexuel, lesbienne, bisexuel, </a:t>
            </a:r>
            <a:r>
              <a:rPr lang="fr-CA" sz="1200" b="0" dirty="0" err="1" smtClean="0">
                <a:solidFill>
                  <a:srgbClr val="7F7F7F"/>
                </a:solidFill>
              </a:rPr>
              <a:t>pansexuel</a:t>
            </a:r>
            <a:r>
              <a:rPr lang="fr-CA" sz="1200" b="0" dirty="0" smtClean="0">
                <a:solidFill>
                  <a:srgbClr val="7F7F7F"/>
                </a:solidFill>
              </a:rPr>
              <a:t>, asexuel ou autre à la question de l’orientation sexuelle étaient dirigés vers le questionnaire destiné au volet principal de l’étude, celui sur les personnes LGBT.</a:t>
            </a:r>
          </a:p>
          <a:p>
            <a:pPr algn="just">
              <a:spcBef>
                <a:spcPts val="1800"/>
              </a:spcBef>
            </a:pPr>
            <a:r>
              <a:rPr lang="fr-CA" sz="1200" b="0" dirty="0" smtClean="0">
                <a:solidFill>
                  <a:srgbClr val="7F7F7F"/>
                </a:solidFill>
              </a:rPr>
              <a:t>Compte tenu des sujets « sensibles » abordés dans le questionnaire, la participation des 15-17 ans étaient sujette à l’accord préalable des parents.</a:t>
            </a:r>
          </a:p>
        </p:txBody>
      </p:sp>
    </p:spTree>
    <p:extLst>
      <p:ext uri="{BB962C8B-B14F-4D97-AF65-F5344CB8AC3E}">
        <p14:creationId xmlns:p14="http://schemas.microsoft.com/office/powerpoint/2010/main" val="2216010035"/>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9"/>
          <p:cNvGraphicFramePr>
            <a:graphicFrameLocks noGrp="1"/>
          </p:cNvGraphicFramePr>
          <p:nvPr>
            <p:custDataLst>
              <p:tags r:id="rId1"/>
            </p:custDataLst>
            <p:extLst>
              <p:ext uri="{D42A27DB-BD31-4B8C-83A1-F6EECF244321}">
                <p14:modId xmlns:p14="http://schemas.microsoft.com/office/powerpoint/2010/main" val="1079299872"/>
              </p:ext>
            </p:extLst>
          </p:nvPr>
        </p:nvGraphicFramePr>
        <p:xfrm>
          <a:off x="611560" y="1556794"/>
          <a:ext cx="5655524" cy="4419350"/>
        </p:xfrm>
        <a:graphic>
          <a:graphicData uri="http://schemas.openxmlformats.org/drawingml/2006/table">
            <a:tbl>
              <a:tblPr firstRow="1" bandRow="1">
                <a:tableStyleId>{2D5ABB26-0587-4C30-8999-92F81FD0307C}</a:tableStyleId>
              </a:tblPr>
              <a:tblGrid>
                <a:gridCol w="2012161"/>
                <a:gridCol w="771371"/>
                <a:gridCol w="771371"/>
                <a:gridCol w="771371"/>
                <a:gridCol w="664625"/>
                <a:gridCol w="664625"/>
              </a:tblGrid>
              <a:tr h="370899">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endParaRPr lang="en-CA" sz="800" b="1" dirty="0" smtClean="0">
                        <a:solidFill>
                          <a:srgbClr val="B5CC22"/>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algn="ctr" defTabSz="914400" rtl="0" eaLnBrk="1" fontAlgn="b" latinLnBrk="0" hangingPunct="1"/>
                      <a:r>
                        <a:rPr lang="en-CA" sz="1000" b="1" kern="1200" noProof="0" dirty="0" smtClean="0">
                          <a:solidFill>
                            <a:schemeClr val="tx1">
                              <a:lumMod val="65000"/>
                              <a:lumOff val="35000"/>
                            </a:schemeClr>
                          </a:solidFill>
                          <a:latin typeface="Arial Narrow" panose="020B0606020202030204" pitchFamily="34" charset="0"/>
                          <a:ea typeface="+mn-ea"/>
                          <a:cs typeface="Arial" panose="020B0604020202020204" pitchFamily="34" charset="0"/>
                        </a:rPr>
                        <a:t>TOTAL</a:t>
                      </a:r>
                      <a:endParaRPr lang="fr-CA" sz="1000" b="1" kern="1200" noProof="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fontAlgn="b"/>
                      <a:r>
                        <a:rPr lang="fr-CA" sz="1100" b="1" kern="1200" dirty="0" smtClean="0">
                          <a:solidFill>
                            <a:schemeClr val="tx1">
                              <a:lumMod val="65000"/>
                              <a:lumOff val="35000"/>
                            </a:schemeClr>
                          </a:solidFill>
                          <a:latin typeface="Arial" panose="020B0604020202020204" pitchFamily="34" charset="0"/>
                          <a:ea typeface="+mn-ea"/>
                          <a:cs typeface="Arial" panose="020B0604020202020204" pitchFamily="34" charset="0"/>
                        </a:rPr>
                        <a:t>RÉGION</a:t>
                      </a:r>
                      <a:endParaRPr lang="fr-CA" sz="11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FF4E4"/>
                    </a:solidFill>
                  </a:tcPr>
                </a:tc>
                <a:tc hMerge="1">
                  <a:txBody>
                    <a:bodyPr/>
                    <a:lstStyle/>
                    <a:p>
                      <a:endParaRPr lang="fr-CA"/>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AF2B8"/>
                    </a:solidFill>
                  </a:tcPr>
                </a:tc>
                <a:tc gridSpan="2">
                  <a:txBody>
                    <a:bodyPr/>
                    <a:lstStyle/>
                    <a:p>
                      <a:pPr algn="ctr" fontAlgn="b"/>
                      <a:r>
                        <a:rPr lang="en-CA" sz="1100" b="1" kern="1200" dirty="0" smtClean="0">
                          <a:solidFill>
                            <a:schemeClr val="tx1">
                              <a:lumMod val="65000"/>
                              <a:lumOff val="35000"/>
                            </a:schemeClr>
                          </a:solidFill>
                          <a:latin typeface="Arial" panose="020B0604020202020204" pitchFamily="34" charset="0"/>
                          <a:ea typeface="+mn-ea"/>
                          <a:cs typeface="Arial" panose="020B0604020202020204" pitchFamily="34" charset="0"/>
                        </a:rPr>
                        <a:t>SEXE</a:t>
                      </a:r>
                      <a:endParaRPr lang="fr-CA" sz="11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FF4E4"/>
                    </a:solidFill>
                  </a:tcPr>
                </a:tc>
                <a:tc hMerge="1">
                  <a:txBody>
                    <a:bodyPr/>
                    <a:lstStyle/>
                    <a:p>
                      <a:pPr algn="ctr" fontAlgn="b"/>
                      <a:endParaRPr lang="fr-CA" sz="1100" b="1" kern="1200" dirty="0">
                        <a:solidFill>
                          <a:schemeClr val="tx1">
                            <a:lumMod val="65000"/>
                            <a:lumOff val="35000"/>
                          </a:schemeClr>
                        </a:solidFill>
                        <a:latin typeface="Arial Narrow" panose="020B0606020202030204"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AF2B8"/>
                    </a:solidFill>
                  </a:tcPr>
                </a:tc>
              </a:tr>
              <a:tr h="421187">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r>
                        <a:rPr lang="en-CA" sz="1200" b="1" dirty="0" smtClean="0">
                          <a:solidFill>
                            <a:srgbClr val="9BBB59"/>
                          </a:solidFill>
                          <a:latin typeface="Arial" pitchFamily="34" charset="0"/>
                          <a:cs typeface="Arial" pitchFamily="34" charset="0"/>
                        </a:rPr>
                        <a:t>(%)</a:t>
                      </a: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algn="ctr" defTabSz="914400" rtl="0" eaLnBrk="1" fontAlgn="b" latinLnBrk="0" hangingPunct="1"/>
                      <a:endParaRPr lang="fr-CA" sz="1050" b="0" kern="1200" noProof="0" dirty="0">
                        <a:solidFill>
                          <a:schemeClr val="tx1">
                            <a:lumMod val="65000"/>
                            <a:lumOff val="35000"/>
                          </a:schemeClr>
                        </a:solidFill>
                        <a:latin typeface="Franklin Gothic Heavy"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Québec</a:t>
                      </a:r>
                      <a:r>
                        <a:rPr lang="fr-CA" sz="1000" b="1" kern="1200" baseline="0" dirty="0" smtClean="0">
                          <a:solidFill>
                            <a:schemeClr val="tx1">
                              <a:lumMod val="65000"/>
                              <a:lumOff val="35000"/>
                            </a:schemeClr>
                          </a:solidFill>
                          <a:latin typeface="Arial Narrow" panose="020B0606020202030204" pitchFamily="34" charset="0"/>
                          <a:ea typeface="+mn-ea"/>
                          <a:cs typeface="Arial" panose="020B0604020202020204" pitchFamily="34" charset="0"/>
                        </a:rPr>
                        <a:t> </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Canada </a:t>
                      </a:r>
                      <a:b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br>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hors</a:t>
                      </a:r>
                      <a:r>
                        <a:rPr lang="fr-CA" sz="1000" b="1" kern="1200" baseline="0" dirty="0" smtClean="0">
                          <a:solidFill>
                            <a:schemeClr val="tx1">
                              <a:lumMod val="65000"/>
                              <a:lumOff val="35000"/>
                            </a:schemeClr>
                          </a:solidFill>
                          <a:latin typeface="Arial Narrow" panose="020B0606020202030204" pitchFamily="34" charset="0"/>
                          <a:ea typeface="+mn-ea"/>
                          <a:cs typeface="Arial" panose="020B0604020202020204" pitchFamily="34" charset="0"/>
                        </a:rPr>
                        <a:t> QC</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Hommes</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Femmes</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r>
              <a:tr h="144016">
                <a:tc>
                  <a:txBody>
                    <a:bodyPr/>
                    <a:lstStyle/>
                    <a:p>
                      <a:pPr marL="0" marR="0" lvl="0" indent="0" algn="r" defTabSz="914400" rtl="0" eaLnBrk="0" fontAlgn="base" latinLnBrk="0" hangingPunct="0">
                        <a:lnSpc>
                          <a:spcPct val="95000"/>
                        </a:lnSpc>
                        <a:spcBef>
                          <a:spcPct val="0"/>
                        </a:spcBef>
                        <a:spcAft>
                          <a:spcPct val="0"/>
                        </a:spcAft>
                        <a:buClrTx/>
                        <a:buSzPct val="85000"/>
                        <a:buFontTx/>
                        <a:buNone/>
                        <a:tabLst/>
                        <a:defRPr/>
                      </a:pPr>
                      <a:r>
                        <a:rPr lang="en-CA" sz="800" b="1" dirty="0" smtClean="0">
                          <a:solidFill>
                            <a:srgbClr val="B5CC22"/>
                          </a:solidFill>
                          <a:latin typeface="Arial" pitchFamily="34" charset="0"/>
                          <a:cs typeface="Arial" pitchFamily="34" charset="0"/>
                        </a:rPr>
                        <a:t>n=</a:t>
                      </a:r>
                    </a:p>
                  </a:txBody>
                  <a:tcPr marL="0" marR="0" anchor="ctr">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smtClean="0">
                          <a:solidFill>
                            <a:srgbClr val="595959"/>
                          </a:solidFill>
                          <a:effectLst/>
                          <a:latin typeface="Arial"/>
                        </a:rPr>
                        <a:t>800</a:t>
                      </a: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a:rPr>
                        <a:t>190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a:rPr>
                        <a:t>610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dirty="0" smtClean="0">
                          <a:solidFill>
                            <a:srgbClr val="595959"/>
                          </a:solidFill>
                          <a:effectLst/>
                          <a:latin typeface="Arial"/>
                        </a:rPr>
                        <a:t>347</a:t>
                      </a: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dirty="0" smtClean="0">
                          <a:solidFill>
                            <a:srgbClr val="595959"/>
                          </a:solidFill>
                          <a:effectLst/>
                          <a:latin typeface="Arial"/>
                        </a:rPr>
                        <a:t>453</a:t>
                      </a: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r>
              <a:tr h="684000">
                <a:tc>
                  <a:txBody>
                    <a:bodyPr/>
                    <a:lstStyle/>
                    <a:p>
                      <a:pPr algn="l" fontAlgn="ctr"/>
                      <a:r>
                        <a:rPr lang="fr-CA" sz="1100" b="0" i="0" u="none" strike="noStrike" kern="1200" dirty="0">
                          <a:solidFill>
                            <a:srgbClr val="5A5A5A"/>
                          </a:solidFill>
                          <a:effectLst/>
                          <a:latin typeface="Arial Narrow"/>
                          <a:ea typeface="+mn-ea"/>
                          <a:cs typeface="+mn-cs"/>
                        </a:rPr>
                        <a:t>Les toilettes réservées au genre avec lequel ils sont nés</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Narrow" panose="020B0606020202030204" pitchFamily="34" charset="0"/>
                        </a:rPr>
                        <a:t>19</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20</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18</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00B0F0"/>
                          </a:solidFill>
                          <a:effectLst/>
                          <a:latin typeface="Arial Narrow" panose="020B0606020202030204" pitchFamily="34" charset="0"/>
                        </a:rPr>
                        <a:t>24</a:t>
                      </a:r>
                      <a:endParaRPr lang="fr-CA" sz="1100" b="1" i="0" u="none" strike="noStrike" dirty="0">
                        <a:solidFill>
                          <a:srgbClr val="00B0F0"/>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E31836"/>
                          </a:solidFill>
                          <a:effectLst/>
                          <a:latin typeface="Arial Narrow" panose="020B0606020202030204" pitchFamily="34" charset="0"/>
                        </a:rPr>
                        <a:t>14</a:t>
                      </a:r>
                      <a:endParaRPr lang="fr-CA" sz="1100" b="1" i="0" u="none" strike="noStrike"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684000">
                <a:tc>
                  <a:txBody>
                    <a:bodyPr/>
                    <a:lstStyle/>
                    <a:p>
                      <a:pPr marL="0" algn="l" defTabSz="914400" rtl="0" eaLnBrk="1" fontAlgn="ctr" latinLnBrk="0" hangingPunct="1"/>
                      <a:r>
                        <a:rPr lang="fr-CA" sz="1100" b="0" i="0" u="none" strike="noStrike" kern="1200" dirty="0">
                          <a:solidFill>
                            <a:srgbClr val="5A5A5A"/>
                          </a:solidFill>
                          <a:effectLst/>
                          <a:latin typeface="Arial Narrow"/>
                          <a:ea typeface="+mn-ea"/>
                          <a:cs typeface="+mn-cs"/>
                        </a:rPr>
                        <a:t>Les toilettes réservées au genre auquel ils s’identifient</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Narrow" panose="020B0606020202030204" pitchFamily="34" charset="0"/>
                        </a:rPr>
                        <a:t>46</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0" i="0" u="none" strike="noStrike" dirty="0" smtClean="0">
                          <a:solidFill>
                            <a:srgbClr val="00B0F0"/>
                          </a:solidFill>
                          <a:effectLst/>
                          <a:latin typeface="Arial Narrow" panose="020B0606020202030204" pitchFamily="34" charset="0"/>
                        </a:rPr>
                        <a:t>53</a:t>
                      </a:r>
                      <a:endParaRPr lang="fr-CA" sz="1100" b="0" i="0" u="none" strike="noStrike" dirty="0">
                        <a:solidFill>
                          <a:srgbClr val="00B0F0"/>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E31836"/>
                          </a:solidFill>
                          <a:effectLst/>
                          <a:latin typeface="Arial Narrow" panose="020B0606020202030204" pitchFamily="34" charset="0"/>
                        </a:rPr>
                        <a:t>44</a:t>
                      </a:r>
                      <a:endParaRPr lang="fr-CA" sz="1100" b="0" i="0" u="none" strike="noStrike"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E31836"/>
                          </a:solidFill>
                          <a:effectLst/>
                          <a:latin typeface="Arial Narrow" panose="020B0606020202030204" pitchFamily="34" charset="0"/>
                        </a:rPr>
                        <a:t>41</a:t>
                      </a:r>
                      <a:endParaRPr lang="fr-CA" sz="1100" b="1" i="0" u="none" strike="noStrike" dirty="0">
                        <a:solidFill>
                          <a:srgbClr val="E31836"/>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00B0F0"/>
                          </a:solidFill>
                          <a:effectLst/>
                          <a:latin typeface="Arial Narrow" panose="020B0606020202030204" pitchFamily="34" charset="0"/>
                        </a:rPr>
                        <a:t>51</a:t>
                      </a:r>
                      <a:endParaRPr lang="fr-CA" sz="1100" b="1" i="0" u="none" strike="noStrike"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684000">
                <a:tc>
                  <a:txBody>
                    <a:bodyPr/>
                    <a:lstStyle/>
                    <a:p>
                      <a:pPr marL="0" algn="l" defTabSz="914400" rtl="0" eaLnBrk="1" fontAlgn="ctr" latinLnBrk="0" hangingPunct="1"/>
                      <a:r>
                        <a:rPr lang="fr-CA" sz="1100" b="0" i="0" u="none" strike="noStrike" kern="1200" dirty="0">
                          <a:solidFill>
                            <a:srgbClr val="5A5A5A"/>
                          </a:solidFill>
                          <a:effectLst/>
                          <a:latin typeface="Arial Narrow"/>
                          <a:ea typeface="+mn-ea"/>
                          <a:cs typeface="+mn-cs"/>
                        </a:rPr>
                        <a:t>Les toilettes mixtes destinées aux personnes ayant des besoins particuliers (ex. enfants handicapés)</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Narrow" panose="020B0606020202030204" pitchFamily="34" charset="0"/>
                        </a:rPr>
                        <a:t>17</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13</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18</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17</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17</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684000">
                <a:tc>
                  <a:txBody>
                    <a:bodyPr/>
                    <a:lstStyle/>
                    <a:p>
                      <a:pPr marL="0" algn="l" defTabSz="914400" rtl="0" eaLnBrk="1" fontAlgn="ctr" latinLnBrk="0" hangingPunct="1"/>
                      <a:r>
                        <a:rPr lang="fr-CA" sz="1100" b="0" i="0" u="none" strike="noStrike" kern="1200" dirty="0">
                          <a:solidFill>
                            <a:srgbClr val="5A5A5A"/>
                          </a:solidFill>
                          <a:effectLst/>
                          <a:latin typeface="Arial Narrow"/>
                          <a:ea typeface="+mn-ea"/>
                          <a:cs typeface="+mn-cs"/>
                        </a:rPr>
                        <a:t>Des toilettes qui leur seraient réservées spécifiquement</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Narrow" panose="020B0606020202030204" pitchFamily="34" charset="0"/>
                        </a:rPr>
                        <a:t>10</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8</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10</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10</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10</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684000">
                <a:tc>
                  <a:txBody>
                    <a:bodyPr/>
                    <a:lstStyle/>
                    <a:p>
                      <a:pPr marL="0" algn="l" defTabSz="914400" rtl="0" eaLnBrk="1" fontAlgn="ctr" latinLnBrk="0" hangingPunct="1"/>
                      <a:r>
                        <a:rPr lang="en-CA" sz="1100" b="0" i="0" u="none" strike="noStrike" kern="1200" dirty="0" err="1" smtClean="0">
                          <a:solidFill>
                            <a:srgbClr val="5A5A5A"/>
                          </a:solidFill>
                          <a:effectLst/>
                          <a:latin typeface="Arial Narrow"/>
                          <a:ea typeface="+mn-ea"/>
                          <a:cs typeface="+mn-cs"/>
                        </a:rPr>
                        <a:t>Autre</a:t>
                      </a:r>
                      <a:endParaRPr lang="fr-CA" sz="1100" b="0" i="0" u="none" strike="noStrike" kern="1200" dirty="0">
                        <a:solidFill>
                          <a:srgbClr val="5A5A5A"/>
                        </a:solidFill>
                        <a:effectLst/>
                        <a:latin typeface="Arial Narrow"/>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Narrow" panose="020B0606020202030204" pitchFamily="34" charset="0"/>
                        </a:rPr>
                        <a:t>8</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7</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8</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8</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8</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bl>
          </a:graphicData>
        </a:graphic>
      </p:graphicFrame>
      <p:sp>
        <p:nvSpPr>
          <p:cNvPr id="9" name="Titre 4"/>
          <p:cNvSpPr>
            <a:spLocks noGrp="1"/>
          </p:cNvSpPr>
          <p:nvPr>
            <p:ph type="title"/>
            <p:custDataLst>
              <p:tags r:id="rId2"/>
            </p:custDataLst>
          </p:nvPr>
        </p:nvSpPr>
        <p:spPr>
          <a:xfrm>
            <a:off x="611560" y="260649"/>
            <a:ext cx="5256584" cy="720080"/>
          </a:xfrm>
        </p:spPr>
        <p:txBody>
          <a:bodyPr>
            <a:normAutofit fontScale="90000"/>
          </a:bodyPr>
          <a:lstStyle/>
          <a:p>
            <a:r>
              <a:rPr lang="fr-CA" sz="2200" dirty="0">
                <a:solidFill>
                  <a:srgbClr val="9BBB59"/>
                </a:solidFill>
              </a:rPr>
              <a:t>Utilisation des toilettes et vestiaires par les élèves transgenres</a:t>
            </a:r>
            <a:r>
              <a:rPr lang="fr-CA" sz="2000" dirty="0">
                <a:solidFill>
                  <a:srgbClr val="9BBB59"/>
                </a:solidFill>
              </a:rPr>
              <a:t/>
            </a:r>
            <a:br>
              <a:rPr lang="fr-CA" sz="2000" dirty="0">
                <a:solidFill>
                  <a:srgbClr val="9BBB59"/>
                </a:solidFill>
              </a:rPr>
            </a:br>
            <a:endParaRPr lang="fr-CA" sz="2000" dirty="0">
              <a:solidFill>
                <a:srgbClr val="9BBB59"/>
              </a:solidFill>
            </a:endParaRPr>
          </a:p>
        </p:txBody>
      </p:sp>
      <p:sp>
        <p:nvSpPr>
          <p:cNvPr id="10" name="Espace réservé du pied de page 2"/>
          <p:cNvSpPr>
            <a:spLocks noGrp="1"/>
          </p:cNvSpPr>
          <p:nvPr>
            <p:ph type="ftr" sz="quarter" idx="4294967295"/>
            <p:custDataLst>
              <p:tags r:id="rId3"/>
            </p:custDataLst>
          </p:nvPr>
        </p:nvSpPr>
        <p:spPr>
          <a:xfrm>
            <a:off x="558800" y="6483350"/>
            <a:ext cx="2560638" cy="238125"/>
          </a:xfrm>
          <a:prstGeom prst="rect">
            <a:avLst/>
          </a:prstGeom>
        </p:spPr>
        <p:txBody>
          <a:bodyPr/>
          <a:lstStyle/>
          <a:p>
            <a:pPr>
              <a:defRPr/>
            </a:pPr>
            <a:r>
              <a:rPr lang="en-CA" smtClean="0">
                <a:solidFill>
                  <a:srgbClr val="000000">
                    <a:tint val="75000"/>
                  </a:srgbClr>
                </a:solidFill>
              </a:rPr>
              <a:t>CROP</a:t>
            </a:r>
            <a:endParaRPr lang="en-CA" dirty="0">
              <a:solidFill>
                <a:srgbClr val="000000">
                  <a:tint val="75000"/>
                </a:srgbClr>
              </a:solidFill>
            </a:endParaRPr>
          </a:p>
        </p:txBody>
      </p:sp>
      <p:sp>
        <p:nvSpPr>
          <p:cNvPr id="11" name="Espace réservé du numéro de diapositive 3"/>
          <p:cNvSpPr>
            <a:spLocks noGrp="1"/>
          </p:cNvSpPr>
          <p:nvPr>
            <p:ph type="sldNum" sz="quarter" idx="4294967295"/>
            <p:custDataLst>
              <p:tags r:id="rId4"/>
            </p:custDataLst>
          </p:nvPr>
        </p:nvSpPr>
        <p:spPr>
          <a:xfrm>
            <a:off x="5989638" y="6483350"/>
            <a:ext cx="2597150" cy="238125"/>
          </a:xfrm>
          <a:prstGeom prst="rect">
            <a:avLst/>
          </a:prstGeom>
        </p:spPr>
        <p:txBody>
          <a:bodyPr/>
          <a:lstStyle/>
          <a:p>
            <a:pPr>
              <a:defRPr/>
            </a:pPr>
            <a:fld id="{18239141-2E42-4ABB-84FD-6FABED6D0D53}" type="slidenum">
              <a:rPr lang="en-CA" smtClean="0">
                <a:solidFill>
                  <a:srgbClr val="000000">
                    <a:tint val="75000"/>
                  </a:srgbClr>
                </a:solidFill>
              </a:rPr>
              <a:pPr>
                <a:defRPr/>
              </a:pPr>
              <a:t>40</a:t>
            </a:fld>
            <a:endParaRPr lang="en-CA" dirty="0">
              <a:solidFill>
                <a:srgbClr val="000000">
                  <a:tint val="75000"/>
                </a:srgbClr>
              </a:solidFill>
            </a:endParaRPr>
          </a:p>
        </p:txBody>
      </p:sp>
      <p:sp>
        <p:nvSpPr>
          <p:cNvPr id="8" name="ZoneTexte 7"/>
          <p:cNvSpPr txBox="1"/>
          <p:nvPr>
            <p:custDataLst>
              <p:tags r:id="rId5"/>
            </p:custDataLst>
          </p:nvPr>
        </p:nvSpPr>
        <p:spPr>
          <a:xfrm>
            <a:off x="500202" y="6093296"/>
            <a:ext cx="7818207" cy="507831"/>
          </a:xfrm>
          <a:prstGeom prst="rect">
            <a:avLst/>
          </a:prstGeom>
          <a:noFill/>
        </p:spPr>
        <p:txBody>
          <a:bodyPr wrap="square" rtlCol="0">
            <a:spAutoFit/>
          </a:bodyPr>
          <a:lstStyle/>
          <a:p>
            <a:endParaRPr lang="fr-CA" sz="900" dirty="0" smtClean="0">
              <a:solidFill>
                <a:srgbClr val="595959"/>
              </a:solidFill>
              <a:latin typeface="+mj-lt"/>
              <a:cs typeface="Arial" pitchFamily="34" charset="0"/>
            </a:endParaRPr>
          </a:p>
          <a:p>
            <a:r>
              <a:rPr lang="fr-CA" sz="900" dirty="0" smtClean="0">
                <a:solidFill>
                  <a:srgbClr val="595959"/>
                </a:solidFill>
                <a:latin typeface="+mj-lt"/>
                <a:cs typeface="Arial" pitchFamily="34" charset="0"/>
              </a:rPr>
              <a:t>Q106a. </a:t>
            </a:r>
            <a:r>
              <a:rPr lang="fr-CA" sz="900" dirty="0">
                <a:solidFill>
                  <a:srgbClr val="595959"/>
                </a:solidFill>
                <a:latin typeface="+mj-lt"/>
                <a:cs typeface="Arial" panose="020B0604020202020204" pitchFamily="34" charset="0"/>
              </a:rPr>
              <a:t>Quelles toilettes pensez-vous que les élèves </a:t>
            </a:r>
            <a:r>
              <a:rPr lang="fr-CA" sz="900" dirty="0" smtClean="0">
                <a:solidFill>
                  <a:srgbClr val="595959"/>
                </a:solidFill>
                <a:latin typeface="+mj-lt"/>
                <a:cs typeface="Arial" panose="020B0604020202020204" pitchFamily="34" charset="0"/>
              </a:rPr>
              <a:t>transgenres </a:t>
            </a:r>
            <a:r>
              <a:rPr lang="fr-CA" sz="900" dirty="0">
                <a:solidFill>
                  <a:srgbClr val="595959"/>
                </a:solidFill>
                <a:latin typeface="+mj-lt"/>
                <a:cs typeface="Arial" panose="020B0604020202020204" pitchFamily="34" charset="0"/>
              </a:rPr>
              <a:t>devraient utiliser à l’école</a:t>
            </a:r>
            <a:r>
              <a:rPr lang="fr-CA" sz="900" dirty="0" smtClean="0">
                <a:solidFill>
                  <a:srgbClr val="595959"/>
                </a:solidFill>
                <a:latin typeface="+mj-lt"/>
                <a:cs typeface="Arial" pitchFamily="34" charset="0"/>
              </a:rPr>
              <a:t>?</a:t>
            </a:r>
            <a:br>
              <a:rPr lang="fr-CA" sz="900" dirty="0" smtClean="0">
                <a:solidFill>
                  <a:srgbClr val="595959"/>
                </a:solidFill>
                <a:latin typeface="+mj-lt"/>
                <a:cs typeface="Arial" pitchFamily="34" charset="0"/>
              </a:rPr>
            </a:br>
            <a:endParaRPr lang="fr-CA" sz="900" dirty="0">
              <a:solidFill>
                <a:srgbClr val="595959"/>
              </a:solidFill>
              <a:latin typeface="+mj-lt"/>
              <a:cs typeface="Arial" panose="020B0604020202020204" pitchFamily="34" charset="0"/>
            </a:endParaRPr>
          </a:p>
        </p:txBody>
      </p:sp>
      <p:sp>
        <p:nvSpPr>
          <p:cNvPr id="14" name="Rectangle 13"/>
          <p:cNvSpPr/>
          <p:nvPr>
            <p:custDataLst>
              <p:tags r:id="rId6"/>
            </p:custDataLst>
          </p:nvPr>
        </p:nvSpPr>
        <p:spPr>
          <a:xfrm>
            <a:off x="520792" y="790005"/>
            <a:ext cx="2226892" cy="230832"/>
          </a:xfrm>
          <a:prstGeom prst="rect">
            <a:avLst/>
          </a:prstGeom>
        </p:spPr>
        <p:txBody>
          <a:bodyPr wrap="none">
            <a:spAutoFit/>
          </a:bodyPr>
          <a:lstStyle/>
          <a:p>
            <a:r>
              <a:rPr lang="fr-CA" sz="900" dirty="0">
                <a:solidFill>
                  <a:srgbClr val="9BBB59"/>
                </a:solidFill>
                <a:latin typeface="Arial" panose="020B0604020202020204" pitchFamily="34" charset="0"/>
                <a:cs typeface="Arial" panose="020B0604020202020204" pitchFamily="34" charset="0"/>
              </a:rPr>
              <a:t>Base : ensemble des </a:t>
            </a:r>
            <a:r>
              <a:rPr lang="fr-CA" sz="900" dirty="0" smtClean="0">
                <a:solidFill>
                  <a:srgbClr val="9BBB59"/>
                </a:solidFill>
                <a:latin typeface="Arial" panose="020B0604020202020204" pitchFamily="34" charset="0"/>
                <a:cs typeface="Arial" panose="020B0604020202020204" pitchFamily="34" charset="0"/>
              </a:rPr>
              <a:t>répondants n=800</a:t>
            </a:r>
            <a:endParaRPr lang="fr-CA" sz="9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51057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9"/>
          <p:cNvGraphicFramePr>
            <a:graphicFrameLocks noGrp="1"/>
          </p:cNvGraphicFramePr>
          <p:nvPr>
            <p:custDataLst>
              <p:tags r:id="rId1"/>
            </p:custDataLst>
            <p:extLst>
              <p:ext uri="{D42A27DB-BD31-4B8C-83A1-F6EECF244321}">
                <p14:modId xmlns:p14="http://schemas.microsoft.com/office/powerpoint/2010/main" val="94271239"/>
              </p:ext>
            </p:extLst>
          </p:nvPr>
        </p:nvGraphicFramePr>
        <p:xfrm>
          <a:off x="611560" y="1556794"/>
          <a:ext cx="6355177" cy="3735350"/>
        </p:xfrm>
        <a:graphic>
          <a:graphicData uri="http://schemas.openxmlformats.org/drawingml/2006/table">
            <a:tbl>
              <a:tblPr firstRow="1" bandRow="1">
                <a:tableStyleId>{2D5ABB26-0587-4C30-8999-92F81FD0307C}</a:tableStyleId>
              </a:tblPr>
              <a:tblGrid>
                <a:gridCol w="2261089"/>
                <a:gridCol w="866798"/>
                <a:gridCol w="866798"/>
                <a:gridCol w="866798"/>
                <a:gridCol w="746847"/>
                <a:gridCol w="746847"/>
              </a:tblGrid>
              <a:tr h="370899">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endParaRPr lang="en-CA" sz="800" b="1" dirty="0" smtClean="0">
                        <a:solidFill>
                          <a:srgbClr val="B5CC22"/>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algn="ctr" defTabSz="914400" rtl="0" eaLnBrk="1" fontAlgn="b" latinLnBrk="0" hangingPunct="1"/>
                      <a:r>
                        <a:rPr lang="en-CA" sz="1000" b="1" kern="1200" noProof="0" dirty="0" smtClean="0">
                          <a:solidFill>
                            <a:schemeClr val="tx1">
                              <a:lumMod val="65000"/>
                              <a:lumOff val="35000"/>
                            </a:schemeClr>
                          </a:solidFill>
                          <a:latin typeface="Arial Narrow" panose="020B0606020202030204" pitchFamily="34" charset="0"/>
                          <a:ea typeface="+mn-ea"/>
                          <a:cs typeface="Arial" panose="020B0604020202020204" pitchFamily="34" charset="0"/>
                        </a:rPr>
                        <a:t>TOTAL</a:t>
                      </a:r>
                      <a:endParaRPr lang="fr-CA" sz="1000" b="1" kern="1200" noProof="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fontAlgn="b"/>
                      <a:r>
                        <a:rPr lang="fr-CA" sz="1100" b="1" kern="1200" dirty="0" smtClean="0">
                          <a:solidFill>
                            <a:schemeClr val="tx1">
                              <a:lumMod val="65000"/>
                              <a:lumOff val="35000"/>
                            </a:schemeClr>
                          </a:solidFill>
                          <a:latin typeface="Arial" panose="020B0604020202020204" pitchFamily="34" charset="0"/>
                          <a:ea typeface="+mn-ea"/>
                          <a:cs typeface="Arial" panose="020B0604020202020204" pitchFamily="34" charset="0"/>
                        </a:rPr>
                        <a:t>RÉGION</a:t>
                      </a:r>
                      <a:endParaRPr lang="fr-CA" sz="11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FF4E4"/>
                    </a:solidFill>
                  </a:tcPr>
                </a:tc>
                <a:tc hMerge="1">
                  <a:txBody>
                    <a:bodyPr/>
                    <a:lstStyle/>
                    <a:p>
                      <a:endParaRPr lang="fr-CA"/>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AF2B8"/>
                    </a:solidFill>
                  </a:tcPr>
                </a:tc>
                <a:tc gridSpan="2">
                  <a:txBody>
                    <a:bodyPr/>
                    <a:lstStyle/>
                    <a:p>
                      <a:pPr algn="ctr" fontAlgn="b"/>
                      <a:r>
                        <a:rPr lang="en-CA" sz="1100" b="1" kern="1200" dirty="0" smtClean="0">
                          <a:solidFill>
                            <a:schemeClr val="tx1">
                              <a:lumMod val="65000"/>
                              <a:lumOff val="35000"/>
                            </a:schemeClr>
                          </a:solidFill>
                          <a:latin typeface="Arial" panose="020B0604020202020204" pitchFamily="34" charset="0"/>
                          <a:ea typeface="+mn-ea"/>
                          <a:cs typeface="Arial" panose="020B0604020202020204" pitchFamily="34" charset="0"/>
                        </a:rPr>
                        <a:t>SEXE</a:t>
                      </a:r>
                      <a:endParaRPr lang="fr-CA" sz="11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FF4E4"/>
                    </a:solidFill>
                  </a:tcPr>
                </a:tc>
                <a:tc hMerge="1">
                  <a:txBody>
                    <a:bodyPr/>
                    <a:lstStyle/>
                    <a:p>
                      <a:pPr algn="ctr" fontAlgn="b"/>
                      <a:endParaRPr lang="fr-CA" sz="1100" b="1" kern="1200" dirty="0">
                        <a:solidFill>
                          <a:schemeClr val="tx1">
                            <a:lumMod val="65000"/>
                            <a:lumOff val="35000"/>
                          </a:schemeClr>
                        </a:solidFill>
                        <a:latin typeface="Arial Narrow" panose="020B0606020202030204"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AF2B8"/>
                    </a:solidFill>
                  </a:tcPr>
                </a:tc>
              </a:tr>
              <a:tr h="421187">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r>
                        <a:rPr lang="en-CA" sz="1200" b="1" dirty="0" smtClean="0">
                          <a:solidFill>
                            <a:srgbClr val="9BBB59"/>
                          </a:solidFill>
                          <a:latin typeface="Arial" pitchFamily="34" charset="0"/>
                          <a:cs typeface="Arial" pitchFamily="34" charset="0"/>
                        </a:rPr>
                        <a:t>(%)</a:t>
                      </a: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algn="ctr" defTabSz="914400" rtl="0" eaLnBrk="1" fontAlgn="b" latinLnBrk="0" hangingPunct="1"/>
                      <a:endParaRPr lang="fr-CA" sz="1050" b="0" kern="1200" noProof="0" dirty="0">
                        <a:solidFill>
                          <a:schemeClr val="tx1">
                            <a:lumMod val="65000"/>
                            <a:lumOff val="35000"/>
                          </a:schemeClr>
                        </a:solidFill>
                        <a:latin typeface="Franklin Gothic Heavy"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Québec</a:t>
                      </a:r>
                      <a:r>
                        <a:rPr lang="fr-CA" sz="1000" b="1" kern="1200" baseline="0" dirty="0" smtClean="0">
                          <a:solidFill>
                            <a:schemeClr val="tx1">
                              <a:lumMod val="65000"/>
                              <a:lumOff val="35000"/>
                            </a:schemeClr>
                          </a:solidFill>
                          <a:latin typeface="Arial Narrow" panose="020B0606020202030204" pitchFamily="34" charset="0"/>
                          <a:ea typeface="+mn-ea"/>
                          <a:cs typeface="Arial" panose="020B0604020202020204" pitchFamily="34" charset="0"/>
                        </a:rPr>
                        <a:t> </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Canada </a:t>
                      </a:r>
                      <a:b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br>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hors</a:t>
                      </a:r>
                      <a:r>
                        <a:rPr lang="fr-CA" sz="1000" b="1" kern="1200" baseline="0" dirty="0" smtClean="0">
                          <a:solidFill>
                            <a:schemeClr val="tx1">
                              <a:lumMod val="65000"/>
                              <a:lumOff val="35000"/>
                            </a:schemeClr>
                          </a:solidFill>
                          <a:latin typeface="Arial Narrow" panose="020B0606020202030204" pitchFamily="34" charset="0"/>
                          <a:ea typeface="+mn-ea"/>
                          <a:cs typeface="Arial" panose="020B0604020202020204" pitchFamily="34" charset="0"/>
                        </a:rPr>
                        <a:t> QC</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Hommes</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Femmes</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r>
              <a:tr h="144016">
                <a:tc>
                  <a:txBody>
                    <a:bodyPr/>
                    <a:lstStyle/>
                    <a:p>
                      <a:pPr marL="0" marR="0" lvl="0" indent="0" algn="r" defTabSz="914400" rtl="0" eaLnBrk="0" fontAlgn="base" latinLnBrk="0" hangingPunct="0">
                        <a:lnSpc>
                          <a:spcPct val="95000"/>
                        </a:lnSpc>
                        <a:spcBef>
                          <a:spcPct val="0"/>
                        </a:spcBef>
                        <a:spcAft>
                          <a:spcPct val="0"/>
                        </a:spcAft>
                        <a:buClrTx/>
                        <a:buSzPct val="85000"/>
                        <a:buFontTx/>
                        <a:buNone/>
                        <a:tabLst/>
                        <a:defRPr/>
                      </a:pPr>
                      <a:r>
                        <a:rPr lang="en-CA" sz="800" b="1" dirty="0" smtClean="0">
                          <a:solidFill>
                            <a:srgbClr val="B5CC22"/>
                          </a:solidFill>
                          <a:latin typeface="Arial" pitchFamily="34" charset="0"/>
                          <a:cs typeface="Arial" pitchFamily="34" charset="0"/>
                        </a:rPr>
                        <a:t>n=</a:t>
                      </a:r>
                    </a:p>
                  </a:txBody>
                  <a:tcPr marL="0" marR="0" anchor="ctr">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smtClean="0">
                          <a:solidFill>
                            <a:srgbClr val="595959"/>
                          </a:solidFill>
                          <a:effectLst/>
                          <a:latin typeface="Arial"/>
                        </a:rPr>
                        <a:t>800</a:t>
                      </a: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a:rPr>
                        <a:t>190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a:rPr>
                        <a:t>610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dirty="0" smtClean="0">
                          <a:solidFill>
                            <a:srgbClr val="595959"/>
                          </a:solidFill>
                          <a:effectLst/>
                          <a:latin typeface="Arial"/>
                        </a:rPr>
                        <a:t>347</a:t>
                      </a: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dirty="0" smtClean="0">
                          <a:solidFill>
                            <a:srgbClr val="595959"/>
                          </a:solidFill>
                          <a:effectLst/>
                          <a:latin typeface="Arial"/>
                        </a:rPr>
                        <a:t>453</a:t>
                      </a: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r>
              <a:tr h="684000">
                <a:tc>
                  <a:txBody>
                    <a:bodyPr/>
                    <a:lstStyle/>
                    <a:p>
                      <a:pPr marL="0" algn="l" defTabSz="914400" rtl="0" eaLnBrk="1" fontAlgn="ctr" latinLnBrk="0" hangingPunct="1"/>
                      <a:r>
                        <a:rPr lang="fr-CA" sz="1100" b="0" i="0" u="none" strike="noStrike" kern="1200" dirty="0">
                          <a:solidFill>
                            <a:srgbClr val="5A5A5A"/>
                          </a:solidFill>
                          <a:effectLst/>
                          <a:latin typeface="Arial Narrow"/>
                          <a:ea typeface="+mn-ea"/>
                          <a:cs typeface="+mn-cs"/>
                        </a:rPr>
                        <a:t>Les vestiaires réservés au genre avec lequel ils sont nés</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Narrow" panose="020B0606020202030204" pitchFamily="34" charset="0"/>
                        </a:rPr>
                        <a:t>19</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0" i="0" u="none" strike="noStrike" dirty="0" smtClean="0">
                          <a:solidFill>
                            <a:srgbClr val="00B0F0"/>
                          </a:solidFill>
                          <a:effectLst/>
                          <a:latin typeface="Arial Narrow" panose="020B0606020202030204" pitchFamily="34" charset="0"/>
                        </a:rPr>
                        <a:t>24</a:t>
                      </a:r>
                      <a:endParaRPr lang="fr-CA" sz="1100" b="0" i="0" u="none" strike="noStrike" dirty="0">
                        <a:solidFill>
                          <a:srgbClr val="00B0F0"/>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E31836"/>
                          </a:solidFill>
                          <a:effectLst/>
                          <a:latin typeface="Arial Narrow" panose="020B0606020202030204" pitchFamily="34" charset="0"/>
                        </a:rPr>
                        <a:t>17</a:t>
                      </a:r>
                      <a:endParaRPr lang="fr-CA" sz="1100" b="0" i="0" u="none" strike="noStrike"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00B0F0"/>
                          </a:solidFill>
                          <a:effectLst/>
                          <a:latin typeface="Arial Narrow" panose="020B0606020202030204" pitchFamily="34" charset="0"/>
                        </a:rPr>
                        <a:t>23</a:t>
                      </a:r>
                      <a:endParaRPr lang="fr-CA" sz="1100" b="1" i="0" u="none" strike="noStrike" dirty="0">
                        <a:solidFill>
                          <a:srgbClr val="00B0F0"/>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E31836"/>
                          </a:solidFill>
                          <a:effectLst/>
                          <a:latin typeface="Arial Narrow" panose="020B0606020202030204" pitchFamily="34" charset="0"/>
                        </a:rPr>
                        <a:t>15</a:t>
                      </a:r>
                      <a:endParaRPr lang="fr-CA" sz="1100" b="1" i="0" u="none" strike="noStrike"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684000">
                <a:tc>
                  <a:txBody>
                    <a:bodyPr/>
                    <a:lstStyle/>
                    <a:p>
                      <a:pPr marL="0" algn="l" defTabSz="914400" rtl="0" eaLnBrk="1" fontAlgn="ctr" latinLnBrk="0" hangingPunct="1"/>
                      <a:r>
                        <a:rPr lang="fr-CA" sz="1100" b="0" i="0" u="none" strike="noStrike" kern="1200" dirty="0">
                          <a:solidFill>
                            <a:srgbClr val="5A5A5A"/>
                          </a:solidFill>
                          <a:effectLst/>
                          <a:latin typeface="Arial Narrow"/>
                          <a:ea typeface="+mn-ea"/>
                          <a:cs typeface="+mn-cs"/>
                        </a:rPr>
                        <a:t>Les vestiaires réservés au genre auquel ils s’identifient</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Narrow" panose="020B0606020202030204" pitchFamily="34" charset="0"/>
                        </a:rPr>
                        <a:t>43</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1" i="0" u="none" strike="noStrike" dirty="0" smtClean="0">
                          <a:solidFill>
                            <a:srgbClr val="00B0F0"/>
                          </a:solidFill>
                          <a:effectLst/>
                          <a:latin typeface="Arial Narrow" panose="020B0606020202030204" pitchFamily="34" charset="0"/>
                        </a:rPr>
                        <a:t>52</a:t>
                      </a:r>
                      <a:endParaRPr lang="fr-CA" sz="1100" b="1" i="0" u="none" strike="noStrike" dirty="0">
                        <a:solidFill>
                          <a:srgbClr val="00B0F0"/>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E31836"/>
                          </a:solidFill>
                          <a:effectLst/>
                          <a:latin typeface="Arial Narrow" panose="020B0606020202030204" pitchFamily="34" charset="0"/>
                        </a:rPr>
                        <a:t>41</a:t>
                      </a:r>
                      <a:endParaRPr lang="fr-CA" sz="1100" b="1" i="0" u="none" strike="noStrike"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E31836"/>
                          </a:solidFill>
                          <a:effectLst/>
                          <a:latin typeface="Arial Narrow" panose="020B0606020202030204" pitchFamily="34" charset="0"/>
                        </a:rPr>
                        <a:t>37</a:t>
                      </a:r>
                      <a:endParaRPr lang="fr-CA" sz="1100" b="1" i="0" u="none" strike="noStrike" dirty="0">
                        <a:solidFill>
                          <a:srgbClr val="E31836"/>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00B0F0"/>
                          </a:solidFill>
                          <a:effectLst/>
                          <a:latin typeface="Arial Narrow" panose="020B0606020202030204" pitchFamily="34" charset="0"/>
                        </a:rPr>
                        <a:t>50</a:t>
                      </a:r>
                      <a:endParaRPr lang="fr-CA" sz="1100" b="1" i="0" u="none" strike="noStrike"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684000">
                <a:tc>
                  <a:txBody>
                    <a:bodyPr/>
                    <a:lstStyle/>
                    <a:p>
                      <a:pPr marL="0" algn="l" defTabSz="914400" rtl="0" eaLnBrk="1" fontAlgn="ctr" latinLnBrk="0" hangingPunct="1"/>
                      <a:r>
                        <a:rPr lang="fr-CA" sz="1100" b="0" i="0" u="none" strike="noStrike" kern="1200" dirty="0">
                          <a:solidFill>
                            <a:srgbClr val="5A5A5A"/>
                          </a:solidFill>
                          <a:effectLst/>
                          <a:latin typeface="Arial Narrow"/>
                          <a:ea typeface="+mn-ea"/>
                          <a:cs typeface="+mn-cs"/>
                        </a:rPr>
                        <a:t>Des vestiaires où ils pourraient être seuls ou juste entre eux</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Narrow" panose="020B0606020202030204" pitchFamily="34" charset="0"/>
                        </a:rPr>
                        <a:t>29</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1" i="0" u="none" strike="noStrike" dirty="0" smtClean="0">
                          <a:solidFill>
                            <a:srgbClr val="E31836"/>
                          </a:solidFill>
                          <a:effectLst/>
                          <a:latin typeface="Arial Narrow" panose="020B0606020202030204" pitchFamily="34" charset="0"/>
                        </a:rPr>
                        <a:t>16</a:t>
                      </a:r>
                      <a:endParaRPr lang="fr-CA" sz="1100" b="1" i="0" u="none" strike="noStrike" dirty="0">
                        <a:solidFill>
                          <a:srgbClr val="E31836"/>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00B0F0"/>
                          </a:solidFill>
                          <a:effectLst/>
                          <a:latin typeface="Arial Narrow" panose="020B0606020202030204" pitchFamily="34" charset="0"/>
                        </a:rPr>
                        <a:t>33</a:t>
                      </a:r>
                      <a:endParaRPr lang="fr-CA" sz="1100" b="1" i="0" u="none" strike="noStrike"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00B0F0"/>
                          </a:solidFill>
                          <a:effectLst/>
                          <a:latin typeface="Arial Narrow" panose="020B0606020202030204" pitchFamily="34" charset="0"/>
                        </a:rPr>
                        <a:t>33</a:t>
                      </a:r>
                      <a:endParaRPr lang="fr-CA" sz="1100" b="1" i="0" u="none" strike="noStrike" dirty="0">
                        <a:solidFill>
                          <a:srgbClr val="00B0F0"/>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E31836"/>
                          </a:solidFill>
                          <a:effectLst/>
                          <a:latin typeface="Arial Narrow" panose="020B0606020202030204" pitchFamily="34" charset="0"/>
                        </a:rPr>
                        <a:t>24</a:t>
                      </a:r>
                      <a:endParaRPr lang="fr-CA" sz="1100" b="1" i="0" u="none" strike="noStrike"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684000">
                <a:tc>
                  <a:txBody>
                    <a:bodyPr/>
                    <a:lstStyle/>
                    <a:p>
                      <a:pPr marL="0" algn="l" defTabSz="914400" rtl="0" eaLnBrk="1" fontAlgn="ctr" latinLnBrk="0" hangingPunct="1"/>
                      <a:r>
                        <a:rPr lang="fr-CA" sz="1100" b="0" i="0" u="none" strike="noStrike" kern="1200" dirty="0" smtClean="0">
                          <a:solidFill>
                            <a:srgbClr val="5A5A5A"/>
                          </a:solidFill>
                          <a:effectLst/>
                          <a:latin typeface="Arial Narrow"/>
                          <a:ea typeface="+mn-ea"/>
                          <a:cs typeface="+mn-cs"/>
                        </a:rPr>
                        <a:t>Autre</a:t>
                      </a:r>
                      <a:endParaRPr lang="fr-CA" sz="1100" b="0" i="0" u="none" strike="noStrike" kern="1200" dirty="0">
                        <a:solidFill>
                          <a:srgbClr val="5A5A5A"/>
                        </a:solidFill>
                        <a:effectLst/>
                        <a:latin typeface="Arial Narrow"/>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Narrow" panose="020B0606020202030204" pitchFamily="34" charset="0"/>
                        </a:rPr>
                        <a:t>9</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8</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10</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E31836"/>
                          </a:solidFill>
                          <a:effectLst/>
                          <a:latin typeface="Arial Narrow" panose="020B0606020202030204" pitchFamily="34" charset="0"/>
                        </a:rPr>
                        <a:t>7</a:t>
                      </a:r>
                      <a:endParaRPr lang="fr-CA" sz="1100" b="0" i="0" u="none" strike="noStrike" dirty="0">
                        <a:solidFill>
                          <a:srgbClr val="E31836"/>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00B0F0"/>
                          </a:solidFill>
                          <a:effectLst/>
                          <a:latin typeface="Arial Narrow" panose="020B0606020202030204" pitchFamily="34" charset="0"/>
                        </a:rPr>
                        <a:t>12</a:t>
                      </a:r>
                      <a:endParaRPr lang="fr-CA" sz="1100" b="0" i="0" u="none" strike="noStrike"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bl>
          </a:graphicData>
        </a:graphic>
      </p:graphicFrame>
      <p:sp>
        <p:nvSpPr>
          <p:cNvPr id="10" name="Espace réservé du pied de page 2"/>
          <p:cNvSpPr>
            <a:spLocks noGrp="1"/>
          </p:cNvSpPr>
          <p:nvPr>
            <p:ph type="ftr" sz="quarter" idx="4294967295"/>
            <p:custDataLst>
              <p:tags r:id="rId2"/>
            </p:custDataLst>
          </p:nvPr>
        </p:nvSpPr>
        <p:spPr>
          <a:xfrm>
            <a:off x="558800" y="6483350"/>
            <a:ext cx="2560638" cy="238125"/>
          </a:xfrm>
          <a:prstGeom prst="rect">
            <a:avLst/>
          </a:prstGeom>
        </p:spPr>
        <p:txBody>
          <a:bodyPr/>
          <a:lstStyle/>
          <a:p>
            <a:pPr>
              <a:defRPr/>
            </a:pPr>
            <a:r>
              <a:rPr lang="en-CA" smtClean="0">
                <a:solidFill>
                  <a:srgbClr val="000000">
                    <a:tint val="75000"/>
                  </a:srgbClr>
                </a:solidFill>
              </a:rPr>
              <a:t>CROP</a:t>
            </a:r>
            <a:endParaRPr lang="en-CA" dirty="0">
              <a:solidFill>
                <a:srgbClr val="000000">
                  <a:tint val="75000"/>
                </a:srgbClr>
              </a:solidFill>
            </a:endParaRPr>
          </a:p>
        </p:txBody>
      </p:sp>
      <p:sp>
        <p:nvSpPr>
          <p:cNvPr id="11" name="Espace réservé du numéro de diapositive 3"/>
          <p:cNvSpPr>
            <a:spLocks noGrp="1"/>
          </p:cNvSpPr>
          <p:nvPr>
            <p:ph type="sldNum" sz="quarter" idx="4294967295"/>
            <p:custDataLst>
              <p:tags r:id="rId3"/>
            </p:custDataLst>
          </p:nvPr>
        </p:nvSpPr>
        <p:spPr>
          <a:xfrm>
            <a:off x="5989638" y="6483350"/>
            <a:ext cx="2597150" cy="238125"/>
          </a:xfrm>
          <a:prstGeom prst="rect">
            <a:avLst/>
          </a:prstGeom>
        </p:spPr>
        <p:txBody>
          <a:bodyPr/>
          <a:lstStyle/>
          <a:p>
            <a:pPr>
              <a:defRPr/>
            </a:pPr>
            <a:fld id="{18239141-2E42-4ABB-84FD-6FABED6D0D53}" type="slidenum">
              <a:rPr lang="en-CA" smtClean="0">
                <a:solidFill>
                  <a:srgbClr val="000000">
                    <a:tint val="75000"/>
                  </a:srgbClr>
                </a:solidFill>
              </a:rPr>
              <a:pPr>
                <a:defRPr/>
              </a:pPr>
              <a:t>41</a:t>
            </a:fld>
            <a:endParaRPr lang="en-CA" dirty="0">
              <a:solidFill>
                <a:srgbClr val="000000">
                  <a:tint val="75000"/>
                </a:srgbClr>
              </a:solidFill>
            </a:endParaRPr>
          </a:p>
        </p:txBody>
      </p:sp>
      <p:sp>
        <p:nvSpPr>
          <p:cNvPr id="7" name="ZoneTexte 6"/>
          <p:cNvSpPr txBox="1"/>
          <p:nvPr>
            <p:custDataLst>
              <p:tags r:id="rId4"/>
            </p:custDataLst>
          </p:nvPr>
        </p:nvSpPr>
        <p:spPr>
          <a:xfrm>
            <a:off x="500202" y="6093296"/>
            <a:ext cx="7818207" cy="369332"/>
          </a:xfrm>
          <a:prstGeom prst="rect">
            <a:avLst/>
          </a:prstGeom>
          <a:noFill/>
        </p:spPr>
        <p:txBody>
          <a:bodyPr wrap="square" rtlCol="0">
            <a:spAutoFit/>
          </a:bodyPr>
          <a:lstStyle/>
          <a:p>
            <a:r>
              <a:rPr lang="fr-CA" sz="900" dirty="0" smtClean="0">
                <a:solidFill>
                  <a:srgbClr val="595959"/>
                </a:solidFill>
                <a:latin typeface="+mj-lt"/>
                <a:cs typeface="Arial" pitchFamily="34" charset="0"/>
              </a:rPr>
              <a:t/>
            </a:r>
            <a:br>
              <a:rPr lang="fr-CA" sz="900" dirty="0" smtClean="0">
                <a:solidFill>
                  <a:srgbClr val="595959"/>
                </a:solidFill>
                <a:latin typeface="+mj-lt"/>
                <a:cs typeface="Arial" pitchFamily="34" charset="0"/>
              </a:rPr>
            </a:br>
            <a:r>
              <a:rPr lang="fr-CA" sz="900" dirty="0" smtClean="0">
                <a:solidFill>
                  <a:srgbClr val="595959"/>
                </a:solidFill>
                <a:latin typeface="+mj-lt"/>
                <a:cs typeface="Arial" pitchFamily="34" charset="0"/>
              </a:rPr>
              <a:t>Q106b. </a:t>
            </a:r>
            <a:r>
              <a:rPr lang="fr-CA" sz="900" dirty="0">
                <a:solidFill>
                  <a:srgbClr val="595959"/>
                </a:solidFill>
                <a:latin typeface="+mj-lt"/>
                <a:cs typeface="Arial" panose="020B0604020202020204" pitchFamily="34" charset="0"/>
              </a:rPr>
              <a:t>Quels vestiaires pensez-vous que les élèves </a:t>
            </a:r>
            <a:r>
              <a:rPr lang="fr-CA" sz="900" dirty="0" smtClean="0">
                <a:solidFill>
                  <a:srgbClr val="595959"/>
                </a:solidFill>
                <a:latin typeface="+mj-lt"/>
                <a:cs typeface="Arial" panose="020B0604020202020204" pitchFamily="34" charset="0"/>
              </a:rPr>
              <a:t>transgenres </a:t>
            </a:r>
            <a:r>
              <a:rPr lang="fr-CA" sz="900" dirty="0">
                <a:solidFill>
                  <a:srgbClr val="595959"/>
                </a:solidFill>
                <a:latin typeface="+mj-lt"/>
                <a:cs typeface="Arial" panose="020B0604020202020204" pitchFamily="34" charset="0"/>
              </a:rPr>
              <a:t>devraient utiliser à l’école lors des cours d’éducation physique?</a:t>
            </a:r>
          </a:p>
        </p:txBody>
      </p:sp>
      <p:sp>
        <p:nvSpPr>
          <p:cNvPr id="8" name="Titre 4"/>
          <p:cNvSpPr>
            <a:spLocks noGrp="1"/>
          </p:cNvSpPr>
          <p:nvPr>
            <p:ph type="title"/>
            <p:custDataLst>
              <p:tags r:id="rId5"/>
            </p:custDataLst>
          </p:nvPr>
        </p:nvSpPr>
        <p:spPr>
          <a:xfrm>
            <a:off x="611560" y="260649"/>
            <a:ext cx="5256584" cy="720080"/>
          </a:xfrm>
        </p:spPr>
        <p:txBody>
          <a:bodyPr>
            <a:normAutofit fontScale="90000"/>
          </a:bodyPr>
          <a:lstStyle/>
          <a:p>
            <a:r>
              <a:rPr lang="fr-CA" sz="2200" dirty="0">
                <a:solidFill>
                  <a:srgbClr val="9BBB59"/>
                </a:solidFill>
              </a:rPr>
              <a:t>Utilisation des toilettes et vestiaires par les élèves transgenres</a:t>
            </a:r>
            <a:r>
              <a:rPr lang="fr-CA" sz="2000" dirty="0">
                <a:solidFill>
                  <a:srgbClr val="9BBB59"/>
                </a:solidFill>
              </a:rPr>
              <a:t/>
            </a:r>
            <a:br>
              <a:rPr lang="fr-CA" sz="2000" dirty="0">
                <a:solidFill>
                  <a:srgbClr val="9BBB59"/>
                </a:solidFill>
              </a:rPr>
            </a:br>
            <a:endParaRPr lang="fr-CA" sz="2000" dirty="0">
              <a:solidFill>
                <a:srgbClr val="9BBB59"/>
              </a:solidFill>
            </a:endParaRPr>
          </a:p>
        </p:txBody>
      </p:sp>
      <p:sp>
        <p:nvSpPr>
          <p:cNvPr id="13" name="Rectangle 12"/>
          <p:cNvSpPr/>
          <p:nvPr>
            <p:custDataLst>
              <p:tags r:id="rId6"/>
            </p:custDataLst>
          </p:nvPr>
        </p:nvSpPr>
        <p:spPr>
          <a:xfrm>
            <a:off x="520792" y="790005"/>
            <a:ext cx="2226892" cy="230832"/>
          </a:xfrm>
          <a:prstGeom prst="rect">
            <a:avLst/>
          </a:prstGeom>
        </p:spPr>
        <p:txBody>
          <a:bodyPr wrap="none">
            <a:spAutoFit/>
          </a:bodyPr>
          <a:lstStyle/>
          <a:p>
            <a:r>
              <a:rPr lang="fr-CA" sz="900" dirty="0">
                <a:solidFill>
                  <a:srgbClr val="9BBB59"/>
                </a:solidFill>
                <a:latin typeface="Arial" panose="020B0604020202020204" pitchFamily="34" charset="0"/>
                <a:cs typeface="Arial" panose="020B0604020202020204" pitchFamily="34" charset="0"/>
              </a:rPr>
              <a:t>Base : ensemble des </a:t>
            </a:r>
            <a:r>
              <a:rPr lang="fr-CA" sz="900" dirty="0" smtClean="0">
                <a:solidFill>
                  <a:srgbClr val="9BBB59"/>
                </a:solidFill>
                <a:latin typeface="Arial" panose="020B0604020202020204" pitchFamily="34" charset="0"/>
                <a:cs typeface="Arial" panose="020B0604020202020204" pitchFamily="34" charset="0"/>
              </a:rPr>
              <a:t>répondants n=800</a:t>
            </a:r>
            <a:endParaRPr lang="fr-CA" sz="9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74416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custDataLst>
              <p:tags r:id="rId1"/>
            </p:custDataLst>
          </p:nvPr>
        </p:nvSpPr>
        <p:spPr/>
        <p:txBody>
          <a:bodyPr/>
          <a:lstStyle/>
          <a:p>
            <a:r>
              <a:rPr lang="en-CA" dirty="0" smtClean="0">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2"/>
            <p:custDataLst>
              <p:tags r:id="rId2"/>
            </p:custDataLst>
          </p:nvPr>
        </p:nvSpPr>
        <p:spPr/>
        <p:txBody>
          <a:bodyPr/>
          <a:lstStyle/>
          <a:p>
            <a:fld id="{E7B58D81-04C7-47EB-9B1C-20051A4D7758}" type="slidenum">
              <a:rPr lang="en-CA" smtClean="0">
                <a:solidFill>
                  <a:srgbClr val="000000">
                    <a:tint val="75000"/>
                  </a:srgbClr>
                </a:solidFill>
              </a:rPr>
              <a:pPr/>
              <a:t>42</a:t>
            </a:fld>
            <a:endParaRPr lang="en-CA" dirty="0">
              <a:solidFill>
                <a:srgbClr val="000000">
                  <a:tint val="75000"/>
                </a:srgbClr>
              </a:solidFill>
            </a:endParaRPr>
          </a:p>
        </p:txBody>
      </p:sp>
      <p:sp>
        <p:nvSpPr>
          <p:cNvPr id="7" name="Rectangle 6"/>
          <p:cNvSpPr/>
          <p:nvPr>
            <p:custDataLst>
              <p:tags r:id="rId3"/>
            </p:custDataLst>
          </p:nvPr>
        </p:nvSpPr>
        <p:spPr>
          <a:xfrm>
            <a:off x="479654" y="5995788"/>
            <a:ext cx="8266192" cy="507831"/>
          </a:xfrm>
          <a:prstGeom prst="rect">
            <a:avLst/>
          </a:prstGeom>
        </p:spPr>
        <p:txBody>
          <a:bodyPr wrap="square">
            <a:spAutoFit/>
          </a:bodyPr>
          <a:lstStyle/>
          <a:p>
            <a:pPr algn="just"/>
            <a:r>
              <a:rPr lang="en-US" sz="900" dirty="0" smtClean="0">
                <a:solidFill>
                  <a:srgbClr val="7F7F7F"/>
                </a:solidFill>
                <a:latin typeface="+mj-lt"/>
                <a:cs typeface="Arial" panose="020B0604020202020204" pitchFamily="34" charset="0"/>
              </a:rPr>
              <a:t/>
            </a:r>
            <a:br>
              <a:rPr lang="en-US" sz="900" dirty="0" smtClean="0">
                <a:solidFill>
                  <a:srgbClr val="7F7F7F"/>
                </a:solidFill>
                <a:latin typeface="+mj-lt"/>
                <a:cs typeface="Arial" panose="020B0604020202020204" pitchFamily="34" charset="0"/>
              </a:rPr>
            </a:br>
            <a:r>
              <a:rPr lang="en-US" sz="900" dirty="0" smtClean="0">
                <a:solidFill>
                  <a:srgbClr val="595959"/>
                </a:solidFill>
                <a:latin typeface="+mj-lt"/>
                <a:cs typeface="Arial" panose="020B0604020202020204" pitchFamily="34" charset="0"/>
              </a:rPr>
              <a:t>Q104. </a:t>
            </a:r>
            <a:r>
              <a:rPr lang="fr-CA" sz="900" dirty="0">
                <a:solidFill>
                  <a:srgbClr val="595959"/>
                </a:solidFill>
                <a:latin typeface="+mj-lt"/>
                <a:cs typeface="Arial" panose="020B0604020202020204" pitchFamily="34" charset="0"/>
              </a:rPr>
              <a:t>Pour chacune des paires d’énoncés </a:t>
            </a:r>
            <a:r>
              <a:rPr lang="fr-CA" sz="900" dirty="0" smtClean="0">
                <a:solidFill>
                  <a:srgbClr val="595959"/>
                </a:solidFill>
                <a:latin typeface="+mj-lt"/>
                <a:cs typeface="Arial" panose="020B0604020202020204" pitchFamily="34" charset="0"/>
              </a:rPr>
              <a:t>suivantes, </a:t>
            </a:r>
            <a:r>
              <a:rPr lang="fr-CA" sz="900" dirty="0">
                <a:solidFill>
                  <a:srgbClr val="595959"/>
                </a:solidFill>
                <a:latin typeface="+mj-lt"/>
                <a:cs typeface="Arial" panose="020B0604020202020204" pitchFamily="34" charset="0"/>
              </a:rPr>
              <a:t>vous devez choisir parmi deux énoncés, A et B, celui duquel vous vous sentez le plus proche en choisissant la case qui correspond le plus à votre opinion.</a:t>
            </a:r>
            <a:endParaRPr lang="fr-FR" sz="900" dirty="0">
              <a:solidFill>
                <a:srgbClr val="595959"/>
              </a:solidFill>
              <a:latin typeface="+mj-lt"/>
              <a:cs typeface="Arial" panose="020B0604020202020204" pitchFamily="34" charset="0"/>
            </a:endParaRPr>
          </a:p>
        </p:txBody>
      </p:sp>
      <p:graphicFrame>
        <p:nvGraphicFramePr>
          <p:cNvPr id="9" name="Graphique 8"/>
          <p:cNvGraphicFramePr/>
          <p:nvPr>
            <p:custDataLst>
              <p:tags r:id="rId4"/>
            </p:custDataLst>
            <p:extLst>
              <p:ext uri="{D42A27DB-BD31-4B8C-83A1-F6EECF244321}">
                <p14:modId xmlns:p14="http://schemas.microsoft.com/office/powerpoint/2010/main" val="2840536093"/>
              </p:ext>
            </p:extLst>
          </p:nvPr>
        </p:nvGraphicFramePr>
        <p:xfrm>
          <a:off x="179512" y="1402512"/>
          <a:ext cx="6253628" cy="4719744"/>
        </p:xfrm>
        <a:graphic>
          <a:graphicData uri="http://schemas.openxmlformats.org/drawingml/2006/chart">
            <c:chart xmlns:c="http://schemas.openxmlformats.org/drawingml/2006/chart" xmlns:r="http://schemas.openxmlformats.org/officeDocument/2006/relationships" r:id="rId10"/>
          </a:graphicData>
        </a:graphic>
      </p:graphicFrame>
      <p:sp>
        <p:nvSpPr>
          <p:cNvPr id="11" name="ZoneTexte 10"/>
          <p:cNvSpPr txBox="1"/>
          <p:nvPr>
            <p:custDataLst>
              <p:tags r:id="rId5"/>
            </p:custDataLst>
          </p:nvPr>
        </p:nvSpPr>
        <p:spPr>
          <a:xfrm>
            <a:off x="6098647" y="2897068"/>
            <a:ext cx="3025187" cy="1107996"/>
          </a:xfrm>
          <a:prstGeom prst="rect">
            <a:avLst/>
          </a:prstGeom>
          <a:noFill/>
        </p:spPr>
        <p:txBody>
          <a:bodyPr wrap="none" rtlCol="0">
            <a:spAutoFit/>
          </a:bodyPr>
          <a:lstStyle/>
          <a:p>
            <a:r>
              <a:rPr lang="fr-CA" sz="1100" dirty="0" smtClean="0">
                <a:solidFill>
                  <a:srgbClr val="595959"/>
                </a:solidFill>
                <a:latin typeface="Arial Narrow" panose="020B0606020202030204" pitchFamily="34" charset="0"/>
              </a:rPr>
              <a:t>Au </a:t>
            </a:r>
            <a:r>
              <a:rPr lang="fr-CA" sz="1100" dirty="0">
                <a:solidFill>
                  <a:srgbClr val="595959"/>
                </a:solidFill>
                <a:latin typeface="Arial Narrow" panose="020B0606020202030204" pitchFamily="34" charset="0"/>
              </a:rPr>
              <a:t>cours des 20-30 dernières années, </a:t>
            </a:r>
            <a:r>
              <a:rPr lang="fr-CA" sz="1100" dirty="0" smtClean="0">
                <a:solidFill>
                  <a:srgbClr val="595959"/>
                </a:solidFill>
                <a:latin typeface="Arial Narrow" panose="020B0606020202030204" pitchFamily="34" charset="0"/>
              </a:rPr>
              <a:t>la </a:t>
            </a:r>
            <a:r>
              <a:rPr lang="fr-CA" sz="1100" dirty="0">
                <a:solidFill>
                  <a:srgbClr val="595959"/>
                </a:solidFill>
                <a:latin typeface="Arial Narrow" panose="020B0606020202030204" pitchFamily="34" charset="0"/>
              </a:rPr>
              <a:t>société </a:t>
            </a:r>
            <a:endParaRPr lang="fr-CA" sz="1100" dirty="0" smtClean="0">
              <a:solidFill>
                <a:srgbClr val="595959"/>
              </a:solidFill>
              <a:latin typeface="Arial Narrow" panose="020B0606020202030204" pitchFamily="34" charset="0"/>
            </a:endParaRPr>
          </a:p>
          <a:p>
            <a:r>
              <a:rPr lang="fr-CA" sz="1100" dirty="0" smtClean="0">
                <a:solidFill>
                  <a:srgbClr val="595959"/>
                </a:solidFill>
                <a:latin typeface="Arial Narrow" panose="020B0606020202030204" pitchFamily="34" charset="0"/>
              </a:rPr>
              <a:t>Canadienne </a:t>
            </a:r>
            <a:r>
              <a:rPr lang="fr-CA" sz="1100" dirty="0">
                <a:solidFill>
                  <a:srgbClr val="595959"/>
                </a:solidFill>
                <a:latin typeface="Arial Narrow" panose="020B0606020202030204" pitchFamily="34" charset="0"/>
              </a:rPr>
              <a:t>a </a:t>
            </a:r>
            <a:r>
              <a:rPr lang="fr-CA" sz="1100" dirty="0" smtClean="0">
                <a:solidFill>
                  <a:srgbClr val="595959"/>
                </a:solidFill>
                <a:latin typeface="Arial Narrow" panose="020B0606020202030204" pitchFamily="34" charset="0"/>
              </a:rPr>
              <a:t>beaucoup </a:t>
            </a:r>
            <a:r>
              <a:rPr lang="fr-CA" sz="1100" dirty="0">
                <a:solidFill>
                  <a:srgbClr val="595959"/>
                </a:solidFill>
                <a:latin typeface="Arial Narrow" panose="020B0606020202030204" pitchFamily="34" charset="0"/>
              </a:rPr>
              <a:t>progressé dans son </a:t>
            </a:r>
            <a:endParaRPr lang="fr-CA" sz="1100" dirty="0" smtClean="0">
              <a:solidFill>
                <a:srgbClr val="595959"/>
              </a:solidFill>
              <a:latin typeface="Arial Narrow" panose="020B0606020202030204" pitchFamily="34" charset="0"/>
            </a:endParaRPr>
          </a:p>
          <a:p>
            <a:r>
              <a:rPr lang="fr-CA" sz="1100" dirty="0" smtClean="0">
                <a:solidFill>
                  <a:srgbClr val="595959"/>
                </a:solidFill>
                <a:latin typeface="Arial Narrow" panose="020B0606020202030204" pitchFamily="34" charset="0"/>
              </a:rPr>
              <a:t>acceptation </a:t>
            </a:r>
            <a:r>
              <a:rPr lang="fr-CA" sz="1100" dirty="0">
                <a:solidFill>
                  <a:srgbClr val="595959"/>
                </a:solidFill>
                <a:latin typeface="Arial Narrow" panose="020B0606020202030204" pitchFamily="34" charset="0"/>
              </a:rPr>
              <a:t>de l’homosexualité, </a:t>
            </a:r>
            <a:r>
              <a:rPr lang="fr-CA" sz="1100" dirty="0" smtClean="0">
                <a:solidFill>
                  <a:srgbClr val="595959"/>
                </a:solidFill>
                <a:latin typeface="Arial Narrow" panose="020B0606020202030204" pitchFamily="34" charset="0"/>
              </a:rPr>
              <a:t>les </a:t>
            </a:r>
            <a:r>
              <a:rPr lang="fr-CA" sz="1100" dirty="0">
                <a:solidFill>
                  <a:srgbClr val="595959"/>
                </a:solidFill>
                <a:latin typeface="Arial Narrow" panose="020B0606020202030204" pitchFamily="34" charset="0"/>
              </a:rPr>
              <a:t>comportements </a:t>
            </a:r>
            <a:endParaRPr lang="fr-CA" sz="1100" dirty="0" smtClean="0">
              <a:solidFill>
                <a:srgbClr val="595959"/>
              </a:solidFill>
              <a:latin typeface="Arial Narrow" panose="020B0606020202030204" pitchFamily="34" charset="0"/>
            </a:endParaRPr>
          </a:p>
          <a:p>
            <a:r>
              <a:rPr lang="fr-CA" sz="1100" dirty="0" smtClean="0">
                <a:solidFill>
                  <a:srgbClr val="595959"/>
                </a:solidFill>
                <a:latin typeface="Arial Narrow" panose="020B0606020202030204" pitchFamily="34" charset="0"/>
              </a:rPr>
              <a:t>homophobes </a:t>
            </a:r>
            <a:r>
              <a:rPr lang="fr-CA" sz="1100" dirty="0">
                <a:solidFill>
                  <a:srgbClr val="595959"/>
                </a:solidFill>
                <a:latin typeface="Arial Narrow" panose="020B0606020202030204" pitchFamily="34" charset="0"/>
              </a:rPr>
              <a:t>et l’intimidation envers les gais sont </a:t>
            </a:r>
            <a:endParaRPr lang="fr-CA" sz="1100" dirty="0" smtClean="0">
              <a:solidFill>
                <a:srgbClr val="595959"/>
              </a:solidFill>
              <a:latin typeface="Arial Narrow" panose="020B0606020202030204" pitchFamily="34" charset="0"/>
            </a:endParaRPr>
          </a:p>
          <a:p>
            <a:r>
              <a:rPr lang="fr-CA" sz="1100" dirty="0" smtClean="0">
                <a:solidFill>
                  <a:srgbClr val="595959"/>
                </a:solidFill>
                <a:latin typeface="Arial Narrow" panose="020B0606020202030204" pitchFamily="34" charset="0"/>
              </a:rPr>
              <a:t>maintenant </a:t>
            </a:r>
            <a:r>
              <a:rPr lang="fr-CA" sz="1100" dirty="0">
                <a:solidFill>
                  <a:srgbClr val="595959"/>
                </a:solidFill>
                <a:latin typeface="Arial Narrow" panose="020B0606020202030204" pitchFamily="34" charset="0"/>
              </a:rPr>
              <a:t>devenus rares, </a:t>
            </a:r>
            <a:r>
              <a:rPr lang="fr-CA" sz="1100" dirty="0" smtClean="0">
                <a:solidFill>
                  <a:srgbClr val="595959"/>
                </a:solidFill>
                <a:latin typeface="Arial Narrow" panose="020B0606020202030204" pitchFamily="34" charset="0"/>
              </a:rPr>
              <a:t>il </a:t>
            </a:r>
            <a:r>
              <a:rPr lang="fr-CA" sz="1100" dirty="0">
                <a:solidFill>
                  <a:srgbClr val="595959"/>
                </a:solidFill>
                <a:latin typeface="Arial Narrow" panose="020B0606020202030204" pitchFamily="34" charset="0"/>
              </a:rPr>
              <a:t>n’est donc plus </a:t>
            </a:r>
            <a:r>
              <a:rPr lang="fr-CA" sz="1100" dirty="0" smtClean="0">
                <a:solidFill>
                  <a:srgbClr val="595959"/>
                </a:solidFill>
                <a:latin typeface="Arial Narrow" panose="020B0606020202030204" pitchFamily="34" charset="0"/>
              </a:rPr>
              <a:t>nécessaire</a:t>
            </a:r>
          </a:p>
          <a:p>
            <a:r>
              <a:rPr lang="fr-CA" sz="1100" dirty="0" smtClean="0">
                <a:solidFill>
                  <a:srgbClr val="595959"/>
                </a:solidFill>
                <a:latin typeface="Arial Narrow" panose="020B0606020202030204" pitchFamily="34" charset="0"/>
              </a:rPr>
              <a:t> </a:t>
            </a:r>
            <a:r>
              <a:rPr lang="fr-CA" sz="1100" dirty="0">
                <a:solidFill>
                  <a:srgbClr val="595959"/>
                </a:solidFill>
                <a:latin typeface="Arial Narrow" panose="020B0606020202030204" pitchFamily="34" charset="0"/>
              </a:rPr>
              <a:t>de militer pour les droits des homosexuels</a:t>
            </a:r>
          </a:p>
        </p:txBody>
      </p:sp>
      <p:sp>
        <p:nvSpPr>
          <p:cNvPr id="12" name="Titre 4"/>
          <p:cNvSpPr>
            <a:spLocks noGrp="1"/>
          </p:cNvSpPr>
          <p:nvPr>
            <p:ph type="title"/>
            <p:custDataLst>
              <p:tags r:id="rId6"/>
            </p:custDataLst>
          </p:nvPr>
        </p:nvSpPr>
        <p:spPr>
          <a:xfrm>
            <a:off x="611560" y="404664"/>
            <a:ext cx="5256584" cy="631545"/>
          </a:xfrm>
        </p:spPr>
        <p:txBody>
          <a:bodyPr>
            <a:noAutofit/>
          </a:bodyPr>
          <a:lstStyle/>
          <a:p>
            <a:r>
              <a:rPr lang="fr-CA" sz="2000" dirty="0" smtClean="0">
                <a:solidFill>
                  <a:srgbClr val="9BBB59"/>
                </a:solidFill>
              </a:rPr>
              <a:t>Perception face à l’utilité d’efforts de sensibilisation contre les comportements homophobes</a:t>
            </a:r>
            <a:endParaRPr lang="fr-CA" sz="2000" dirty="0">
              <a:solidFill>
                <a:srgbClr val="9BBB59"/>
              </a:solidFill>
            </a:endParaRPr>
          </a:p>
        </p:txBody>
      </p:sp>
      <p:sp>
        <p:nvSpPr>
          <p:cNvPr id="14" name="Rectangle 13"/>
          <p:cNvSpPr/>
          <p:nvPr>
            <p:custDataLst>
              <p:tags r:id="rId7"/>
            </p:custDataLst>
          </p:nvPr>
        </p:nvSpPr>
        <p:spPr>
          <a:xfrm>
            <a:off x="488893" y="1141835"/>
            <a:ext cx="2226892" cy="230832"/>
          </a:xfrm>
          <a:prstGeom prst="rect">
            <a:avLst/>
          </a:prstGeom>
        </p:spPr>
        <p:txBody>
          <a:bodyPr wrap="none">
            <a:spAutoFit/>
          </a:bodyPr>
          <a:lstStyle/>
          <a:p>
            <a:r>
              <a:rPr lang="fr-CA" sz="900" dirty="0">
                <a:solidFill>
                  <a:srgbClr val="9BBB59"/>
                </a:solidFill>
                <a:latin typeface="Arial" panose="020B0604020202020204" pitchFamily="34" charset="0"/>
                <a:cs typeface="Arial" panose="020B0604020202020204" pitchFamily="34" charset="0"/>
              </a:rPr>
              <a:t>Base : ensemble des </a:t>
            </a:r>
            <a:r>
              <a:rPr lang="fr-CA" sz="900" dirty="0" smtClean="0">
                <a:solidFill>
                  <a:srgbClr val="9BBB59"/>
                </a:solidFill>
                <a:latin typeface="Arial" panose="020B0604020202020204" pitchFamily="34" charset="0"/>
                <a:cs typeface="Arial" panose="020B0604020202020204" pitchFamily="34" charset="0"/>
              </a:rPr>
              <a:t>répondants n=800</a:t>
            </a:r>
            <a:endParaRPr lang="fr-CA" sz="9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08549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4294967295"/>
            <p:custDataLst>
              <p:tags r:id="rId1"/>
            </p:custDataLst>
          </p:nvPr>
        </p:nvSpPr>
        <p:spPr>
          <a:xfrm>
            <a:off x="558800" y="6483350"/>
            <a:ext cx="2560638" cy="238125"/>
          </a:xfrm>
          <a:prstGeom prst="rect">
            <a:avLst/>
          </a:prstGeom>
        </p:spPr>
        <p:txBody>
          <a:bodyPr/>
          <a:lstStyle/>
          <a:p>
            <a:pPr>
              <a:defRPr/>
            </a:pPr>
            <a:r>
              <a:rPr lang="en-CA" smtClean="0">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4294967295"/>
            <p:custDataLst>
              <p:tags r:id="rId2"/>
            </p:custDataLst>
          </p:nvPr>
        </p:nvSpPr>
        <p:spPr>
          <a:xfrm>
            <a:off x="5989638" y="6483350"/>
            <a:ext cx="2597150" cy="238125"/>
          </a:xfrm>
          <a:prstGeom prst="rect">
            <a:avLst/>
          </a:prstGeom>
        </p:spPr>
        <p:txBody>
          <a:bodyPr/>
          <a:lstStyle/>
          <a:p>
            <a:pPr>
              <a:defRPr/>
            </a:pPr>
            <a:fld id="{18239141-2E42-4ABB-84FD-6FABED6D0D53}" type="slidenum">
              <a:rPr lang="en-CA" smtClean="0">
                <a:solidFill>
                  <a:srgbClr val="000000">
                    <a:tint val="75000"/>
                  </a:srgbClr>
                </a:solidFill>
              </a:rPr>
              <a:pPr>
                <a:defRPr/>
              </a:pPr>
              <a:t>43</a:t>
            </a:fld>
            <a:endParaRPr lang="en-CA" dirty="0">
              <a:solidFill>
                <a:srgbClr val="000000">
                  <a:tint val="75000"/>
                </a:srgbClr>
              </a:solidFill>
            </a:endParaRPr>
          </a:p>
        </p:txBody>
      </p:sp>
      <p:graphicFrame>
        <p:nvGraphicFramePr>
          <p:cNvPr id="12" name="Table 9"/>
          <p:cNvGraphicFramePr>
            <a:graphicFrameLocks noGrp="1"/>
          </p:cNvGraphicFramePr>
          <p:nvPr>
            <p:custDataLst>
              <p:tags r:id="rId3"/>
            </p:custDataLst>
            <p:extLst>
              <p:ext uri="{D42A27DB-BD31-4B8C-83A1-F6EECF244321}">
                <p14:modId xmlns:p14="http://schemas.microsoft.com/office/powerpoint/2010/main" val="2447068137"/>
              </p:ext>
            </p:extLst>
          </p:nvPr>
        </p:nvGraphicFramePr>
        <p:xfrm>
          <a:off x="611560" y="1556795"/>
          <a:ext cx="6115275" cy="4221940"/>
        </p:xfrm>
        <a:graphic>
          <a:graphicData uri="http://schemas.openxmlformats.org/drawingml/2006/table">
            <a:tbl>
              <a:tblPr firstRow="1" bandRow="1">
                <a:tableStyleId>{2D5ABB26-0587-4C30-8999-92F81FD0307C}</a:tableStyleId>
              </a:tblPr>
              <a:tblGrid>
                <a:gridCol w="2261089"/>
                <a:gridCol w="866798"/>
                <a:gridCol w="746847"/>
                <a:gridCol w="746847"/>
                <a:gridCol w="746847"/>
                <a:gridCol w="746847"/>
              </a:tblGrid>
              <a:tr h="307581">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endParaRPr lang="en-CA" sz="800" b="1" dirty="0" smtClean="0">
                        <a:solidFill>
                          <a:srgbClr val="B5CC22"/>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algn="ctr" defTabSz="914400" rtl="0" eaLnBrk="1" fontAlgn="b" latinLnBrk="0" hangingPunct="1"/>
                      <a:r>
                        <a:rPr lang="en-CA" sz="1000" b="1" kern="1200" noProof="0" dirty="0" smtClean="0">
                          <a:solidFill>
                            <a:schemeClr val="tx1">
                              <a:lumMod val="65000"/>
                              <a:lumOff val="35000"/>
                            </a:schemeClr>
                          </a:solidFill>
                          <a:latin typeface="Arial Narrow" panose="020B0606020202030204" pitchFamily="34" charset="0"/>
                          <a:ea typeface="+mn-ea"/>
                          <a:cs typeface="Arial" panose="020B0604020202020204" pitchFamily="34" charset="0"/>
                        </a:rPr>
                        <a:t>TOTAL</a:t>
                      </a:r>
                      <a:endParaRPr lang="fr-CA" sz="1000" b="1" kern="1200" noProof="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fontAlgn="b"/>
                      <a:r>
                        <a:rPr lang="fr-CA" sz="1100" b="1" kern="1200" dirty="0" smtClean="0">
                          <a:solidFill>
                            <a:schemeClr val="tx1">
                              <a:lumMod val="65000"/>
                              <a:lumOff val="35000"/>
                            </a:schemeClr>
                          </a:solidFill>
                          <a:latin typeface="Arial" panose="020B0604020202020204" pitchFamily="34" charset="0"/>
                          <a:ea typeface="+mn-ea"/>
                          <a:cs typeface="Arial" panose="020B0604020202020204" pitchFamily="34" charset="0"/>
                        </a:rPr>
                        <a:t>ÂGE</a:t>
                      </a:r>
                      <a:endParaRPr lang="fr-CA" sz="11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FF4E4"/>
                    </a:solidFill>
                  </a:tcPr>
                </a:tc>
                <a:tc hMerge="1">
                  <a:txBody>
                    <a:bodyPr/>
                    <a:lstStyle/>
                    <a:p>
                      <a:pPr algn="ctr" fontAlgn="b"/>
                      <a:endParaRPr lang="fr-CA" sz="1100" b="1" kern="1200" dirty="0">
                        <a:solidFill>
                          <a:schemeClr val="tx1">
                            <a:lumMod val="65000"/>
                            <a:lumOff val="35000"/>
                          </a:schemeClr>
                        </a:solidFill>
                        <a:latin typeface="Arial Narrow" panose="020B0606020202030204"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AF2B8"/>
                    </a:solidFill>
                  </a:tcPr>
                </a:tc>
                <a:tc hMerge="1">
                  <a:txBody>
                    <a:bodyPr/>
                    <a:lstStyle/>
                    <a:p>
                      <a:endParaRPr lang="fr-CA"/>
                    </a:p>
                  </a:txBody>
                  <a:tcPr/>
                </a:tc>
                <a:tc hMerge="1">
                  <a:txBody>
                    <a:bodyPr/>
                    <a:lstStyle/>
                    <a:p>
                      <a:pPr algn="ctr" fontAlgn="b"/>
                      <a:endParaRPr lang="fr-CA" sz="1100" b="1" kern="1200" dirty="0">
                        <a:solidFill>
                          <a:schemeClr val="tx1">
                            <a:lumMod val="65000"/>
                            <a:lumOff val="35000"/>
                          </a:schemeClr>
                        </a:solidFill>
                        <a:latin typeface="Arial Narrow" panose="020B0606020202030204"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AF2B8"/>
                    </a:solidFill>
                  </a:tcPr>
                </a:tc>
              </a:tr>
              <a:tr h="349284">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r>
                        <a:rPr lang="en-CA" sz="1200" b="1" dirty="0" smtClean="0">
                          <a:solidFill>
                            <a:srgbClr val="9BBB59"/>
                          </a:solidFill>
                          <a:latin typeface="Arial" pitchFamily="34" charset="0"/>
                          <a:cs typeface="Arial" pitchFamily="34" charset="0"/>
                        </a:rPr>
                        <a:t>(%) </a:t>
                      </a:r>
                      <a:r>
                        <a:rPr lang="en-CA" sz="1200" b="1" dirty="0" err="1" smtClean="0">
                          <a:solidFill>
                            <a:srgbClr val="9BBB59"/>
                          </a:solidFill>
                          <a:latin typeface="Arial" pitchFamily="34" charset="0"/>
                          <a:cs typeface="Arial" pitchFamily="34" charset="0"/>
                        </a:rPr>
                        <a:t>Très</a:t>
                      </a:r>
                      <a:r>
                        <a:rPr lang="en-CA" sz="1200" b="1" baseline="0" dirty="0" smtClean="0">
                          <a:solidFill>
                            <a:srgbClr val="9BBB59"/>
                          </a:solidFill>
                          <a:latin typeface="Arial" pitchFamily="34" charset="0"/>
                          <a:cs typeface="Arial" pitchFamily="34" charset="0"/>
                        </a:rPr>
                        <a:t> </a:t>
                      </a:r>
                      <a:r>
                        <a:rPr lang="en-CA" sz="1200" b="1" baseline="0" dirty="0" err="1" smtClean="0">
                          <a:solidFill>
                            <a:srgbClr val="9BBB59"/>
                          </a:solidFill>
                          <a:latin typeface="Arial" pitchFamily="34" charset="0"/>
                          <a:cs typeface="Arial" pitchFamily="34" charset="0"/>
                        </a:rPr>
                        <a:t>proche</a:t>
                      </a:r>
                      <a:endParaRPr lang="en-CA" sz="1200" b="1" dirty="0" smtClean="0">
                        <a:solidFill>
                          <a:srgbClr val="9BBB59"/>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algn="ctr" defTabSz="914400" rtl="0" eaLnBrk="1" fontAlgn="b" latinLnBrk="0" hangingPunct="1"/>
                      <a:endParaRPr lang="fr-CA" sz="1050" b="0" kern="1200" noProof="0" dirty="0">
                        <a:solidFill>
                          <a:schemeClr val="tx1">
                            <a:lumMod val="65000"/>
                            <a:lumOff val="35000"/>
                          </a:schemeClr>
                        </a:solidFill>
                        <a:latin typeface="Franklin Gothic Heavy"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15-17</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18-24</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25-54</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55+</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r>
              <a:tr h="260286">
                <a:tc>
                  <a:txBody>
                    <a:bodyPr/>
                    <a:lstStyle/>
                    <a:p>
                      <a:pPr marL="0" marR="0" lvl="0" indent="0" algn="r" defTabSz="914400" rtl="0" eaLnBrk="0" fontAlgn="base" latinLnBrk="0" hangingPunct="0">
                        <a:lnSpc>
                          <a:spcPct val="95000"/>
                        </a:lnSpc>
                        <a:spcBef>
                          <a:spcPct val="0"/>
                        </a:spcBef>
                        <a:spcAft>
                          <a:spcPct val="0"/>
                        </a:spcAft>
                        <a:buClrTx/>
                        <a:buSzPct val="85000"/>
                        <a:buFontTx/>
                        <a:buNone/>
                        <a:tabLst/>
                        <a:defRPr/>
                      </a:pPr>
                      <a:r>
                        <a:rPr lang="en-CA" sz="800" b="1" dirty="0" smtClean="0">
                          <a:solidFill>
                            <a:srgbClr val="B5CC22"/>
                          </a:solidFill>
                          <a:latin typeface="Arial" pitchFamily="34" charset="0"/>
                          <a:cs typeface="Arial" pitchFamily="34" charset="0"/>
                        </a:rPr>
                        <a:t>n=</a:t>
                      </a:r>
                    </a:p>
                  </a:txBody>
                  <a:tcPr marL="0" marR="0" anchor="ctr">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smtClean="0">
                          <a:solidFill>
                            <a:srgbClr val="595959"/>
                          </a:solidFill>
                          <a:effectLst/>
                          <a:latin typeface="Arial"/>
                        </a:rPr>
                        <a:t>800</a:t>
                      </a: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dirty="0" smtClean="0">
                          <a:solidFill>
                            <a:srgbClr val="595959"/>
                          </a:solidFill>
                          <a:effectLst/>
                          <a:latin typeface="Arial"/>
                        </a:rPr>
                        <a:t>95</a:t>
                      </a: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dirty="0" smtClean="0">
                          <a:solidFill>
                            <a:srgbClr val="595959"/>
                          </a:solidFill>
                          <a:effectLst/>
                          <a:latin typeface="Arial"/>
                        </a:rPr>
                        <a:t>198</a:t>
                      </a: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dirty="0" smtClean="0">
                          <a:solidFill>
                            <a:srgbClr val="595959"/>
                          </a:solidFill>
                          <a:effectLst/>
                          <a:latin typeface="Arial"/>
                        </a:rPr>
                        <a:t>300</a:t>
                      </a: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dirty="0" smtClean="0">
                          <a:solidFill>
                            <a:srgbClr val="595959"/>
                          </a:solidFill>
                          <a:effectLst/>
                          <a:latin typeface="Arial"/>
                        </a:rPr>
                        <a:t>207</a:t>
                      </a: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r>
              <a:tr h="1485639">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fr-CA" sz="1100" dirty="0" smtClean="0">
                          <a:solidFill>
                            <a:srgbClr val="595959"/>
                          </a:solidFill>
                          <a:latin typeface="Arial Narrow" panose="020B0606020202030204" pitchFamily="34" charset="0"/>
                        </a:rPr>
                        <a:t>Au</a:t>
                      </a:r>
                      <a:r>
                        <a:rPr lang="fr-CA" sz="1100" baseline="0" dirty="0" smtClean="0">
                          <a:solidFill>
                            <a:srgbClr val="595959"/>
                          </a:solidFill>
                          <a:latin typeface="Arial Narrow" panose="020B0606020202030204" pitchFamily="34" charset="0"/>
                        </a:rPr>
                        <a:t> </a:t>
                      </a:r>
                      <a:r>
                        <a:rPr lang="fr-CA" sz="1100" dirty="0" smtClean="0">
                          <a:solidFill>
                            <a:srgbClr val="595959"/>
                          </a:solidFill>
                          <a:latin typeface="Arial Narrow" panose="020B0606020202030204" pitchFamily="34" charset="0"/>
                        </a:rPr>
                        <a:t>cours des 20-30 dernières années, la société Canadienne a beaucoup progressé dans son acceptation de l’homosexualité, mais il reste encore beaucoup à faire pour faire cesser  les comportements</a:t>
                      </a:r>
                      <a:r>
                        <a:rPr lang="fr-CA" sz="1100" baseline="0" dirty="0" smtClean="0">
                          <a:solidFill>
                            <a:srgbClr val="595959"/>
                          </a:solidFill>
                          <a:latin typeface="Arial Narrow" panose="020B0606020202030204" pitchFamily="34" charset="0"/>
                        </a:rPr>
                        <a:t> </a:t>
                      </a:r>
                      <a:r>
                        <a:rPr lang="fr-CA" sz="1100" dirty="0" smtClean="0">
                          <a:solidFill>
                            <a:srgbClr val="595959"/>
                          </a:solidFill>
                          <a:latin typeface="Arial Narrow" panose="020B0606020202030204" pitchFamily="34" charset="0"/>
                        </a:rPr>
                        <a:t>homophobes et l’intimidation envers les gais</a:t>
                      </a:r>
                    </a:p>
                    <a:p>
                      <a:pPr algn="l" fontAlgn="b"/>
                      <a:endParaRPr lang="fr-CA" sz="1100" b="0" i="0" u="none" strike="noStrike" dirty="0">
                        <a:solidFill>
                          <a:srgbClr val="5A5A5A"/>
                        </a:solidFill>
                        <a:effectLst/>
                        <a:latin typeface="Arial Narrow"/>
                      </a:endParaRPr>
                    </a:p>
                  </a:txBody>
                  <a:tcPr marL="9525" marR="9525" marT="9525"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100" b="0" i="0" u="none" strike="noStrike" dirty="0" smtClean="0">
                          <a:solidFill>
                            <a:srgbClr val="595959"/>
                          </a:solidFill>
                          <a:effectLst/>
                          <a:latin typeface="Arial Narrow" panose="020B0606020202030204" pitchFamily="34" charset="0"/>
                        </a:rPr>
                        <a:t>36</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CA" sz="1100" b="0" i="0" u="none" strike="noStrike" kern="1200" dirty="0" smtClean="0">
                          <a:solidFill>
                            <a:srgbClr val="FF0000"/>
                          </a:solidFill>
                          <a:effectLst/>
                          <a:latin typeface="Arial Narrow" panose="020B0606020202030204" pitchFamily="34" charset="0"/>
                          <a:ea typeface="+mn-ea"/>
                          <a:cs typeface="+mn-cs"/>
                        </a:rPr>
                        <a:t>27</a:t>
                      </a:r>
                      <a:endParaRPr lang="fr-CA" sz="1100" b="0" i="0" u="none" strike="noStrike" kern="1200" dirty="0">
                        <a:solidFill>
                          <a:srgbClr val="FF0000"/>
                        </a:solidFill>
                        <a:effectLst/>
                        <a:latin typeface="Arial Narrow" panose="020B0606020202030204" pitchFamily="34" charset="0"/>
                        <a:ea typeface="+mn-ea"/>
                        <a:cs typeface="+mn-cs"/>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en-CA" sz="1100" b="0" i="0" u="none" strike="noStrike" dirty="0" smtClean="0">
                          <a:solidFill>
                            <a:srgbClr val="595959"/>
                          </a:solidFill>
                          <a:effectLst/>
                          <a:latin typeface="Arial Narrow" panose="020B0606020202030204" pitchFamily="34" charset="0"/>
                        </a:rPr>
                        <a:t>39</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en-CA" sz="1100" b="0" i="0" u="none" strike="noStrike" dirty="0" smtClean="0">
                          <a:solidFill>
                            <a:srgbClr val="595959"/>
                          </a:solidFill>
                          <a:effectLst/>
                          <a:latin typeface="Arial Narrow" panose="020B0606020202030204" pitchFamily="34" charset="0"/>
                        </a:rPr>
                        <a:t>36</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en-CA" sz="1100" b="0" i="0" u="none" strike="noStrike" dirty="0" smtClean="0">
                          <a:solidFill>
                            <a:srgbClr val="595959"/>
                          </a:solidFill>
                          <a:effectLst/>
                          <a:latin typeface="Arial Narrow" panose="020B0606020202030204" pitchFamily="34" charset="0"/>
                        </a:rPr>
                        <a:t>36</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333511">
                <a:tc>
                  <a:txBody>
                    <a:bodyPr/>
                    <a:lstStyle/>
                    <a:p>
                      <a:pPr algn="ctr"/>
                      <a:r>
                        <a:rPr lang="fr-CA" sz="1100" b="1" dirty="0" smtClean="0">
                          <a:solidFill>
                            <a:srgbClr val="595959"/>
                          </a:solidFill>
                          <a:latin typeface="Arial Narrow" panose="020B0606020202030204" pitchFamily="34" charset="0"/>
                        </a:rPr>
                        <a:t>versus</a:t>
                      </a:r>
                      <a:endParaRPr lang="fr-CA" sz="1100" b="1" dirty="0">
                        <a:solidFill>
                          <a:srgbClr val="595959"/>
                        </a:solidFill>
                        <a:latin typeface="Arial Narrow" panose="020B0606020202030204" pitchFamily="34" charset="0"/>
                      </a:endParaRPr>
                    </a:p>
                  </a:txBody>
                  <a:tcPr marL="9525" marR="9525" marT="9525"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1485639">
                <a:tc>
                  <a:txBody>
                    <a:bodyPr/>
                    <a:lstStyle/>
                    <a:p>
                      <a:r>
                        <a:rPr lang="fr-CA" sz="1100" b="0" i="0" u="none" strike="noStrike" dirty="0" smtClean="0">
                          <a:solidFill>
                            <a:srgbClr val="5A5A5A"/>
                          </a:solidFill>
                          <a:effectLst/>
                          <a:latin typeface="Arial Narrow"/>
                        </a:rPr>
                        <a:t>Au cours des 20-30 dernières années, la société Canadienne a beaucoup progressé dans son acceptation de l’homosexualité, les comportements homophobes et l’intimidation envers les gais sont maintenant devenus rares, il n’est donc plus nécessaire de militer pour les droits des homosexuels</a:t>
                      </a:r>
                      <a:endParaRPr lang="fr-CA" sz="1100" dirty="0">
                        <a:solidFill>
                          <a:srgbClr val="595959"/>
                        </a:solidFill>
                        <a:latin typeface="Arial Narrow" panose="020B0606020202030204" pitchFamily="34" charset="0"/>
                      </a:endParaRPr>
                    </a:p>
                  </a:txBody>
                  <a:tcPr marL="9525" marR="9525" marT="9525"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100" b="0" i="0" u="none" strike="noStrike" dirty="0" smtClean="0">
                          <a:solidFill>
                            <a:srgbClr val="595959"/>
                          </a:solidFill>
                          <a:effectLst/>
                          <a:latin typeface="Arial Narrow" panose="020B0606020202030204" pitchFamily="34" charset="0"/>
                        </a:rPr>
                        <a:t>8</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CA" sz="1100" b="1" i="0" u="none" strike="noStrike" kern="1200" dirty="0" smtClean="0">
                          <a:solidFill>
                            <a:srgbClr val="00B0F0"/>
                          </a:solidFill>
                          <a:effectLst/>
                          <a:latin typeface="Arial Narrow" panose="020B0606020202030204" pitchFamily="34" charset="0"/>
                          <a:ea typeface="+mn-ea"/>
                          <a:cs typeface="+mn-cs"/>
                        </a:rPr>
                        <a:t>16</a:t>
                      </a:r>
                      <a:endParaRPr lang="fr-CA" sz="1100" b="1" i="0" u="none" strike="noStrike" kern="1200" dirty="0">
                        <a:solidFill>
                          <a:srgbClr val="00B0F0"/>
                        </a:solidFill>
                        <a:effectLst/>
                        <a:latin typeface="Arial Narrow" panose="020B0606020202030204" pitchFamily="34" charset="0"/>
                        <a:ea typeface="+mn-ea"/>
                        <a:cs typeface="+mn-cs"/>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en-CA" sz="1100" b="0" i="0" u="none" strike="noStrike" dirty="0" smtClean="0">
                          <a:solidFill>
                            <a:srgbClr val="595959"/>
                          </a:solidFill>
                          <a:effectLst/>
                          <a:latin typeface="Arial Narrow" panose="020B0606020202030204" pitchFamily="34" charset="0"/>
                        </a:rPr>
                        <a:t>11</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7</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7</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bl>
          </a:graphicData>
        </a:graphic>
      </p:graphicFrame>
      <p:sp>
        <p:nvSpPr>
          <p:cNvPr id="8" name="Titre 4"/>
          <p:cNvSpPr>
            <a:spLocks noGrp="1"/>
          </p:cNvSpPr>
          <p:nvPr>
            <p:ph type="title"/>
            <p:custDataLst>
              <p:tags r:id="rId4"/>
            </p:custDataLst>
          </p:nvPr>
        </p:nvSpPr>
        <p:spPr>
          <a:xfrm>
            <a:off x="539552" y="395716"/>
            <a:ext cx="5328592" cy="631545"/>
          </a:xfrm>
        </p:spPr>
        <p:txBody>
          <a:bodyPr>
            <a:noAutofit/>
          </a:bodyPr>
          <a:lstStyle/>
          <a:p>
            <a:r>
              <a:rPr lang="fr-CA" sz="2000" dirty="0">
                <a:solidFill>
                  <a:srgbClr val="9BBB59"/>
                </a:solidFill>
              </a:rPr>
              <a:t>Perception face à l’utilité d’efforts de sensibilisation contre les comportements homophobes</a:t>
            </a:r>
          </a:p>
        </p:txBody>
      </p:sp>
      <p:sp>
        <p:nvSpPr>
          <p:cNvPr id="10" name="Rectangle 9"/>
          <p:cNvSpPr/>
          <p:nvPr>
            <p:custDataLst>
              <p:tags r:id="rId5"/>
            </p:custDataLst>
          </p:nvPr>
        </p:nvSpPr>
        <p:spPr>
          <a:xfrm>
            <a:off x="479654" y="5995788"/>
            <a:ext cx="8266192" cy="507831"/>
          </a:xfrm>
          <a:prstGeom prst="rect">
            <a:avLst/>
          </a:prstGeom>
        </p:spPr>
        <p:txBody>
          <a:bodyPr wrap="square">
            <a:spAutoFit/>
          </a:bodyPr>
          <a:lstStyle/>
          <a:p>
            <a:pPr algn="just"/>
            <a:r>
              <a:rPr lang="en-US" sz="900" dirty="0" smtClean="0">
                <a:solidFill>
                  <a:srgbClr val="7F7F7F"/>
                </a:solidFill>
                <a:latin typeface="+mj-lt"/>
                <a:cs typeface="Arial" panose="020B0604020202020204" pitchFamily="34" charset="0"/>
              </a:rPr>
              <a:t/>
            </a:r>
            <a:br>
              <a:rPr lang="en-US" sz="900" dirty="0" smtClean="0">
                <a:solidFill>
                  <a:srgbClr val="7F7F7F"/>
                </a:solidFill>
                <a:latin typeface="+mj-lt"/>
                <a:cs typeface="Arial" panose="020B0604020202020204" pitchFamily="34" charset="0"/>
              </a:rPr>
            </a:br>
            <a:r>
              <a:rPr lang="en-US" sz="900" dirty="0" smtClean="0">
                <a:solidFill>
                  <a:srgbClr val="595959"/>
                </a:solidFill>
                <a:latin typeface="+mj-lt"/>
                <a:cs typeface="Arial" panose="020B0604020202020204" pitchFamily="34" charset="0"/>
              </a:rPr>
              <a:t>Q104. </a:t>
            </a:r>
            <a:r>
              <a:rPr lang="fr-CA" sz="900" dirty="0">
                <a:solidFill>
                  <a:srgbClr val="595959"/>
                </a:solidFill>
                <a:latin typeface="+mj-lt"/>
                <a:cs typeface="Arial" panose="020B0604020202020204" pitchFamily="34" charset="0"/>
              </a:rPr>
              <a:t>Pour chacune des paires d’énoncés </a:t>
            </a:r>
            <a:r>
              <a:rPr lang="fr-CA" sz="900" dirty="0" smtClean="0">
                <a:solidFill>
                  <a:srgbClr val="595959"/>
                </a:solidFill>
                <a:latin typeface="+mj-lt"/>
                <a:cs typeface="Arial" panose="020B0604020202020204" pitchFamily="34" charset="0"/>
              </a:rPr>
              <a:t>suivantes, </a:t>
            </a:r>
            <a:r>
              <a:rPr lang="fr-CA" sz="900" dirty="0">
                <a:solidFill>
                  <a:srgbClr val="595959"/>
                </a:solidFill>
                <a:latin typeface="+mj-lt"/>
                <a:cs typeface="Arial" panose="020B0604020202020204" pitchFamily="34" charset="0"/>
              </a:rPr>
              <a:t>vous devez choisir parmi deux énoncés, A et B, celui duquel vous vous sentez le plus proche en choisissant la case qui correspond le plus à votre opinion.</a:t>
            </a:r>
            <a:endParaRPr lang="fr-FR" sz="900" dirty="0">
              <a:solidFill>
                <a:srgbClr val="595959"/>
              </a:solidFill>
              <a:latin typeface="+mj-lt"/>
              <a:cs typeface="Arial" panose="020B0604020202020204" pitchFamily="34" charset="0"/>
            </a:endParaRPr>
          </a:p>
        </p:txBody>
      </p:sp>
      <p:sp>
        <p:nvSpPr>
          <p:cNvPr id="7" name="Rectangle 6"/>
          <p:cNvSpPr/>
          <p:nvPr>
            <p:custDataLst>
              <p:tags r:id="rId6"/>
            </p:custDataLst>
          </p:nvPr>
        </p:nvSpPr>
        <p:spPr>
          <a:xfrm>
            <a:off x="488893" y="1141835"/>
            <a:ext cx="2226892" cy="230832"/>
          </a:xfrm>
          <a:prstGeom prst="rect">
            <a:avLst/>
          </a:prstGeom>
        </p:spPr>
        <p:txBody>
          <a:bodyPr wrap="none">
            <a:spAutoFit/>
          </a:bodyPr>
          <a:lstStyle/>
          <a:p>
            <a:r>
              <a:rPr lang="fr-CA" sz="900" dirty="0">
                <a:solidFill>
                  <a:srgbClr val="9BBB59"/>
                </a:solidFill>
                <a:latin typeface="Arial" panose="020B0604020202020204" pitchFamily="34" charset="0"/>
                <a:cs typeface="Arial" panose="020B0604020202020204" pitchFamily="34" charset="0"/>
              </a:rPr>
              <a:t>Base : ensemble des </a:t>
            </a:r>
            <a:r>
              <a:rPr lang="fr-CA" sz="900" dirty="0" smtClean="0">
                <a:solidFill>
                  <a:srgbClr val="9BBB59"/>
                </a:solidFill>
                <a:latin typeface="Arial" panose="020B0604020202020204" pitchFamily="34" charset="0"/>
                <a:cs typeface="Arial" panose="020B0604020202020204" pitchFamily="34" charset="0"/>
              </a:rPr>
              <a:t>répondants n=800</a:t>
            </a:r>
            <a:endParaRPr lang="fr-CA" sz="9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92076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4294967295"/>
            <p:custDataLst>
              <p:tags r:id="rId1"/>
            </p:custDataLst>
          </p:nvPr>
        </p:nvSpPr>
        <p:spPr>
          <a:xfrm>
            <a:off x="558800" y="6483350"/>
            <a:ext cx="2560638" cy="238125"/>
          </a:xfrm>
          <a:prstGeom prst="rect">
            <a:avLst/>
          </a:prstGeom>
        </p:spPr>
        <p:txBody>
          <a:bodyPr/>
          <a:lstStyle/>
          <a:p>
            <a:pPr>
              <a:defRPr/>
            </a:pPr>
            <a:r>
              <a:rPr lang="en-CA" smtClean="0">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4294967295"/>
            <p:custDataLst>
              <p:tags r:id="rId2"/>
            </p:custDataLst>
          </p:nvPr>
        </p:nvSpPr>
        <p:spPr>
          <a:xfrm>
            <a:off x="5989638" y="6483350"/>
            <a:ext cx="2597150" cy="238125"/>
          </a:xfrm>
          <a:prstGeom prst="rect">
            <a:avLst/>
          </a:prstGeom>
        </p:spPr>
        <p:txBody>
          <a:bodyPr/>
          <a:lstStyle/>
          <a:p>
            <a:pPr>
              <a:defRPr/>
            </a:pPr>
            <a:fld id="{18239141-2E42-4ABB-84FD-6FABED6D0D53}" type="slidenum">
              <a:rPr lang="en-CA" smtClean="0">
                <a:solidFill>
                  <a:srgbClr val="000000">
                    <a:tint val="75000"/>
                  </a:srgbClr>
                </a:solidFill>
              </a:rPr>
              <a:pPr>
                <a:defRPr/>
              </a:pPr>
              <a:t>44</a:t>
            </a:fld>
            <a:endParaRPr lang="en-CA" dirty="0">
              <a:solidFill>
                <a:srgbClr val="000000">
                  <a:tint val="75000"/>
                </a:srgbClr>
              </a:solidFill>
            </a:endParaRPr>
          </a:p>
        </p:txBody>
      </p:sp>
      <p:graphicFrame>
        <p:nvGraphicFramePr>
          <p:cNvPr id="12" name="Table 9"/>
          <p:cNvGraphicFramePr>
            <a:graphicFrameLocks noGrp="1"/>
          </p:cNvGraphicFramePr>
          <p:nvPr>
            <p:custDataLst>
              <p:tags r:id="rId3"/>
            </p:custDataLst>
            <p:extLst>
              <p:ext uri="{D42A27DB-BD31-4B8C-83A1-F6EECF244321}">
                <p14:modId xmlns:p14="http://schemas.microsoft.com/office/powerpoint/2010/main" val="3002098338"/>
              </p:ext>
            </p:extLst>
          </p:nvPr>
        </p:nvGraphicFramePr>
        <p:xfrm>
          <a:off x="611560" y="1556795"/>
          <a:ext cx="6063656" cy="4221940"/>
        </p:xfrm>
        <a:graphic>
          <a:graphicData uri="http://schemas.openxmlformats.org/drawingml/2006/table">
            <a:tbl>
              <a:tblPr firstRow="1" bandRow="1">
                <a:tableStyleId>{2D5ABB26-0587-4C30-8999-92F81FD0307C}</a:tableStyleId>
              </a:tblPr>
              <a:tblGrid>
                <a:gridCol w="2157369"/>
                <a:gridCol w="827037"/>
                <a:gridCol w="827037"/>
                <a:gridCol w="827037"/>
                <a:gridCol w="712588"/>
                <a:gridCol w="712588"/>
              </a:tblGrid>
              <a:tr h="307581">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endParaRPr lang="en-CA" sz="800" b="1" dirty="0" smtClean="0">
                        <a:solidFill>
                          <a:srgbClr val="B5CC22"/>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algn="ctr" defTabSz="914400" rtl="0" eaLnBrk="1" fontAlgn="b" latinLnBrk="0" hangingPunct="1"/>
                      <a:r>
                        <a:rPr lang="en-CA" sz="1000" b="1" kern="1200" noProof="0" dirty="0" smtClean="0">
                          <a:solidFill>
                            <a:schemeClr val="tx1">
                              <a:lumMod val="65000"/>
                              <a:lumOff val="35000"/>
                            </a:schemeClr>
                          </a:solidFill>
                          <a:latin typeface="Arial Narrow" panose="020B0606020202030204" pitchFamily="34" charset="0"/>
                          <a:ea typeface="+mn-ea"/>
                          <a:cs typeface="Arial" panose="020B0604020202020204" pitchFamily="34" charset="0"/>
                        </a:rPr>
                        <a:t>TOTAL</a:t>
                      </a:r>
                      <a:endParaRPr lang="fr-CA" sz="1000" b="1" kern="1200" noProof="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fontAlgn="b"/>
                      <a:r>
                        <a:rPr lang="fr-CA" sz="1100" b="1" kern="1200" dirty="0" smtClean="0">
                          <a:solidFill>
                            <a:schemeClr val="tx1">
                              <a:lumMod val="65000"/>
                              <a:lumOff val="35000"/>
                            </a:schemeClr>
                          </a:solidFill>
                          <a:latin typeface="Arial" panose="020B0604020202020204" pitchFamily="34" charset="0"/>
                          <a:ea typeface="+mn-ea"/>
                          <a:cs typeface="Arial" panose="020B0604020202020204" pitchFamily="34" charset="0"/>
                        </a:rPr>
                        <a:t>RÉGION</a:t>
                      </a:r>
                      <a:endParaRPr lang="fr-CA" sz="11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FF4E4"/>
                    </a:solidFill>
                  </a:tcPr>
                </a:tc>
                <a:tc hMerge="1">
                  <a:txBody>
                    <a:bodyPr/>
                    <a:lstStyle/>
                    <a:p>
                      <a:endParaRPr lang="fr-CA"/>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AF2B8"/>
                    </a:solidFill>
                  </a:tcPr>
                </a:tc>
                <a:tc gridSpan="2">
                  <a:txBody>
                    <a:bodyPr/>
                    <a:lstStyle/>
                    <a:p>
                      <a:pPr algn="ctr" fontAlgn="b"/>
                      <a:r>
                        <a:rPr lang="en-CA" sz="1100" b="1" kern="1200" dirty="0" smtClean="0">
                          <a:solidFill>
                            <a:schemeClr val="tx1">
                              <a:lumMod val="65000"/>
                              <a:lumOff val="35000"/>
                            </a:schemeClr>
                          </a:solidFill>
                          <a:latin typeface="Arial" panose="020B0604020202020204" pitchFamily="34" charset="0"/>
                          <a:ea typeface="+mn-ea"/>
                          <a:cs typeface="Arial" panose="020B0604020202020204" pitchFamily="34" charset="0"/>
                        </a:rPr>
                        <a:t>SEXE</a:t>
                      </a:r>
                      <a:endParaRPr lang="fr-CA" sz="11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FF4E4"/>
                    </a:solidFill>
                  </a:tcPr>
                </a:tc>
                <a:tc hMerge="1">
                  <a:txBody>
                    <a:bodyPr/>
                    <a:lstStyle/>
                    <a:p>
                      <a:pPr algn="ctr" fontAlgn="b"/>
                      <a:endParaRPr lang="fr-CA" sz="1100" b="1" kern="1200" dirty="0">
                        <a:solidFill>
                          <a:schemeClr val="tx1">
                            <a:lumMod val="65000"/>
                            <a:lumOff val="35000"/>
                          </a:schemeClr>
                        </a:solidFill>
                        <a:latin typeface="Arial Narrow" panose="020B0606020202030204"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AF2B8"/>
                    </a:solidFill>
                  </a:tcPr>
                </a:tc>
              </a:tr>
              <a:tr h="349284">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r>
                        <a:rPr lang="en-CA" sz="1200" b="1" dirty="0" smtClean="0">
                          <a:solidFill>
                            <a:srgbClr val="9BBB59"/>
                          </a:solidFill>
                          <a:latin typeface="Arial" pitchFamily="34" charset="0"/>
                          <a:cs typeface="Arial" pitchFamily="34" charset="0"/>
                        </a:rPr>
                        <a:t>(%) </a:t>
                      </a:r>
                      <a:r>
                        <a:rPr lang="en-CA" sz="1200" b="1" dirty="0" err="1" smtClean="0">
                          <a:solidFill>
                            <a:srgbClr val="9BBB59"/>
                          </a:solidFill>
                          <a:latin typeface="Arial" pitchFamily="34" charset="0"/>
                          <a:cs typeface="Arial" pitchFamily="34" charset="0"/>
                        </a:rPr>
                        <a:t>Très</a:t>
                      </a:r>
                      <a:r>
                        <a:rPr lang="en-CA" sz="1200" b="1" baseline="0" dirty="0" smtClean="0">
                          <a:solidFill>
                            <a:srgbClr val="9BBB59"/>
                          </a:solidFill>
                          <a:latin typeface="Arial" pitchFamily="34" charset="0"/>
                          <a:cs typeface="Arial" pitchFamily="34" charset="0"/>
                        </a:rPr>
                        <a:t> </a:t>
                      </a:r>
                      <a:r>
                        <a:rPr lang="en-CA" sz="1200" b="1" baseline="0" dirty="0" err="1" smtClean="0">
                          <a:solidFill>
                            <a:srgbClr val="9BBB59"/>
                          </a:solidFill>
                          <a:latin typeface="Arial" pitchFamily="34" charset="0"/>
                          <a:cs typeface="Arial" pitchFamily="34" charset="0"/>
                        </a:rPr>
                        <a:t>proche</a:t>
                      </a:r>
                      <a:endParaRPr lang="en-CA" sz="1200" b="1" dirty="0" smtClean="0">
                        <a:solidFill>
                          <a:srgbClr val="9BBB59"/>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algn="ctr" defTabSz="914400" rtl="0" eaLnBrk="1" fontAlgn="b" latinLnBrk="0" hangingPunct="1"/>
                      <a:endParaRPr lang="fr-CA" sz="1050" b="0" kern="1200" noProof="0" dirty="0">
                        <a:solidFill>
                          <a:schemeClr val="tx1">
                            <a:lumMod val="65000"/>
                            <a:lumOff val="35000"/>
                          </a:schemeClr>
                        </a:solidFill>
                        <a:latin typeface="Franklin Gothic Heavy"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Québec</a:t>
                      </a:r>
                      <a:r>
                        <a:rPr lang="fr-CA" sz="1000" b="1" kern="1200" baseline="0" dirty="0" smtClean="0">
                          <a:solidFill>
                            <a:schemeClr val="tx1">
                              <a:lumMod val="65000"/>
                              <a:lumOff val="35000"/>
                            </a:schemeClr>
                          </a:solidFill>
                          <a:latin typeface="Arial Narrow" panose="020B0606020202030204" pitchFamily="34" charset="0"/>
                          <a:ea typeface="+mn-ea"/>
                          <a:cs typeface="Arial" panose="020B0604020202020204" pitchFamily="34" charset="0"/>
                        </a:rPr>
                        <a:t> </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Canada </a:t>
                      </a:r>
                      <a:b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br>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hors</a:t>
                      </a:r>
                      <a:r>
                        <a:rPr lang="fr-CA" sz="1000" b="1" kern="1200" baseline="0" dirty="0" smtClean="0">
                          <a:solidFill>
                            <a:schemeClr val="tx1">
                              <a:lumMod val="65000"/>
                              <a:lumOff val="35000"/>
                            </a:schemeClr>
                          </a:solidFill>
                          <a:latin typeface="Arial Narrow" panose="020B0606020202030204" pitchFamily="34" charset="0"/>
                          <a:ea typeface="+mn-ea"/>
                          <a:cs typeface="Arial" panose="020B0604020202020204" pitchFamily="34" charset="0"/>
                        </a:rPr>
                        <a:t> QC</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Hommes</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Femmes</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r>
              <a:tr h="260286">
                <a:tc>
                  <a:txBody>
                    <a:bodyPr/>
                    <a:lstStyle/>
                    <a:p>
                      <a:pPr marL="0" marR="0" lvl="0" indent="0" algn="r" defTabSz="914400" rtl="0" eaLnBrk="0" fontAlgn="base" latinLnBrk="0" hangingPunct="0">
                        <a:lnSpc>
                          <a:spcPct val="95000"/>
                        </a:lnSpc>
                        <a:spcBef>
                          <a:spcPct val="0"/>
                        </a:spcBef>
                        <a:spcAft>
                          <a:spcPct val="0"/>
                        </a:spcAft>
                        <a:buClrTx/>
                        <a:buSzPct val="85000"/>
                        <a:buFontTx/>
                        <a:buNone/>
                        <a:tabLst/>
                        <a:defRPr/>
                      </a:pPr>
                      <a:r>
                        <a:rPr lang="en-CA" sz="800" b="1" dirty="0" smtClean="0">
                          <a:solidFill>
                            <a:srgbClr val="B5CC22"/>
                          </a:solidFill>
                          <a:latin typeface="Arial" pitchFamily="34" charset="0"/>
                          <a:cs typeface="Arial" pitchFamily="34" charset="0"/>
                        </a:rPr>
                        <a:t>n=</a:t>
                      </a:r>
                    </a:p>
                  </a:txBody>
                  <a:tcPr marL="0" marR="0" anchor="ctr">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smtClean="0">
                          <a:solidFill>
                            <a:srgbClr val="595959"/>
                          </a:solidFill>
                          <a:effectLst/>
                          <a:latin typeface="Arial"/>
                        </a:rPr>
                        <a:t>800</a:t>
                      </a: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dirty="0" smtClean="0">
                          <a:solidFill>
                            <a:srgbClr val="595959"/>
                          </a:solidFill>
                          <a:effectLst/>
                          <a:latin typeface="Arial"/>
                        </a:rPr>
                        <a:t>190</a:t>
                      </a: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dirty="0" smtClean="0">
                          <a:solidFill>
                            <a:srgbClr val="595959"/>
                          </a:solidFill>
                          <a:effectLst/>
                          <a:latin typeface="Arial"/>
                        </a:rPr>
                        <a:t>610</a:t>
                      </a: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dirty="0" smtClean="0">
                          <a:solidFill>
                            <a:srgbClr val="595959"/>
                          </a:solidFill>
                          <a:effectLst/>
                          <a:latin typeface="Arial"/>
                        </a:rPr>
                        <a:t>347</a:t>
                      </a: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dirty="0" smtClean="0">
                          <a:solidFill>
                            <a:srgbClr val="595959"/>
                          </a:solidFill>
                          <a:effectLst/>
                          <a:latin typeface="Arial"/>
                        </a:rPr>
                        <a:t>453</a:t>
                      </a: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r>
              <a:tr h="1485639">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fr-CA" sz="1100" dirty="0" smtClean="0">
                          <a:solidFill>
                            <a:srgbClr val="595959"/>
                          </a:solidFill>
                          <a:latin typeface="Arial Narrow" panose="020B0606020202030204" pitchFamily="34" charset="0"/>
                        </a:rPr>
                        <a:t>Au</a:t>
                      </a:r>
                      <a:r>
                        <a:rPr lang="fr-CA" sz="1100" baseline="0" dirty="0" smtClean="0">
                          <a:solidFill>
                            <a:srgbClr val="595959"/>
                          </a:solidFill>
                          <a:latin typeface="Arial Narrow" panose="020B0606020202030204" pitchFamily="34" charset="0"/>
                        </a:rPr>
                        <a:t> </a:t>
                      </a:r>
                      <a:r>
                        <a:rPr lang="fr-CA" sz="1100" dirty="0" smtClean="0">
                          <a:solidFill>
                            <a:srgbClr val="595959"/>
                          </a:solidFill>
                          <a:latin typeface="Arial Narrow" panose="020B0606020202030204" pitchFamily="34" charset="0"/>
                        </a:rPr>
                        <a:t>cours des 20-30 dernières années, la société Canadienne a beaucoup progressé dans son acceptation de l’homosexualité, mais il reste encore beaucoup à faire pour faire cesser  les comportements</a:t>
                      </a:r>
                      <a:r>
                        <a:rPr lang="fr-CA" sz="1100" baseline="0" dirty="0" smtClean="0">
                          <a:solidFill>
                            <a:srgbClr val="595959"/>
                          </a:solidFill>
                          <a:latin typeface="Arial Narrow" panose="020B0606020202030204" pitchFamily="34" charset="0"/>
                        </a:rPr>
                        <a:t> </a:t>
                      </a:r>
                      <a:r>
                        <a:rPr lang="fr-CA" sz="1100" dirty="0" smtClean="0">
                          <a:solidFill>
                            <a:srgbClr val="595959"/>
                          </a:solidFill>
                          <a:latin typeface="Arial Narrow" panose="020B0606020202030204" pitchFamily="34" charset="0"/>
                        </a:rPr>
                        <a:t>homophobes et l’intimidation envers les gais</a:t>
                      </a:r>
                    </a:p>
                    <a:p>
                      <a:pPr algn="l" fontAlgn="b"/>
                      <a:endParaRPr lang="fr-CA" sz="1100" b="0" i="0" u="none" strike="noStrike" dirty="0">
                        <a:solidFill>
                          <a:srgbClr val="5A5A5A"/>
                        </a:solidFill>
                        <a:effectLst/>
                        <a:latin typeface="Arial Narrow"/>
                      </a:endParaRPr>
                    </a:p>
                  </a:txBody>
                  <a:tcPr marL="9525" marR="9525" marT="9525"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100" b="0" i="0" u="none" strike="noStrike" dirty="0" smtClean="0">
                          <a:solidFill>
                            <a:srgbClr val="595959"/>
                          </a:solidFill>
                          <a:effectLst/>
                          <a:latin typeface="Arial Narrow" panose="020B0606020202030204" pitchFamily="34" charset="0"/>
                        </a:rPr>
                        <a:t>36</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100" b="0" i="0" u="none" strike="noStrike" dirty="0" smtClean="0">
                          <a:solidFill>
                            <a:srgbClr val="595959"/>
                          </a:solidFill>
                          <a:effectLst/>
                          <a:latin typeface="Arial Narrow" panose="020B0606020202030204" pitchFamily="34" charset="0"/>
                        </a:rPr>
                        <a:t>32</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en-CA" sz="1100" b="0" i="0" u="none" strike="noStrike" dirty="0" smtClean="0">
                          <a:solidFill>
                            <a:srgbClr val="595959"/>
                          </a:solidFill>
                          <a:effectLst/>
                          <a:latin typeface="Arial Narrow" panose="020B0606020202030204" pitchFamily="34" charset="0"/>
                        </a:rPr>
                        <a:t>38</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en-CA" sz="1100" b="1" i="0" u="none" strike="noStrike" dirty="0" smtClean="0">
                          <a:solidFill>
                            <a:srgbClr val="FF0000"/>
                          </a:solidFill>
                          <a:effectLst/>
                          <a:latin typeface="Arial Narrow" panose="020B0606020202030204" pitchFamily="34" charset="0"/>
                        </a:rPr>
                        <a:t>30</a:t>
                      </a:r>
                      <a:endParaRPr lang="fr-CA" sz="1100" b="1" i="0" u="none" strike="noStrike" dirty="0">
                        <a:solidFill>
                          <a:srgbClr val="FF0000"/>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marL="0" algn="ctr" defTabSz="914400" rtl="0" eaLnBrk="1" fontAlgn="ctr" latinLnBrk="0" hangingPunct="1"/>
                      <a:r>
                        <a:rPr lang="en-CA" sz="1100" b="1" i="0" u="none" strike="noStrike" kern="1200" dirty="0" smtClean="0">
                          <a:solidFill>
                            <a:srgbClr val="00B0F0"/>
                          </a:solidFill>
                          <a:effectLst/>
                          <a:latin typeface="Arial Narrow" panose="020B0606020202030204" pitchFamily="34" charset="0"/>
                          <a:ea typeface="+mn-ea"/>
                          <a:cs typeface="+mn-cs"/>
                        </a:rPr>
                        <a:t>42</a:t>
                      </a:r>
                      <a:endParaRPr lang="fr-CA" sz="1100" b="1" i="0" u="none" strike="noStrike" kern="1200" dirty="0">
                        <a:solidFill>
                          <a:srgbClr val="00B0F0"/>
                        </a:solidFill>
                        <a:effectLst/>
                        <a:latin typeface="Arial Narrow" panose="020B0606020202030204" pitchFamily="34" charset="0"/>
                        <a:ea typeface="+mn-ea"/>
                        <a:cs typeface="+mn-cs"/>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333511">
                <a:tc>
                  <a:txBody>
                    <a:bodyPr/>
                    <a:lstStyle/>
                    <a:p>
                      <a:pPr algn="ctr"/>
                      <a:r>
                        <a:rPr lang="fr-CA" sz="1100" b="1" dirty="0" smtClean="0">
                          <a:solidFill>
                            <a:srgbClr val="595959"/>
                          </a:solidFill>
                          <a:latin typeface="Arial Narrow" panose="020B0606020202030204" pitchFamily="34" charset="0"/>
                        </a:rPr>
                        <a:t>versus</a:t>
                      </a:r>
                      <a:endParaRPr lang="fr-CA" sz="1100" b="1" dirty="0">
                        <a:solidFill>
                          <a:srgbClr val="595959"/>
                        </a:solidFill>
                        <a:latin typeface="Arial Narrow" panose="020B0606020202030204" pitchFamily="34" charset="0"/>
                      </a:endParaRPr>
                    </a:p>
                  </a:txBody>
                  <a:tcPr marL="9525" marR="9525" marT="9525"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1485639">
                <a:tc>
                  <a:txBody>
                    <a:bodyPr/>
                    <a:lstStyle/>
                    <a:p>
                      <a:r>
                        <a:rPr lang="fr-CA" sz="1100" b="0" i="0" u="none" strike="noStrike" dirty="0" smtClean="0">
                          <a:solidFill>
                            <a:srgbClr val="5A5A5A"/>
                          </a:solidFill>
                          <a:effectLst/>
                          <a:latin typeface="Arial Narrow"/>
                        </a:rPr>
                        <a:t>Au cours des 20-30 dernières années, la société Canadienne a beaucoup progressé dans son acceptation de l’homosexualité, les comportements homophobes et l’intimidation envers les gais sont maintenant devenus rares, il n’est donc plus nécessaire de militer pour les droits des homosexuels</a:t>
                      </a:r>
                      <a:endParaRPr lang="fr-CA" sz="1100" dirty="0">
                        <a:solidFill>
                          <a:srgbClr val="595959"/>
                        </a:solidFill>
                        <a:latin typeface="Arial Narrow" panose="020B0606020202030204" pitchFamily="34" charset="0"/>
                      </a:endParaRPr>
                    </a:p>
                  </a:txBody>
                  <a:tcPr marL="9525" marR="9525" marT="9525"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100" b="0" i="0" u="none" strike="noStrike" dirty="0" smtClean="0">
                          <a:solidFill>
                            <a:srgbClr val="595959"/>
                          </a:solidFill>
                          <a:effectLst/>
                          <a:latin typeface="Arial Narrow" panose="020B0606020202030204" pitchFamily="34" charset="0"/>
                        </a:rPr>
                        <a:t>8</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100" b="0" i="0" u="none" strike="noStrike" dirty="0" smtClean="0">
                          <a:solidFill>
                            <a:srgbClr val="595959"/>
                          </a:solidFill>
                          <a:effectLst/>
                          <a:latin typeface="Arial Narrow" panose="020B0606020202030204" pitchFamily="34" charset="0"/>
                        </a:rPr>
                        <a:t>9</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en-CA" sz="1100" b="0" i="0" u="none" strike="noStrike" dirty="0" smtClean="0">
                          <a:solidFill>
                            <a:srgbClr val="595959"/>
                          </a:solidFill>
                          <a:effectLst/>
                          <a:latin typeface="Arial Narrow" panose="020B0606020202030204" pitchFamily="34" charset="0"/>
                        </a:rPr>
                        <a:t>8</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marL="0" algn="ctr" defTabSz="914400" rtl="0" eaLnBrk="1" fontAlgn="ctr" latinLnBrk="0" hangingPunct="1"/>
                      <a:r>
                        <a:rPr lang="en-CA" sz="1100" b="0" i="0" u="none" strike="noStrike" kern="1200" dirty="0" smtClean="0">
                          <a:solidFill>
                            <a:srgbClr val="595959"/>
                          </a:solidFill>
                          <a:effectLst/>
                          <a:latin typeface="Arial Narrow" panose="020B0606020202030204" pitchFamily="34" charset="0"/>
                          <a:ea typeface="+mn-ea"/>
                          <a:cs typeface="+mn-cs"/>
                        </a:rPr>
                        <a:t>9</a:t>
                      </a:r>
                      <a:endParaRPr lang="fr-CA" sz="1100" b="0" i="0" u="none" strike="noStrike" kern="120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en-CA" sz="1100" b="0" i="0" u="none" strike="noStrike" dirty="0" smtClean="0">
                          <a:solidFill>
                            <a:srgbClr val="595959"/>
                          </a:solidFill>
                          <a:effectLst/>
                          <a:latin typeface="Arial Narrow" panose="020B0606020202030204" pitchFamily="34" charset="0"/>
                        </a:rPr>
                        <a:t>7</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bl>
          </a:graphicData>
        </a:graphic>
      </p:graphicFrame>
      <p:sp>
        <p:nvSpPr>
          <p:cNvPr id="8" name="Titre 4"/>
          <p:cNvSpPr>
            <a:spLocks noGrp="1"/>
          </p:cNvSpPr>
          <p:nvPr>
            <p:ph type="title"/>
            <p:custDataLst>
              <p:tags r:id="rId4"/>
            </p:custDataLst>
          </p:nvPr>
        </p:nvSpPr>
        <p:spPr>
          <a:xfrm>
            <a:off x="539552" y="404664"/>
            <a:ext cx="5328592" cy="631545"/>
          </a:xfrm>
        </p:spPr>
        <p:txBody>
          <a:bodyPr>
            <a:noAutofit/>
          </a:bodyPr>
          <a:lstStyle/>
          <a:p>
            <a:r>
              <a:rPr lang="fr-CA" sz="2000" dirty="0">
                <a:solidFill>
                  <a:srgbClr val="9BBB59"/>
                </a:solidFill>
              </a:rPr>
              <a:t>Perception face à l’utilité d’efforts de sensibilisation contre les comportements homophobes</a:t>
            </a:r>
          </a:p>
        </p:txBody>
      </p:sp>
      <p:sp>
        <p:nvSpPr>
          <p:cNvPr id="10" name="Rectangle 9"/>
          <p:cNvSpPr/>
          <p:nvPr>
            <p:custDataLst>
              <p:tags r:id="rId5"/>
            </p:custDataLst>
          </p:nvPr>
        </p:nvSpPr>
        <p:spPr>
          <a:xfrm>
            <a:off x="479654" y="5995788"/>
            <a:ext cx="8266192" cy="507831"/>
          </a:xfrm>
          <a:prstGeom prst="rect">
            <a:avLst/>
          </a:prstGeom>
        </p:spPr>
        <p:txBody>
          <a:bodyPr wrap="square">
            <a:spAutoFit/>
          </a:bodyPr>
          <a:lstStyle/>
          <a:p>
            <a:pPr algn="just"/>
            <a:r>
              <a:rPr lang="en-US" sz="900" dirty="0" smtClean="0">
                <a:solidFill>
                  <a:srgbClr val="7F7F7F"/>
                </a:solidFill>
                <a:latin typeface="+mj-lt"/>
                <a:cs typeface="Arial" panose="020B0604020202020204" pitchFamily="34" charset="0"/>
              </a:rPr>
              <a:t/>
            </a:r>
            <a:br>
              <a:rPr lang="en-US" sz="900" dirty="0" smtClean="0">
                <a:solidFill>
                  <a:srgbClr val="7F7F7F"/>
                </a:solidFill>
                <a:latin typeface="+mj-lt"/>
                <a:cs typeface="Arial" panose="020B0604020202020204" pitchFamily="34" charset="0"/>
              </a:rPr>
            </a:br>
            <a:r>
              <a:rPr lang="en-US" sz="900" dirty="0" smtClean="0">
                <a:solidFill>
                  <a:srgbClr val="595959"/>
                </a:solidFill>
                <a:latin typeface="+mj-lt"/>
                <a:cs typeface="Arial" panose="020B0604020202020204" pitchFamily="34" charset="0"/>
              </a:rPr>
              <a:t>Q104. </a:t>
            </a:r>
            <a:r>
              <a:rPr lang="fr-CA" sz="900" dirty="0">
                <a:solidFill>
                  <a:srgbClr val="595959"/>
                </a:solidFill>
                <a:latin typeface="+mj-lt"/>
                <a:cs typeface="Arial" panose="020B0604020202020204" pitchFamily="34" charset="0"/>
              </a:rPr>
              <a:t>Pour chacune des paires d’énoncés </a:t>
            </a:r>
            <a:r>
              <a:rPr lang="fr-CA" sz="900" dirty="0" smtClean="0">
                <a:solidFill>
                  <a:srgbClr val="595959"/>
                </a:solidFill>
                <a:latin typeface="+mj-lt"/>
                <a:cs typeface="Arial" panose="020B0604020202020204" pitchFamily="34" charset="0"/>
              </a:rPr>
              <a:t>suivantes, </a:t>
            </a:r>
            <a:r>
              <a:rPr lang="fr-CA" sz="900" dirty="0">
                <a:solidFill>
                  <a:srgbClr val="595959"/>
                </a:solidFill>
                <a:latin typeface="+mj-lt"/>
                <a:cs typeface="Arial" panose="020B0604020202020204" pitchFamily="34" charset="0"/>
              </a:rPr>
              <a:t>vous devez choisir parmi deux énoncés, A et B, celui duquel vous vous sentez le plus proche en choisissant la case qui correspond le plus à votre opinion.</a:t>
            </a:r>
            <a:endParaRPr lang="fr-FR" sz="900" dirty="0">
              <a:solidFill>
                <a:srgbClr val="595959"/>
              </a:solidFill>
              <a:latin typeface="+mj-lt"/>
              <a:cs typeface="Arial" panose="020B0604020202020204" pitchFamily="34" charset="0"/>
            </a:endParaRPr>
          </a:p>
        </p:txBody>
      </p:sp>
      <p:sp>
        <p:nvSpPr>
          <p:cNvPr id="7" name="Rectangle 6"/>
          <p:cNvSpPr/>
          <p:nvPr>
            <p:custDataLst>
              <p:tags r:id="rId6"/>
            </p:custDataLst>
          </p:nvPr>
        </p:nvSpPr>
        <p:spPr>
          <a:xfrm>
            <a:off x="488893" y="1141835"/>
            <a:ext cx="2226892" cy="230832"/>
          </a:xfrm>
          <a:prstGeom prst="rect">
            <a:avLst/>
          </a:prstGeom>
        </p:spPr>
        <p:txBody>
          <a:bodyPr wrap="none">
            <a:spAutoFit/>
          </a:bodyPr>
          <a:lstStyle/>
          <a:p>
            <a:r>
              <a:rPr lang="fr-CA" sz="900" dirty="0">
                <a:solidFill>
                  <a:srgbClr val="9BBB59"/>
                </a:solidFill>
                <a:latin typeface="Arial" panose="020B0604020202020204" pitchFamily="34" charset="0"/>
                <a:cs typeface="Arial" panose="020B0604020202020204" pitchFamily="34" charset="0"/>
              </a:rPr>
              <a:t>Base : ensemble des </a:t>
            </a:r>
            <a:r>
              <a:rPr lang="fr-CA" sz="900" dirty="0" smtClean="0">
                <a:solidFill>
                  <a:srgbClr val="9BBB59"/>
                </a:solidFill>
                <a:latin typeface="Arial" panose="020B0604020202020204" pitchFamily="34" charset="0"/>
                <a:cs typeface="Arial" panose="020B0604020202020204" pitchFamily="34" charset="0"/>
              </a:rPr>
              <a:t>répondants n=800</a:t>
            </a:r>
            <a:endParaRPr lang="fr-CA" sz="9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97963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custDataLst>
              <p:tags r:id="rId1"/>
            </p:custDataLst>
          </p:nvPr>
        </p:nvSpPr>
        <p:spPr/>
        <p:txBody>
          <a:bodyPr/>
          <a:lstStyle/>
          <a:p>
            <a:r>
              <a:rPr lang="en-CA" dirty="0" smtClean="0">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2"/>
            <p:custDataLst>
              <p:tags r:id="rId2"/>
            </p:custDataLst>
          </p:nvPr>
        </p:nvSpPr>
        <p:spPr/>
        <p:txBody>
          <a:bodyPr/>
          <a:lstStyle/>
          <a:p>
            <a:fld id="{E7B58D81-04C7-47EB-9B1C-20051A4D7758}" type="slidenum">
              <a:rPr lang="en-CA" smtClean="0">
                <a:solidFill>
                  <a:srgbClr val="000000">
                    <a:tint val="75000"/>
                  </a:srgbClr>
                </a:solidFill>
              </a:rPr>
              <a:pPr/>
              <a:t>45</a:t>
            </a:fld>
            <a:endParaRPr lang="en-CA" dirty="0">
              <a:solidFill>
                <a:srgbClr val="000000">
                  <a:tint val="75000"/>
                </a:srgbClr>
              </a:solidFill>
            </a:endParaRPr>
          </a:p>
        </p:txBody>
      </p:sp>
      <p:sp>
        <p:nvSpPr>
          <p:cNvPr id="7" name="Rectangle 6"/>
          <p:cNvSpPr/>
          <p:nvPr>
            <p:custDataLst>
              <p:tags r:id="rId3"/>
            </p:custDataLst>
          </p:nvPr>
        </p:nvSpPr>
        <p:spPr>
          <a:xfrm>
            <a:off x="479654" y="5996905"/>
            <a:ext cx="8266192" cy="507831"/>
          </a:xfrm>
          <a:prstGeom prst="rect">
            <a:avLst/>
          </a:prstGeom>
        </p:spPr>
        <p:txBody>
          <a:bodyPr wrap="square">
            <a:spAutoFit/>
          </a:bodyPr>
          <a:lstStyle/>
          <a:p>
            <a:r>
              <a:rPr lang="en-US" sz="900" dirty="0" smtClean="0">
                <a:solidFill>
                  <a:srgbClr val="7F7F7F"/>
                </a:solidFill>
                <a:latin typeface="+mj-lt"/>
              </a:rPr>
              <a:t/>
            </a:r>
            <a:br>
              <a:rPr lang="en-US" sz="900" dirty="0" smtClean="0">
                <a:solidFill>
                  <a:srgbClr val="7F7F7F"/>
                </a:solidFill>
                <a:latin typeface="+mj-lt"/>
              </a:rPr>
            </a:br>
            <a:r>
              <a:rPr lang="en-US" sz="900" dirty="0" smtClean="0">
                <a:solidFill>
                  <a:srgbClr val="595959"/>
                </a:solidFill>
                <a:latin typeface="+mj-lt"/>
                <a:cs typeface="Arial" panose="020B0604020202020204" pitchFamily="34" charset="0"/>
              </a:rPr>
              <a:t>Q102. </a:t>
            </a:r>
            <a:r>
              <a:rPr lang="fr-CA" sz="900" dirty="0">
                <a:solidFill>
                  <a:srgbClr val="595959"/>
                </a:solidFill>
                <a:latin typeface="+mj-lt"/>
                <a:cs typeface="Arial" panose="020B0604020202020204" pitchFamily="34" charset="0"/>
              </a:rPr>
              <a:t>Avez-vous déjà vu les acronymes </a:t>
            </a:r>
            <a:r>
              <a:rPr lang="fr-CA" sz="900" dirty="0" smtClean="0">
                <a:solidFill>
                  <a:srgbClr val="595959"/>
                </a:solidFill>
                <a:latin typeface="+mj-lt"/>
                <a:cs typeface="Arial" panose="020B0604020202020204" pitchFamily="34" charset="0"/>
              </a:rPr>
              <a:t>suivants?</a:t>
            </a:r>
            <a:br>
              <a:rPr lang="fr-CA" sz="900" dirty="0" smtClean="0">
                <a:solidFill>
                  <a:srgbClr val="595959"/>
                </a:solidFill>
                <a:latin typeface="+mj-lt"/>
                <a:cs typeface="Arial" panose="020B0604020202020204" pitchFamily="34" charset="0"/>
              </a:rPr>
            </a:br>
            <a:r>
              <a:rPr lang="en-US" sz="900" dirty="0">
                <a:solidFill>
                  <a:srgbClr val="595959"/>
                </a:solidFill>
                <a:latin typeface="+mj-lt"/>
                <a:cs typeface="Arial" panose="020B0604020202020204" pitchFamily="34" charset="0"/>
              </a:rPr>
              <a:t>Q103. </a:t>
            </a:r>
            <a:r>
              <a:rPr lang="fr-CA" sz="900" dirty="0">
                <a:solidFill>
                  <a:srgbClr val="595959"/>
                </a:solidFill>
                <a:latin typeface="+mj-lt"/>
                <a:cs typeface="Arial" panose="020B0604020202020204" pitchFamily="34" charset="0"/>
              </a:rPr>
              <a:t>Savez-vous ce que ces acronymes </a:t>
            </a:r>
            <a:r>
              <a:rPr lang="fr-CA" sz="900" dirty="0" smtClean="0">
                <a:solidFill>
                  <a:srgbClr val="595959"/>
                </a:solidFill>
                <a:latin typeface="+mj-lt"/>
                <a:cs typeface="Arial" panose="020B0604020202020204" pitchFamily="34" charset="0"/>
              </a:rPr>
              <a:t>signifient?</a:t>
            </a:r>
            <a:endParaRPr lang="fr-FR" sz="900" dirty="0">
              <a:solidFill>
                <a:srgbClr val="595959"/>
              </a:solidFill>
              <a:latin typeface="+mj-lt"/>
              <a:cs typeface="Arial" panose="020B0604020202020204" pitchFamily="34" charset="0"/>
            </a:endParaRPr>
          </a:p>
        </p:txBody>
      </p:sp>
      <p:graphicFrame>
        <p:nvGraphicFramePr>
          <p:cNvPr id="9" name="Graphique 8"/>
          <p:cNvGraphicFramePr/>
          <p:nvPr>
            <p:custDataLst>
              <p:tags r:id="rId4"/>
            </p:custDataLst>
            <p:extLst>
              <p:ext uri="{D42A27DB-BD31-4B8C-83A1-F6EECF244321}">
                <p14:modId xmlns:p14="http://schemas.microsoft.com/office/powerpoint/2010/main" val="4049695978"/>
              </p:ext>
            </p:extLst>
          </p:nvPr>
        </p:nvGraphicFramePr>
        <p:xfrm>
          <a:off x="179512" y="1402512"/>
          <a:ext cx="7128792" cy="4719744"/>
        </p:xfrm>
        <a:graphic>
          <a:graphicData uri="http://schemas.openxmlformats.org/drawingml/2006/chart">
            <c:chart xmlns:c="http://schemas.openxmlformats.org/drawingml/2006/chart" xmlns:r="http://schemas.openxmlformats.org/officeDocument/2006/relationships" r:id="rId10"/>
          </a:graphicData>
        </a:graphic>
      </p:graphicFrame>
      <p:sp>
        <p:nvSpPr>
          <p:cNvPr id="12" name="Titre 4"/>
          <p:cNvSpPr>
            <a:spLocks noGrp="1"/>
          </p:cNvSpPr>
          <p:nvPr>
            <p:ph type="title"/>
            <p:custDataLst>
              <p:tags r:id="rId5"/>
            </p:custDataLst>
          </p:nvPr>
        </p:nvSpPr>
        <p:spPr>
          <a:xfrm>
            <a:off x="580030" y="490669"/>
            <a:ext cx="5288114" cy="631545"/>
          </a:xfrm>
        </p:spPr>
        <p:txBody>
          <a:bodyPr>
            <a:normAutofit/>
          </a:bodyPr>
          <a:lstStyle/>
          <a:p>
            <a:r>
              <a:rPr lang="fr-CA" sz="2000" dirty="0" smtClean="0">
                <a:solidFill>
                  <a:srgbClr val="9BBB59"/>
                </a:solidFill>
              </a:rPr>
              <a:t>Connaissance de différents acronymes</a:t>
            </a:r>
            <a:endParaRPr lang="fr-CA" sz="2000" dirty="0">
              <a:solidFill>
                <a:srgbClr val="9BBB59"/>
              </a:solidFill>
            </a:endParaRPr>
          </a:p>
        </p:txBody>
      </p:sp>
      <p:sp>
        <p:nvSpPr>
          <p:cNvPr id="14" name="Rectangle 13"/>
          <p:cNvSpPr/>
          <p:nvPr>
            <p:custDataLst>
              <p:tags r:id="rId6"/>
            </p:custDataLst>
          </p:nvPr>
        </p:nvSpPr>
        <p:spPr>
          <a:xfrm>
            <a:off x="488893" y="1141835"/>
            <a:ext cx="2226892" cy="230832"/>
          </a:xfrm>
          <a:prstGeom prst="rect">
            <a:avLst/>
          </a:prstGeom>
        </p:spPr>
        <p:txBody>
          <a:bodyPr wrap="none">
            <a:spAutoFit/>
          </a:bodyPr>
          <a:lstStyle/>
          <a:p>
            <a:r>
              <a:rPr lang="fr-CA" sz="900" dirty="0">
                <a:solidFill>
                  <a:srgbClr val="9BBB59"/>
                </a:solidFill>
                <a:latin typeface="Arial" panose="020B0604020202020204" pitchFamily="34" charset="0"/>
                <a:cs typeface="Arial" panose="020B0604020202020204" pitchFamily="34" charset="0"/>
              </a:rPr>
              <a:t>Base : ensemble des </a:t>
            </a:r>
            <a:r>
              <a:rPr lang="fr-CA" sz="900" dirty="0" smtClean="0">
                <a:solidFill>
                  <a:srgbClr val="9BBB59"/>
                </a:solidFill>
                <a:latin typeface="Arial" panose="020B0604020202020204" pitchFamily="34" charset="0"/>
                <a:cs typeface="Arial" panose="020B0604020202020204" pitchFamily="34" charset="0"/>
              </a:rPr>
              <a:t>répondants n=800</a:t>
            </a:r>
            <a:endParaRPr lang="fr-CA" sz="900" dirty="0">
              <a:solidFill>
                <a:srgbClr val="000000"/>
              </a:solidFill>
              <a:latin typeface="Arial" panose="020B0604020202020204" pitchFamily="34" charset="0"/>
              <a:cs typeface="Arial" panose="020B0604020202020204" pitchFamily="34" charset="0"/>
            </a:endParaRPr>
          </a:p>
        </p:txBody>
      </p:sp>
      <p:graphicFrame>
        <p:nvGraphicFramePr>
          <p:cNvPr id="8" name="Tableau 7"/>
          <p:cNvGraphicFramePr>
            <a:graphicFrameLocks noGrp="1"/>
          </p:cNvGraphicFramePr>
          <p:nvPr>
            <p:custDataLst>
              <p:tags r:id="rId7"/>
            </p:custDataLst>
            <p:extLst>
              <p:ext uri="{D42A27DB-BD31-4B8C-83A1-F6EECF244321}">
                <p14:modId xmlns:p14="http://schemas.microsoft.com/office/powerpoint/2010/main" val="2748305401"/>
              </p:ext>
            </p:extLst>
          </p:nvPr>
        </p:nvGraphicFramePr>
        <p:xfrm>
          <a:off x="7164288" y="953160"/>
          <a:ext cx="1581558" cy="4636080"/>
        </p:xfrm>
        <a:graphic>
          <a:graphicData uri="http://schemas.openxmlformats.org/drawingml/2006/table">
            <a:tbl>
              <a:tblPr firstRow="1" bandRow="1">
                <a:tableStyleId>{073A0DAA-6AF3-43AB-8588-CEC1D06C72B9}</a:tableStyleId>
              </a:tblPr>
              <a:tblGrid>
                <a:gridCol w="1581558"/>
              </a:tblGrid>
              <a:tr h="46913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A" sz="1200" u="none" dirty="0" smtClean="0">
                          <a:solidFill>
                            <a:srgbClr val="5A5A5A"/>
                          </a:solidFill>
                          <a:latin typeface="Arial" panose="020B0604020202020204" pitchFamily="34" charset="0"/>
                          <a:cs typeface="Arial" panose="020B0604020202020204" pitchFamily="34" charset="0"/>
                        </a:rPr>
                        <a:t>Total </a:t>
                      </a:r>
                      <a:br>
                        <a:rPr lang="fr-CA" sz="1200" u="none" dirty="0" smtClean="0">
                          <a:solidFill>
                            <a:srgbClr val="5A5A5A"/>
                          </a:solidFill>
                          <a:latin typeface="Arial" panose="020B0604020202020204" pitchFamily="34" charset="0"/>
                          <a:cs typeface="Arial" panose="020B0604020202020204" pitchFamily="34" charset="0"/>
                        </a:rPr>
                      </a:br>
                      <a:r>
                        <a:rPr lang="fr-CA" sz="1200" u="none" dirty="0" smtClean="0">
                          <a:solidFill>
                            <a:srgbClr val="5A5A5A"/>
                          </a:solidFill>
                          <a:latin typeface="Arial" panose="020B0604020202020204" pitchFamily="34" charset="0"/>
                          <a:cs typeface="Arial" panose="020B0604020202020204" pitchFamily="34" charset="0"/>
                        </a:rPr>
                        <a:t>A déjà vu / entendu cet acronyme</a:t>
                      </a:r>
                    </a:p>
                  </a:txBody>
                  <a:tcPr>
                    <a:lnB w="19050" cap="flat" cmpd="sng" algn="ctr">
                      <a:solidFill>
                        <a:schemeClr val="tx1">
                          <a:lumMod val="50000"/>
                          <a:lumOff val="50000"/>
                        </a:schemeClr>
                      </a:solidFill>
                      <a:prstDash val="solid"/>
                      <a:round/>
                      <a:headEnd type="none" w="med" len="med"/>
                      <a:tailEnd type="none" w="med" len="med"/>
                    </a:lnB>
                    <a:noFill/>
                  </a:tcPr>
                </a:tc>
              </a:tr>
              <a:tr h="1332000">
                <a:tc>
                  <a:txBody>
                    <a:bodyPr/>
                    <a:lstStyle/>
                    <a:p>
                      <a:pPr algn="ctr"/>
                      <a:r>
                        <a:rPr lang="fr-CA" sz="1200" b="1" dirty="0" smtClean="0">
                          <a:solidFill>
                            <a:srgbClr val="5A5A5A"/>
                          </a:solidFill>
                          <a:latin typeface="Arial" panose="020B0604020202020204" pitchFamily="34" charset="0"/>
                          <a:cs typeface="Arial" panose="020B0604020202020204" pitchFamily="34" charset="0"/>
                        </a:rPr>
                        <a:t>76%</a:t>
                      </a:r>
                      <a:endParaRPr lang="fr-CA" sz="1200" b="1" dirty="0">
                        <a:solidFill>
                          <a:srgbClr val="5A5A5A"/>
                        </a:solidFill>
                        <a:latin typeface="Arial" panose="020B0604020202020204" pitchFamily="34" charset="0"/>
                        <a:cs typeface="Arial" panose="020B0604020202020204" pitchFamily="34" charset="0"/>
                      </a:endParaRPr>
                    </a:p>
                  </a:txBody>
                  <a:tcPr anchor="ctr">
                    <a:lnT w="19050" cap="flat" cmpd="sng" algn="ctr">
                      <a:solidFill>
                        <a:schemeClr val="tx1">
                          <a:lumMod val="50000"/>
                          <a:lumOff val="50000"/>
                        </a:schemeClr>
                      </a:solidFill>
                      <a:prstDash val="solid"/>
                      <a:round/>
                      <a:headEnd type="none" w="med" len="med"/>
                      <a:tailEnd type="none" w="med" len="med"/>
                    </a:lnT>
                    <a:noFill/>
                  </a:tcPr>
                </a:tc>
              </a:tr>
              <a:tr h="1332000">
                <a:tc>
                  <a:txBody>
                    <a:bodyPr/>
                    <a:lstStyle/>
                    <a:p>
                      <a:pPr algn="ctr"/>
                      <a:r>
                        <a:rPr lang="fr-CA" sz="1200" b="1" dirty="0" smtClean="0">
                          <a:solidFill>
                            <a:srgbClr val="5A5A5A"/>
                          </a:solidFill>
                          <a:latin typeface="Arial" panose="020B0604020202020204" pitchFamily="34" charset="0"/>
                          <a:cs typeface="Arial" panose="020B0604020202020204" pitchFamily="34" charset="0"/>
                        </a:rPr>
                        <a:t>60%</a:t>
                      </a:r>
                      <a:endParaRPr lang="fr-CA" sz="1200" b="1" dirty="0">
                        <a:solidFill>
                          <a:srgbClr val="5A5A5A"/>
                        </a:solidFill>
                        <a:latin typeface="Arial" panose="020B0604020202020204" pitchFamily="34" charset="0"/>
                        <a:cs typeface="Arial" panose="020B0604020202020204" pitchFamily="34" charset="0"/>
                      </a:endParaRPr>
                    </a:p>
                  </a:txBody>
                  <a:tcPr anchor="ctr">
                    <a:noFill/>
                  </a:tcPr>
                </a:tc>
              </a:tr>
              <a:tr h="1332000">
                <a:tc>
                  <a:txBody>
                    <a:bodyPr/>
                    <a:lstStyle/>
                    <a:p>
                      <a:pPr algn="ctr"/>
                      <a:r>
                        <a:rPr lang="fr-CA" sz="1200" b="1" dirty="0" smtClean="0">
                          <a:solidFill>
                            <a:srgbClr val="5A5A5A"/>
                          </a:solidFill>
                          <a:latin typeface="Arial" panose="020B0604020202020204" pitchFamily="34" charset="0"/>
                          <a:cs typeface="Arial" panose="020B0604020202020204" pitchFamily="34" charset="0"/>
                        </a:rPr>
                        <a:t>12%</a:t>
                      </a:r>
                      <a:endParaRPr lang="fr-CA" sz="1200" b="1" dirty="0">
                        <a:solidFill>
                          <a:srgbClr val="5A5A5A"/>
                        </a:solidFill>
                        <a:latin typeface="Arial" panose="020B0604020202020204" pitchFamily="34" charset="0"/>
                        <a:cs typeface="Arial" panose="020B0604020202020204" pitchFamily="34" charset="0"/>
                      </a:endParaRPr>
                    </a:p>
                  </a:txBody>
                  <a:tcPr anchor="ctr">
                    <a:noFill/>
                  </a:tcPr>
                </a:tc>
              </a:tr>
            </a:tbl>
          </a:graphicData>
        </a:graphic>
      </p:graphicFrame>
    </p:spTree>
    <p:extLst>
      <p:ext uri="{BB962C8B-B14F-4D97-AF65-F5344CB8AC3E}">
        <p14:creationId xmlns:p14="http://schemas.microsoft.com/office/powerpoint/2010/main" val="153529582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9"/>
          <p:cNvGraphicFramePr>
            <a:graphicFrameLocks noGrp="1"/>
          </p:cNvGraphicFramePr>
          <p:nvPr>
            <p:custDataLst>
              <p:tags r:id="rId1"/>
            </p:custDataLst>
            <p:extLst>
              <p:ext uri="{D42A27DB-BD31-4B8C-83A1-F6EECF244321}">
                <p14:modId xmlns:p14="http://schemas.microsoft.com/office/powerpoint/2010/main" val="3779372217"/>
              </p:ext>
            </p:extLst>
          </p:nvPr>
        </p:nvGraphicFramePr>
        <p:xfrm>
          <a:off x="611560" y="1556794"/>
          <a:ext cx="6355182" cy="3816422"/>
        </p:xfrm>
        <a:graphic>
          <a:graphicData uri="http://schemas.openxmlformats.org/drawingml/2006/table">
            <a:tbl>
              <a:tblPr firstRow="1" bandRow="1">
                <a:tableStyleId>{2D5ABB26-0587-4C30-8999-92F81FD0307C}</a:tableStyleId>
              </a:tblPr>
              <a:tblGrid>
                <a:gridCol w="1407494"/>
                <a:gridCol w="539569"/>
                <a:gridCol w="539569"/>
                <a:gridCol w="539569"/>
                <a:gridCol w="539569"/>
                <a:gridCol w="464902"/>
                <a:gridCol w="464902"/>
                <a:gridCol w="464902"/>
                <a:gridCol w="464902"/>
                <a:gridCol w="464902"/>
                <a:gridCol w="464902"/>
              </a:tblGrid>
              <a:tr h="370899">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endParaRPr lang="en-CA" sz="800" b="1" dirty="0" smtClean="0">
                        <a:solidFill>
                          <a:srgbClr val="B5CC22"/>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algn="ctr" defTabSz="914400" rtl="0" eaLnBrk="1" fontAlgn="b" latinLnBrk="0" hangingPunct="1"/>
                      <a:endParaRPr lang="fr-CA" sz="1000" b="1" kern="1200" noProof="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algn="ctr" defTabSz="914400" rtl="0" eaLnBrk="1" fontAlgn="b" latinLnBrk="0" hangingPunct="1"/>
                      <a:r>
                        <a:rPr lang="en-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TOTAL</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fontAlgn="b"/>
                      <a:r>
                        <a:rPr lang="fr-CA" sz="1100" b="1" kern="1200" dirty="0" smtClean="0">
                          <a:solidFill>
                            <a:schemeClr val="tx1">
                              <a:lumMod val="65000"/>
                              <a:lumOff val="35000"/>
                            </a:schemeClr>
                          </a:solidFill>
                          <a:latin typeface="Arial" panose="020B0604020202020204" pitchFamily="34" charset="0"/>
                          <a:ea typeface="+mn-ea"/>
                          <a:cs typeface="Arial" panose="020B0604020202020204" pitchFamily="34" charset="0"/>
                        </a:rPr>
                        <a:t>RÉGION</a:t>
                      </a:r>
                      <a:endParaRPr lang="fr-CA" sz="11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FF4E4"/>
                    </a:solidFill>
                  </a:tcPr>
                </a:tc>
                <a:tc hMerge="1">
                  <a:txBody>
                    <a:bodyPr/>
                    <a:lstStyle/>
                    <a:p>
                      <a:endParaRPr lang="fr-CA"/>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AF2B8"/>
                    </a:solidFill>
                  </a:tcPr>
                </a:tc>
                <a:tc gridSpan="6">
                  <a:txBody>
                    <a:bodyPr/>
                    <a:lstStyle/>
                    <a:p>
                      <a:pPr algn="ctr" fontAlgn="b"/>
                      <a:r>
                        <a:rPr lang="en-CA" sz="1100" b="1" kern="1200" dirty="0" smtClean="0">
                          <a:solidFill>
                            <a:schemeClr val="tx1">
                              <a:lumMod val="65000"/>
                              <a:lumOff val="35000"/>
                            </a:schemeClr>
                          </a:solidFill>
                          <a:latin typeface="Arial" panose="020B0604020202020204" pitchFamily="34" charset="0"/>
                          <a:ea typeface="+mn-ea"/>
                          <a:cs typeface="Arial" panose="020B0604020202020204" pitchFamily="34" charset="0"/>
                        </a:rPr>
                        <a:t>ÂGE</a:t>
                      </a:r>
                      <a:endParaRPr lang="fr-CA" sz="11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FF4E4"/>
                    </a:solidFill>
                  </a:tcPr>
                </a:tc>
                <a:tc hMerge="1">
                  <a:txBody>
                    <a:bodyPr/>
                    <a:lstStyle/>
                    <a:p>
                      <a:pPr algn="ctr" fontAlgn="b"/>
                      <a:endParaRPr lang="fr-CA" sz="1100" b="1" kern="1200" dirty="0">
                        <a:solidFill>
                          <a:schemeClr val="tx1">
                            <a:lumMod val="65000"/>
                            <a:lumOff val="35000"/>
                          </a:schemeClr>
                        </a:solidFill>
                        <a:latin typeface="Arial Narrow" panose="020B0606020202030204"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AF2B8"/>
                    </a:solidFill>
                  </a:tcPr>
                </a:tc>
                <a:tc hMerge="1">
                  <a:txBody>
                    <a:bodyPr/>
                    <a:lstStyle/>
                    <a:p>
                      <a:pPr algn="ctr" fontAlgn="b"/>
                      <a:endParaRPr lang="fr-CA" sz="11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FF4E4"/>
                    </a:solidFill>
                  </a:tcPr>
                </a:tc>
                <a:tc hMerge="1">
                  <a:txBody>
                    <a:bodyPr/>
                    <a:lstStyle/>
                    <a:p>
                      <a:pPr algn="ctr" fontAlgn="b"/>
                      <a:endParaRPr lang="fr-CA" sz="11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FF4E4"/>
                    </a:solidFill>
                  </a:tcPr>
                </a:tc>
                <a:tc hMerge="1">
                  <a:txBody>
                    <a:bodyPr/>
                    <a:lstStyle/>
                    <a:p>
                      <a:pPr algn="ctr" fontAlgn="b"/>
                      <a:endParaRPr lang="fr-CA" sz="11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FF4E4"/>
                    </a:solidFill>
                  </a:tcPr>
                </a:tc>
                <a:tc hMerge="1">
                  <a:txBody>
                    <a:bodyPr/>
                    <a:lstStyle/>
                    <a:p>
                      <a:pPr algn="ctr" fontAlgn="b"/>
                      <a:endParaRPr lang="fr-CA" sz="11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FF4E4"/>
                    </a:solidFill>
                  </a:tcPr>
                </a:tc>
              </a:tr>
              <a:tr h="421187">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r>
                        <a:rPr lang="en-CA" sz="1200" b="1" dirty="0" smtClean="0">
                          <a:solidFill>
                            <a:srgbClr val="9BBB59"/>
                          </a:solidFill>
                          <a:latin typeface="Arial" pitchFamily="34" charset="0"/>
                          <a:cs typeface="Arial" pitchFamily="34" charset="0"/>
                        </a:rPr>
                        <a:t>(%)</a:t>
                      </a: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algn="ctr" defTabSz="914400" rtl="0" eaLnBrk="1" fontAlgn="b" latinLnBrk="0" hangingPunct="1"/>
                      <a:endParaRPr lang="fr-CA" sz="1050" b="0" kern="1200" noProof="0" dirty="0">
                        <a:solidFill>
                          <a:schemeClr val="tx1">
                            <a:lumMod val="65000"/>
                            <a:lumOff val="35000"/>
                          </a:schemeClr>
                        </a:solidFill>
                        <a:latin typeface="Franklin Gothic Heavy"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fontAlgn="b"/>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Québec</a:t>
                      </a:r>
                      <a:r>
                        <a:rPr lang="fr-CA" sz="1000" b="1" kern="1200" baseline="0" dirty="0" smtClean="0">
                          <a:solidFill>
                            <a:schemeClr val="tx1">
                              <a:lumMod val="65000"/>
                              <a:lumOff val="35000"/>
                            </a:schemeClr>
                          </a:solidFill>
                          <a:latin typeface="Arial Narrow" panose="020B0606020202030204" pitchFamily="34" charset="0"/>
                          <a:ea typeface="+mn-ea"/>
                          <a:cs typeface="Arial" panose="020B0604020202020204" pitchFamily="34" charset="0"/>
                        </a:rPr>
                        <a:t> </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Canada </a:t>
                      </a:r>
                      <a:b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br>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hors</a:t>
                      </a:r>
                      <a:r>
                        <a:rPr lang="fr-CA" sz="1000" b="1" kern="1200" baseline="0" dirty="0" smtClean="0">
                          <a:solidFill>
                            <a:schemeClr val="tx1">
                              <a:lumMod val="65000"/>
                              <a:lumOff val="35000"/>
                            </a:schemeClr>
                          </a:solidFill>
                          <a:latin typeface="Arial Narrow" panose="020B0606020202030204" pitchFamily="34" charset="0"/>
                          <a:ea typeface="+mn-ea"/>
                          <a:cs typeface="Arial" panose="020B0604020202020204" pitchFamily="34" charset="0"/>
                        </a:rPr>
                        <a:t> QC</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15-17</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18-24</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25-34</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35-44</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45-54</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55+</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r>
              <a:tr h="144016">
                <a:tc>
                  <a:txBody>
                    <a:bodyPr/>
                    <a:lstStyle/>
                    <a:p>
                      <a:pPr marL="0" marR="0" lvl="0" indent="0" algn="r" defTabSz="914400" rtl="0" eaLnBrk="0" fontAlgn="base" latinLnBrk="0" hangingPunct="0">
                        <a:lnSpc>
                          <a:spcPct val="95000"/>
                        </a:lnSpc>
                        <a:spcBef>
                          <a:spcPct val="0"/>
                        </a:spcBef>
                        <a:spcAft>
                          <a:spcPct val="0"/>
                        </a:spcAft>
                        <a:buClrTx/>
                        <a:buSzPct val="85000"/>
                        <a:buFontTx/>
                        <a:buNone/>
                        <a:tabLst/>
                        <a:defRPr/>
                      </a:pPr>
                      <a:r>
                        <a:rPr lang="en-CA" sz="800" b="1" dirty="0" smtClean="0">
                          <a:solidFill>
                            <a:srgbClr val="B5CC22"/>
                          </a:solidFill>
                          <a:latin typeface="Arial" pitchFamily="34" charset="0"/>
                          <a:cs typeface="Arial" pitchFamily="34" charset="0"/>
                        </a:rPr>
                        <a:t> </a:t>
                      </a:r>
                    </a:p>
                  </a:txBody>
                  <a:tcPr marL="0" marR="0" anchor="ctr">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CA" sz="900" b="1" dirty="0" smtClean="0">
                          <a:solidFill>
                            <a:srgbClr val="B5CC22"/>
                          </a:solidFill>
                          <a:latin typeface="Arial" pitchFamily="34" charset="0"/>
                          <a:cs typeface="Arial" pitchFamily="34" charset="0"/>
                        </a:rPr>
                        <a:t> n=</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dirty="0" smtClean="0">
                          <a:solidFill>
                            <a:srgbClr val="595959"/>
                          </a:solidFill>
                          <a:effectLst/>
                          <a:latin typeface="Arial"/>
                        </a:rPr>
                        <a:t>800</a:t>
                      </a: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a:rPr>
                        <a:t>190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a:rPr>
                        <a:t>610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dirty="0" smtClean="0">
                          <a:solidFill>
                            <a:srgbClr val="595959"/>
                          </a:solidFill>
                          <a:effectLst/>
                          <a:latin typeface="Arial"/>
                        </a:rPr>
                        <a:t>95</a:t>
                      </a: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dirty="0" smtClean="0">
                          <a:solidFill>
                            <a:srgbClr val="595959"/>
                          </a:solidFill>
                          <a:effectLst/>
                          <a:latin typeface="Arial"/>
                        </a:rPr>
                        <a:t>198</a:t>
                      </a: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dirty="0" smtClean="0">
                          <a:solidFill>
                            <a:srgbClr val="595959"/>
                          </a:solidFill>
                          <a:effectLst/>
                          <a:latin typeface="Arial"/>
                        </a:rPr>
                        <a:t>87</a:t>
                      </a: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dirty="0" smtClean="0">
                          <a:solidFill>
                            <a:srgbClr val="595959"/>
                          </a:solidFill>
                          <a:effectLst/>
                          <a:latin typeface="Arial"/>
                        </a:rPr>
                        <a:t>91</a:t>
                      </a: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dirty="0" smtClean="0">
                          <a:solidFill>
                            <a:srgbClr val="595959"/>
                          </a:solidFill>
                          <a:effectLst/>
                          <a:latin typeface="Arial"/>
                        </a:rPr>
                        <a:t>122</a:t>
                      </a: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dirty="0" smtClean="0">
                          <a:solidFill>
                            <a:srgbClr val="595959"/>
                          </a:solidFill>
                          <a:effectLst/>
                          <a:latin typeface="Arial"/>
                        </a:rPr>
                        <a:t>207</a:t>
                      </a: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r>
              <a:tr h="296792">
                <a:tc gridSpan="2">
                  <a:txBody>
                    <a:bodyPr/>
                    <a:lstStyle/>
                    <a:p>
                      <a:pPr algn="l" fontAlgn="ctr"/>
                      <a:r>
                        <a:rPr lang="fr-CA" sz="1100" b="1" i="0" u="none" strike="noStrike" kern="1200" dirty="0">
                          <a:solidFill>
                            <a:srgbClr val="5A5A5A"/>
                          </a:solidFill>
                          <a:effectLst/>
                          <a:latin typeface="Arial Narrow"/>
                          <a:ea typeface="+mn-ea"/>
                          <a:cs typeface="+mn-cs"/>
                        </a:rPr>
                        <a:t>LGBT</a:t>
                      </a:r>
                    </a:p>
                  </a:txBody>
                  <a:tcPr marL="9525" marR="9525" marT="9525"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hMerge="1">
                  <a:txBody>
                    <a:bodyPr/>
                    <a:lstStyle/>
                    <a:p>
                      <a:endParaRPr lang="fr-CA"/>
                    </a:p>
                  </a:txBody>
                  <a:tcP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fr-CA" sz="1100" b="0" i="0" u="none" strike="noStrike" dirty="0">
                        <a:solidFill>
                          <a:srgbClr val="00B0F0"/>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fr-CA" sz="1100" b="0" i="0" u="none" strike="noStrike" dirty="0">
                        <a:solidFill>
                          <a:srgbClr val="00B0F0"/>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endParaRPr lang="fr-CA" sz="1100" b="0" i="0" u="none" strike="noStrike"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endParaRPr lang="fr-CA" sz="1100" b="1" i="0" u="none" strike="noStrike" dirty="0">
                        <a:solidFill>
                          <a:srgbClr val="00B0F0"/>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endParaRPr lang="fr-CA" sz="1100" b="1" i="0" u="none" strike="noStrike"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endParaRPr lang="fr-CA" sz="1100" b="1" i="0" u="none" strike="noStrike"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endParaRPr lang="fr-CA" sz="1100" b="1" i="0" u="none" strike="noStrike"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endParaRPr lang="fr-CA" sz="1100" b="1" i="0" u="none" strike="noStrike"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endParaRPr lang="fr-CA" sz="1100" b="1" i="0" u="none" strike="noStrike"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288032">
                <a:tc gridSpan="2">
                  <a:txBody>
                    <a:bodyPr/>
                    <a:lstStyle/>
                    <a:p>
                      <a:pPr marL="0" algn="l" defTabSz="914400" rtl="0" eaLnBrk="1" fontAlgn="ctr" latinLnBrk="0" hangingPunct="1"/>
                      <a:r>
                        <a:rPr lang="en-CA" sz="1100" b="0" i="0" u="none" strike="noStrike" kern="1200" dirty="0" smtClean="0">
                          <a:solidFill>
                            <a:srgbClr val="5A5A5A"/>
                          </a:solidFill>
                          <a:effectLst/>
                          <a:latin typeface="Arial Narrow"/>
                          <a:ea typeface="+mn-ea"/>
                          <a:cs typeface="+mn-cs"/>
                        </a:rPr>
                        <a:t>Total déjà vu / </a:t>
                      </a:r>
                      <a:r>
                        <a:rPr lang="en-CA" sz="1100" b="0" i="0" u="none" strike="noStrike" kern="1200" dirty="0" err="1" smtClean="0">
                          <a:solidFill>
                            <a:srgbClr val="5A5A5A"/>
                          </a:solidFill>
                          <a:effectLst/>
                          <a:latin typeface="Arial Narrow"/>
                          <a:ea typeface="+mn-ea"/>
                          <a:cs typeface="+mn-cs"/>
                        </a:rPr>
                        <a:t>entendu</a:t>
                      </a:r>
                      <a:endParaRPr lang="fr-CA" sz="1100" b="0" i="0" u="none" strike="noStrike" kern="1200" dirty="0">
                        <a:solidFill>
                          <a:srgbClr val="5A5A5A"/>
                        </a:solidFill>
                        <a:effectLst/>
                        <a:latin typeface="Arial Narrow"/>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hMerge="1">
                  <a:txBody>
                    <a:bodyPr/>
                    <a:lstStyle/>
                    <a:p>
                      <a:endParaRPr lang="fr-CA"/>
                    </a:p>
                  </a:txBody>
                  <a:tcPr/>
                </a:tc>
                <a:tc>
                  <a:txBody>
                    <a:bodyPr/>
                    <a:lstStyle/>
                    <a:p>
                      <a:pPr algn="ctr" fontAlgn="ctr"/>
                      <a:r>
                        <a:rPr lang="fr-CA" sz="1100" b="0" i="0" u="none" strike="noStrike" dirty="0" smtClean="0">
                          <a:solidFill>
                            <a:srgbClr val="595959"/>
                          </a:solidFill>
                          <a:effectLst/>
                          <a:latin typeface="Arial Narrow" panose="020B0606020202030204" pitchFamily="34" charset="0"/>
                        </a:rPr>
                        <a:t>76</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1" i="0" u="none" strike="noStrike" dirty="0" smtClean="0">
                          <a:solidFill>
                            <a:srgbClr val="E31836"/>
                          </a:solidFill>
                          <a:effectLst/>
                          <a:latin typeface="Arial Narrow" panose="020B0606020202030204" pitchFamily="34" charset="0"/>
                        </a:rPr>
                        <a:t>60</a:t>
                      </a:r>
                      <a:endParaRPr lang="fr-CA" sz="1100" b="1" i="0" u="none" strike="noStrike" dirty="0">
                        <a:solidFill>
                          <a:srgbClr val="E31836"/>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00B0F0"/>
                          </a:solidFill>
                          <a:effectLst/>
                          <a:latin typeface="Arial Narrow" panose="020B0606020202030204" pitchFamily="34" charset="0"/>
                        </a:rPr>
                        <a:t>82</a:t>
                      </a:r>
                      <a:endParaRPr lang="fr-CA" sz="1100" b="1" i="0" u="none" strike="noStrike"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E31836"/>
                          </a:solidFill>
                          <a:effectLst/>
                          <a:latin typeface="Arial Narrow" panose="020B0606020202030204" pitchFamily="34" charset="0"/>
                        </a:rPr>
                        <a:t>67</a:t>
                      </a:r>
                      <a:endParaRPr lang="fr-CA" sz="1100" b="0" i="0" u="none" strike="noStrike" dirty="0">
                        <a:solidFill>
                          <a:srgbClr val="E31836"/>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00B0F0"/>
                          </a:solidFill>
                          <a:effectLst/>
                          <a:latin typeface="Arial Narrow" panose="020B0606020202030204" pitchFamily="34" charset="0"/>
                        </a:rPr>
                        <a:t>83</a:t>
                      </a:r>
                      <a:endParaRPr lang="fr-CA" sz="1100" b="0" i="0" u="none" strike="noStrike"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00B0F0"/>
                          </a:solidFill>
                          <a:effectLst/>
                          <a:latin typeface="Arial Narrow" panose="020B0606020202030204" pitchFamily="34" charset="0"/>
                        </a:rPr>
                        <a:t>83</a:t>
                      </a:r>
                      <a:endParaRPr lang="fr-CA" sz="1100" b="0" i="0" u="none" strike="noStrike"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73</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75</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75</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216024">
                <a:tc gridSpan="2">
                  <a:txBody>
                    <a:bodyPr/>
                    <a:lstStyle/>
                    <a:p>
                      <a:pPr marL="0" algn="l" defTabSz="914400" rtl="0" eaLnBrk="1" fontAlgn="ctr" latinLnBrk="0" hangingPunct="1"/>
                      <a:r>
                        <a:rPr lang="en-CA" sz="1100" b="0" i="0" u="none" strike="noStrike" kern="1200" dirty="0" err="1" smtClean="0">
                          <a:solidFill>
                            <a:srgbClr val="5A5A5A"/>
                          </a:solidFill>
                          <a:effectLst/>
                          <a:latin typeface="Arial Narrow"/>
                          <a:ea typeface="+mn-ea"/>
                          <a:cs typeface="+mn-cs"/>
                        </a:rPr>
                        <a:t>Oui</a:t>
                      </a:r>
                      <a:r>
                        <a:rPr lang="en-CA" sz="1100" b="0" i="0" u="none" strike="noStrike" kern="1200" dirty="0" smtClean="0">
                          <a:solidFill>
                            <a:srgbClr val="5A5A5A"/>
                          </a:solidFill>
                          <a:effectLst/>
                          <a:latin typeface="Arial Narrow"/>
                          <a:ea typeface="+mn-ea"/>
                          <a:cs typeface="+mn-cs"/>
                        </a:rPr>
                        <a:t>, </a:t>
                      </a:r>
                      <a:r>
                        <a:rPr lang="en-CA" sz="1100" b="0" i="0" u="none" strike="noStrike" kern="1200" dirty="0" err="1" smtClean="0">
                          <a:solidFill>
                            <a:srgbClr val="5A5A5A"/>
                          </a:solidFill>
                          <a:effectLst/>
                          <a:latin typeface="Arial Narrow"/>
                          <a:ea typeface="+mn-ea"/>
                          <a:cs typeface="+mn-cs"/>
                        </a:rPr>
                        <a:t>connaît</a:t>
                      </a:r>
                      <a:r>
                        <a:rPr lang="en-CA" sz="1100" b="0" i="0" u="none" strike="noStrike" kern="1200" dirty="0" smtClean="0">
                          <a:solidFill>
                            <a:srgbClr val="5A5A5A"/>
                          </a:solidFill>
                          <a:effectLst/>
                          <a:latin typeface="Arial Narrow"/>
                          <a:ea typeface="+mn-ea"/>
                          <a:cs typeface="+mn-cs"/>
                        </a:rPr>
                        <a:t> </a:t>
                      </a:r>
                      <a:r>
                        <a:rPr lang="en-CA" sz="1100" b="0" i="0" u="none" strike="noStrike" kern="1200" dirty="0" err="1" smtClean="0">
                          <a:solidFill>
                            <a:srgbClr val="5A5A5A"/>
                          </a:solidFill>
                          <a:effectLst/>
                          <a:latin typeface="Arial Narrow"/>
                          <a:ea typeface="+mn-ea"/>
                          <a:cs typeface="+mn-cs"/>
                        </a:rPr>
                        <a:t>très</a:t>
                      </a:r>
                      <a:r>
                        <a:rPr lang="en-CA" sz="1100" b="0" i="0" u="none" strike="noStrike" kern="1200" dirty="0" smtClean="0">
                          <a:solidFill>
                            <a:srgbClr val="5A5A5A"/>
                          </a:solidFill>
                          <a:effectLst/>
                          <a:latin typeface="Arial Narrow"/>
                          <a:ea typeface="+mn-ea"/>
                          <a:cs typeface="+mn-cs"/>
                        </a:rPr>
                        <a:t> </a:t>
                      </a:r>
                      <a:r>
                        <a:rPr lang="en-CA" sz="1100" b="0" i="0" u="none" strike="noStrike" kern="1200" dirty="0" err="1" smtClean="0">
                          <a:solidFill>
                            <a:srgbClr val="5A5A5A"/>
                          </a:solidFill>
                          <a:effectLst/>
                          <a:latin typeface="Arial Narrow"/>
                          <a:ea typeface="+mn-ea"/>
                          <a:cs typeface="+mn-cs"/>
                        </a:rPr>
                        <a:t>bien</a:t>
                      </a:r>
                      <a:endParaRPr lang="fr-CA" sz="1100" b="0" i="0" u="none" strike="noStrike" kern="1200" dirty="0">
                        <a:solidFill>
                          <a:srgbClr val="5A5A5A"/>
                        </a:solidFill>
                        <a:effectLst/>
                        <a:latin typeface="Arial Narrow"/>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hMerge="1">
                  <a:txBody>
                    <a:bodyPr/>
                    <a:lstStyle/>
                    <a:p>
                      <a:endParaRPr lang="fr-CA"/>
                    </a:p>
                  </a:txBody>
                  <a:tcPr/>
                </a:tc>
                <a:tc>
                  <a:txBody>
                    <a:bodyPr/>
                    <a:lstStyle/>
                    <a:p>
                      <a:pPr algn="ctr" fontAlgn="ctr"/>
                      <a:r>
                        <a:rPr lang="fr-CA" sz="1100" b="0" i="0" u="none" strike="noStrike" dirty="0" smtClean="0">
                          <a:solidFill>
                            <a:srgbClr val="595959"/>
                          </a:solidFill>
                          <a:effectLst/>
                          <a:latin typeface="Arial Narrow" panose="020B0606020202030204" pitchFamily="34" charset="0"/>
                        </a:rPr>
                        <a:t>57</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1" i="0" u="none" strike="noStrike" dirty="0" smtClean="0">
                          <a:solidFill>
                            <a:srgbClr val="E31836"/>
                          </a:solidFill>
                          <a:effectLst/>
                          <a:latin typeface="Arial Narrow" panose="020B0606020202030204" pitchFamily="34" charset="0"/>
                        </a:rPr>
                        <a:t>46</a:t>
                      </a:r>
                      <a:endParaRPr lang="fr-CA" sz="1100" b="1" i="0" u="none" strike="noStrike" dirty="0">
                        <a:solidFill>
                          <a:srgbClr val="E31836"/>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00B0F0"/>
                          </a:solidFill>
                          <a:effectLst/>
                          <a:latin typeface="Arial Narrow" panose="020B0606020202030204" pitchFamily="34" charset="0"/>
                        </a:rPr>
                        <a:t>60</a:t>
                      </a:r>
                      <a:endParaRPr lang="fr-CA" sz="1100" b="1" i="0" u="none" strike="noStrike"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E31836"/>
                          </a:solidFill>
                          <a:effectLst/>
                          <a:latin typeface="Arial Narrow" panose="020B0606020202030204" pitchFamily="34" charset="0"/>
                        </a:rPr>
                        <a:t>42</a:t>
                      </a:r>
                      <a:endParaRPr lang="fr-CA" sz="1100" b="1" i="0" u="none" strike="noStrike" dirty="0">
                        <a:solidFill>
                          <a:srgbClr val="E31836"/>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00B0F0"/>
                          </a:solidFill>
                          <a:effectLst/>
                          <a:latin typeface="Arial Narrow" panose="020B0606020202030204" pitchFamily="34" charset="0"/>
                        </a:rPr>
                        <a:t>64</a:t>
                      </a:r>
                      <a:endParaRPr lang="fr-CA" sz="1100" b="0" i="0" u="none" strike="noStrike"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00B0F0"/>
                          </a:solidFill>
                          <a:effectLst/>
                          <a:latin typeface="Arial Narrow" panose="020B0606020202030204" pitchFamily="34" charset="0"/>
                        </a:rPr>
                        <a:t>73</a:t>
                      </a:r>
                      <a:endParaRPr lang="fr-CA" sz="1100" b="1" i="0" u="none" strike="noStrike"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55</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57</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E31836"/>
                          </a:solidFill>
                          <a:effectLst/>
                          <a:latin typeface="Arial Narrow" panose="020B0606020202030204" pitchFamily="34" charset="0"/>
                        </a:rPr>
                        <a:t>49</a:t>
                      </a:r>
                      <a:endParaRPr lang="fr-CA" sz="1100" b="1" i="0" u="none" strike="noStrike"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504056">
                <a:tc gridSpan="2">
                  <a:txBody>
                    <a:bodyPr/>
                    <a:lstStyle/>
                    <a:p>
                      <a:pPr marL="0" algn="l" defTabSz="914400" rtl="0" eaLnBrk="1" fontAlgn="ctr" latinLnBrk="0" hangingPunct="1"/>
                      <a:r>
                        <a:rPr lang="fr-CA" sz="1100" b="1" i="0" u="none" strike="noStrike" kern="1200" dirty="0">
                          <a:solidFill>
                            <a:srgbClr val="5A5A5A"/>
                          </a:solidFill>
                          <a:effectLst/>
                          <a:latin typeface="Arial Narrow"/>
                          <a:ea typeface="+mn-ea"/>
                          <a:cs typeface="+mn-cs"/>
                        </a:rPr>
                        <a:t>LGBTQ</a:t>
                      </a:r>
                    </a:p>
                  </a:txBody>
                  <a:tcPr marL="9525" marR="9525" marT="9525"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hMerge="1">
                  <a:txBody>
                    <a:bodyPr/>
                    <a:lstStyle/>
                    <a:p>
                      <a:endParaRPr lang="fr-CA"/>
                    </a:p>
                  </a:txBody>
                  <a:tcP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fr-CA" sz="1100" b="1" i="0" u="none" strike="noStrike" dirty="0">
                        <a:solidFill>
                          <a:srgbClr val="00B0F0"/>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fr-CA" sz="1100" b="1" i="0" u="none" strike="noStrike" dirty="0">
                        <a:solidFill>
                          <a:srgbClr val="00B0F0"/>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endParaRPr lang="fr-CA" sz="1100" b="1" i="0" u="none" strike="noStrike"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endParaRPr lang="fr-CA" sz="1100" b="1" i="0" u="none" strike="noStrike" dirty="0">
                        <a:solidFill>
                          <a:srgbClr val="E31836"/>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endParaRPr lang="fr-CA" sz="1100" b="1" i="0" u="none" strike="noStrike"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endParaRPr lang="fr-CA" sz="1100" b="1" i="0" u="none" strike="noStrike"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endParaRPr lang="fr-CA" sz="1100" b="1" i="0" u="none" strike="noStrike"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endParaRPr lang="fr-CA" sz="1100" b="1" i="0" u="none" strike="noStrike"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endParaRPr lang="fr-CA" sz="1100" b="1" i="0" u="none" strike="noStrike"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288032">
                <a:tc gridSpan="2">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CA" sz="1100" b="0" i="0" u="none" strike="noStrike" kern="1200" dirty="0" smtClean="0">
                          <a:solidFill>
                            <a:srgbClr val="5A5A5A"/>
                          </a:solidFill>
                          <a:effectLst/>
                          <a:latin typeface="Arial Narrow"/>
                          <a:ea typeface="+mn-ea"/>
                          <a:cs typeface="+mn-cs"/>
                        </a:rPr>
                        <a:t>Total déjà vu / </a:t>
                      </a:r>
                      <a:r>
                        <a:rPr lang="en-CA" sz="1100" b="0" i="0" u="none" strike="noStrike" kern="1200" dirty="0" err="1" smtClean="0">
                          <a:solidFill>
                            <a:srgbClr val="5A5A5A"/>
                          </a:solidFill>
                          <a:effectLst/>
                          <a:latin typeface="Arial Narrow"/>
                          <a:ea typeface="+mn-ea"/>
                          <a:cs typeface="+mn-cs"/>
                        </a:rPr>
                        <a:t>entendu</a:t>
                      </a:r>
                      <a:endParaRPr lang="fr-CA" sz="1100" b="0" i="0" u="none" strike="noStrike" kern="1200" dirty="0" smtClean="0">
                        <a:solidFill>
                          <a:srgbClr val="5A5A5A"/>
                        </a:solidFill>
                        <a:effectLst/>
                        <a:latin typeface="Arial Narrow"/>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hMerge="1">
                  <a:txBody>
                    <a:bodyPr/>
                    <a:lstStyle/>
                    <a:p>
                      <a:endParaRPr lang="fr-CA"/>
                    </a:p>
                  </a:txBody>
                  <a:tcPr/>
                </a:tc>
                <a:tc>
                  <a:txBody>
                    <a:bodyPr/>
                    <a:lstStyle/>
                    <a:p>
                      <a:pPr algn="ctr" fontAlgn="ctr"/>
                      <a:r>
                        <a:rPr lang="fr-CA" sz="1100" b="0" i="0" u="none" strike="noStrike" dirty="0" smtClean="0">
                          <a:solidFill>
                            <a:srgbClr val="595959"/>
                          </a:solidFill>
                          <a:effectLst/>
                          <a:latin typeface="Arial Narrow" panose="020B0606020202030204" pitchFamily="34" charset="0"/>
                        </a:rPr>
                        <a:t>60</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1" i="0" u="none" strike="noStrike" dirty="0" smtClean="0">
                          <a:solidFill>
                            <a:srgbClr val="E31836"/>
                          </a:solidFill>
                          <a:effectLst/>
                          <a:latin typeface="Arial Narrow" panose="020B0606020202030204" pitchFamily="34" charset="0"/>
                        </a:rPr>
                        <a:t>32</a:t>
                      </a:r>
                      <a:endParaRPr lang="fr-CA" sz="1100" b="1" i="0" u="none" strike="noStrike" dirty="0">
                        <a:solidFill>
                          <a:srgbClr val="E31836"/>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00B0F0"/>
                          </a:solidFill>
                          <a:effectLst/>
                          <a:latin typeface="Arial Narrow" panose="020B0606020202030204" pitchFamily="34" charset="0"/>
                        </a:rPr>
                        <a:t>69</a:t>
                      </a:r>
                      <a:endParaRPr lang="fr-CA" sz="1100" b="1" i="0" u="none" strike="noStrike"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58</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64</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00B0F0"/>
                          </a:solidFill>
                          <a:effectLst/>
                          <a:latin typeface="Arial Narrow" panose="020B0606020202030204" pitchFamily="34" charset="0"/>
                        </a:rPr>
                        <a:t>74</a:t>
                      </a:r>
                      <a:endParaRPr lang="fr-CA" sz="1100" b="1" i="0" u="none" strike="noStrike"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54</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56</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58</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288032">
                <a:tc gridSpan="2">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CA" sz="1100" b="0" i="0" u="none" strike="noStrike" kern="1200" dirty="0" err="1" smtClean="0">
                          <a:solidFill>
                            <a:srgbClr val="5A5A5A"/>
                          </a:solidFill>
                          <a:effectLst/>
                          <a:latin typeface="Arial Narrow"/>
                          <a:ea typeface="+mn-ea"/>
                          <a:cs typeface="+mn-cs"/>
                        </a:rPr>
                        <a:t>Oui</a:t>
                      </a:r>
                      <a:r>
                        <a:rPr lang="en-CA" sz="1100" b="0" i="0" u="none" strike="noStrike" kern="1200" dirty="0" smtClean="0">
                          <a:solidFill>
                            <a:srgbClr val="5A5A5A"/>
                          </a:solidFill>
                          <a:effectLst/>
                          <a:latin typeface="Arial Narrow"/>
                          <a:ea typeface="+mn-ea"/>
                          <a:cs typeface="+mn-cs"/>
                        </a:rPr>
                        <a:t>, </a:t>
                      </a:r>
                      <a:r>
                        <a:rPr lang="en-CA" sz="1100" b="0" i="0" u="none" strike="noStrike" kern="1200" dirty="0" err="1" smtClean="0">
                          <a:solidFill>
                            <a:srgbClr val="5A5A5A"/>
                          </a:solidFill>
                          <a:effectLst/>
                          <a:latin typeface="Arial Narrow"/>
                          <a:ea typeface="+mn-ea"/>
                          <a:cs typeface="+mn-cs"/>
                        </a:rPr>
                        <a:t>connaît</a:t>
                      </a:r>
                      <a:r>
                        <a:rPr lang="en-CA" sz="1100" b="0" i="0" u="none" strike="noStrike" kern="1200" dirty="0" smtClean="0">
                          <a:solidFill>
                            <a:srgbClr val="5A5A5A"/>
                          </a:solidFill>
                          <a:effectLst/>
                          <a:latin typeface="Arial Narrow"/>
                          <a:ea typeface="+mn-ea"/>
                          <a:cs typeface="+mn-cs"/>
                        </a:rPr>
                        <a:t> </a:t>
                      </a:r>
                      <a:r>
                        <a:rPr lang="en-CA" sz="1100" b="0" i="0" u="none" strike="noStrike" kern="1200" dirty="0" err="1" smtClean="0">
                          <a:solidFill>
                            <a:srgbClr val="5A5A5A"/>
                          </a:solidFill>
                          <a:effectLst/>
                          <a:latin typeface="Arial Narrow"/>
                          <a:ea typeface="+mn-ea"/>
                          <a:cs typeface="+mn-cs"/>
                        </a:rPr>
                        <a:t>très</a:t>
                      </a:r>
                      <a:r>
                        <a:rPr lang="en-CA" sz="1100" b="0" i="0" u="none" strike="noStrike" kern="1200" dirty="0" smtClean="0">
                          <a:solidFill>
                            <a:srgbClr val="5A5A5A"/>
                          </a:solidFill>
                          <a:effectLst/>
                          <a:latin typeface="Arial Narrow"/>
                          <a:ea typeface="+mn-ea"/>
                          <a:cs typeface="+mn-cs"/>
                        </a:rPr>
                        <a:t> </a:t>
                      </a:r>
                      <a:r>
                        <a:rPr lang="en-CA" sz="1100" b="0" i="0" u="none" strike="noStrike" kern="1200" dirty="0" err="1" smtClean="0">
                          <a:solidFill>
                            <a:srgbClr val="5A5A5A"/>
                          </a:solidFill>
                          <a:effectLst/>
                          <a:latin typeface="Arial Narrow"/>
                          <a:ea typeface="+mn-ea"/>
                          <a:cs typeface="+mn-cs"/>
                        </a:rPr>
                        <a:t>bien</a:t>
                      </a:r>
                      <a:endParaRPr lang="fr-CA" sz="1100" b="0" i="0" u="none" strike="noStrike" kern="1200" dirty="0" smtClean="0">
                        <a:solidFill>
                          <a:srgbClr val="5A5A5A"/>
                        </a:solidFill>
                        <a:effectLst/>
                        <a:latin typeface="Arial Narrow"/>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hMerge="1">
                  <a:txBody>
                    <a:bodyPr/>
                    <a:lstStyle/>
                    <a:p>
                      <a:endParaRPr lang="fr-CA"/>
                    </a:p>
                  </a:txBody>
                  <a:tcPr/>
                </a:tc>
                <a:tc>
                  <a:txBody>
                    <a:bodyPr/>
                    <a:lstStyle/>
                    <a:p>
                      <a:pPr algn="ctr" fontAlgn="ctr"/>
                      <a:r>
                        <a:rPr lang="fr-CA" sz="1100" b="0" i="0" u="none" strike="noStrike" dirty="0" smtClean="0">
                          <a:solidFill>
                            <a:srgbClr val="595959"/>
                          </a:solidFill>
                          <a:effectLst/>
                          <a:latin typeface="Arial Narrow" panose="020B0606020202030204" pitchFamily="34" charset="0"/>
                        </a:rPr>
                        <a:t>35</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1" i="0" u="none" strike="noStrike" dirty="0" smtClean="0">
                          <a:solidFill>
                            <a:srgbClr val="E31836"/>
                          </a:solidFill>
                          <a:effectLst/>
                          <a:latin typeface="Arial Narrow" panose="020B0606020202030204" pitchFamily="34" charset="0"/>
                        </a:rPr>
                        <a:t>18</a:t>
                      </a:r>
                      <a:endParaRPr lang="fr-CA" sz="1100" b="1" i="0" u="none" strike="noStrike" dirty="0">
                        <a:solidFill>
                          <a:srgbClr val="E31836"/>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00B0F0"/>
                          </a:solidFill>
                          <a:effectLst/>
                          <a:latin typeface="Arial Narrow" panose="020B0606020202030204" pitchFamily="34" charset="0"/>
                        </a:rPr>
                        <a:t>40</a:t>
                      </a:r>
                      <a:endParaRPr lang="fr-CA" sz="1100" b="1" i="0" u="none" strike="noStrike"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31</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00B0F0"/>
                          </a:solidFill>
                          <a:effectLst/>
                          <a:latin typeface="Arial Narrow" panose="020B0606020202030204" pitchFamily="34" charset="0"/>
                        </a:rPr>
                        <a:t>46</a:t>
                      </a:r>
                      <a:endParaRPr lang="fr-CA" sz="1100" b="1" i="0" u="none" strike="noStrike"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00B0F0"/>
                          </a:solidFill>
                          <a:effectLst/>
                          <a:latin typeface="Arial Narrow" panose="020B0606020202030204" pitchFamily="34" charset="0"/>
                        </a:rPr>
                        <a:t>53</a:t>
                      </a:r>
                      <a:endParaRPr lang="fr-CA" sz="1100" b="1" i="0" u="none" strike="noStrike"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31</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32</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E31836"/>
                          </a:solidFill>
                          <a:effectLst/>
                          <a:latin typeface="Arial Narrow" panose="020B0606020202030204" pitchFamily="34" charset="0"/>
                        </a:rPr>
                        <a:t>27</a:t>
                      </a:r>
                      <a:endParaRPr lang="fr-CA" sz="1100" b="1" i="0" u="none" strike="noStrike"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360040">
                <a:tc gridSpan="2">
                  <a:txBody>
                    <a:bodyPr/>
                    <a:lstStyle/>
                    <a:p>
                      <a:pPr marL="0" algn="l" defTabSz="914400" rtl="0" eaLnBrk="1" fontAlgn="ctr" latinLnBrk="0" hangingPunct="1"/>
                      <a:r>
                        <a:rPr lang="fr-CA" sz="1100" b="1" i="0" u="none" strike="noStrike" kern="1200" dirty="0">
                          <a:solidFill>
                            <a:srgbClr val="5A5A5A"/>
                          </a:solidFill>
                          <a:effectLst/>
                          <a:latin typeface="Arial Narrow"/>
                          <a:ea typeface="+mn-ea"/>
                          <a:cs typeface="+mn-cs"/>
                        </a:rPr>
                        <a:t>LGBTTIQ2S+</a:t>
                      </a:r>
                    </a:p>
                  </a:txBody>
                  <a:tcPr marL="9525" marR="9525" marT="9525"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hMerge="1">
                  <a:txBody>
                    <a:bodyPr/>
                    <a:lstStyle/>
                    <a:p>
                      <a:endParaRPr lang="fr-CA"/>
                    </a:p>
                  </a:txBody>
                  <a:tcP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fr-CA" sz="1100" b="1" i="0" u="none" strike="noStrike" dirty="0">
                        <a:solidFill>
                          <a:srgbClr val="E31836"/>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fr-CA" sz="1100" b="1" i="0" u="none" strike="noStrike" dirty="0">
                        <a:solidFill>
                          <a:srgbClr val="E31836"/>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endParaRPr lang="fr-CA" sz="1100" b="1" i="0" u="none" strike="noStrike"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endParaRPr lang="fr-CA" sz="1100" b="1" i="0" u="none" strike="noStrike" dirty="0">
                        <a:solidFill>
                          <a:srgbClr val="00B0F0"/>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endParaRPr lang="fr-CA" sz="1100" b="1" i="0" u="none" strike="noStrike"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endParaRPr lang="fr-CA" sz="1100" b="1" i="0" u="none" strike="noStrike"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endParaRPr lang="fr-CA" sz="1100" b="1" i="0" u="none" strike="noStrike"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endParaRPr lang="fr-CA" sz="1100" b="1" i="0" u="none" strike="noStrike"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endParaRPr lang="fr-CA" sz="1100" b="1" i="0" u="none" strike="noStrike"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288032">
                <a:tc gridSpan="2">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CA" sz="1100" b="0" i="0" u="none" strike="noStrike" kern="1200" dirty="0" smtClean="0">
                          <a:solidFill>
                            <a:srgbClr val="5A5A5A"/>
                          </a:solidFill>
                          <a:effectLst/>
                          <a:latin typeface="Arial Narrow"/>
                          <a:ea typeface="+mn-ea"/>
                          <a:cs typeface="+mn-cs"/>
                        </a:rPr>
                        <a:t>Total déjà vu / </a:t>
                      </a:r>
                      <a:r>
                        <a:rPr lang="en-CA" sz="1100" b="0" i="0" u="none" strike="noStrike" kern="1200" dirty="0" err="1" smtClean="0">
                          <a:solidFill>
                            <a:srgbClr val="5A5A5A"/>
                          </a:solidFill>
                          <a:effectLst/>
                          <a:latin typeface="Arial Narrow"/>
                          <a:ea typeface="+mn-ea"/>
                          <a:cs typeface="+mn-cs"/>
                        </a:rPr>
                        <a:t>entendu</a:t>
                      </a:r>
                      <a:endParaRPr lang="fr-CA" sz="1100" b="0" i="0" u="none" strike="noStrike" kern="1200" dirty="0" smtClean="0">
                        <a:solidFill>
                          <a:srgbClr val="5A5A5A"/>
                        </a:solidFill>
                        <a:effectLst/>
                        <a:latin typeface="Arial Narrow"/>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hMerge="1">
                  <a:txBody>
                    <a:bodyPr/>
                    <a:lstStyle/>
                    <a:p>
                      <a:endParaRPr lang="fr-CA"/>
                    </a:p>
                  </a:txBody>
                  <a:tcPr/>
                </a:tc>
                <a:tc>
                  <a:txBody>
                    <a:bodyPr/>
                    <a:lstStyle/>
                    <a:p>
                      <a:pPr algn="ctr" fontAlgn="ctr"/>
                      <a:r>
                        <a:rPr lang="fr-CA" sz="1100" b="0" i="0" u="none" strike="noStrike" dirty="0" smtClean="0">
                          <a:solidFill>
                            <a:srgbClr val="595959"/>
                          </a:solidFill>
                          <a:effectLst/>
                          <a:latin typeface="Arial Narrow" panose="020B0606020202030204" pitchFamily="34" charset="0"/>
                        </a:rPr>
                        <a:t>12</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8</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13</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11</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00B0F0"/>
                          </a:solidFill>
                          <a:effectLst/>
                          <a:latin typeface="Arial Narrow" panose="020B0606020202030204" pitchFamily="34" charset="0"/>
                        </a:rPr>
                        <a:t>21</a:t>
                      </a:r>
                      <a:endParaRPr lang="fr-CA" sz="1100" b="1" i="0" u="none" strike="noStrike"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00B0F0"/>
                          </a:solidFill>
                          <a:effectLst/>
                          <a:latin typeface="Arial Narrow" panose="020B0606020202030204" pitchFamily="34" charset="0"/>
                        </a:rPr>
                        <a:t>23</a:t>
                      </a:r>
                      <a:endParaRPr lang="fr-CA" sz="1100" b="1" i="0" u="none" strike="noStrike"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9</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10</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E31836"/>
                          </a:solidFill>
                          <a:effectLst/>
                          <a:latin typeface="Arial Narrow" panose="020B0606020202030204" pitchFamily="34" charset="0"/>
                        </a:rPr>
                        <a:t>8</a:t>
                      </a:r>
                      <a:endParaRPr lang="fr-CA" sz="1100" b="0" i="0" u="none" strike="noStrike"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288032">
                <a:tc gridSpan="2">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CA" sz="1100" b="0" i="0" u="none" strike="noStrike" kern="1200" dirty="0" err="1" smtClean="0">
                          <a:solidFill>
                            <a:srgbClr val="5A5A5A"/>
                          </a:solidFill>
                          <a:effectLst/>
                          <a:latin typeface="Arial Narrow"/>
                          <a:ea typeface="+mn-ea"/>
                          <a:cs typeface="+mn-cs"/>
                        </a:rPr>
                        <a:t>Oui</a:t>
                      </a:r>
                      <a:r>
                        <a:rPr lang="en-CA" sz="1100" b="0" i="0" u="none" strike="noStrike" kern="1200" dirty="0" smtClean="0">
                          <a:solidFill>
                            <a:srgbClr val="5A5A5A"/>
                          </a:solidFill>
                          <a:effectLst/>
                          <a:latin typeface="Arial Narrow"/>
                          <a:ea typeface="+mn-ea"/>
                          <a:cs typeface="+mn-cs"/>
                        </a:rPr>
                        <a:t>, </a:t>
                      </a:r>
                      <a:r>
                        <a:rPr lang="en-CA" sz="1100" b="0" i="0" u="none" strike="noStrike" kern="1200" dirty="0" err="1" smtClean="0">
                          <a:solidFill>
                            <a:srgbClr val="5A5A5A"/>
                          </a:solidFill>
                          <a:effectLst/>
                          <a:latin typeface="Arial Narrow"/>
                          <a:ea typeface="+mn-ea"/>
                          <a:cs typeface="+mn-cs"/>
                        </a:rPr>
                        <a:t>connaît</a:t>
                      </a:r>
                      <a:r>
                        <a:rPr lang="en-CA" sz="1100" b="0" i="0" u="none" strike="noStrike" kern="1200" dirty="0" smtClean="0">
                          <a:solidFill>
                            <a:srgbClr val="5A5A5A"/>
                          </a:solidFill>
                          <a:effectLst/>
                          <a:latin typeface="Arial Narrow"/>
                          <a:ea typeface="+mn-ea"/>
                          <a:cs typeface="+mn-cs"/>
                        </a:rPr>
                        <a:t> </a:t>
                      </a:r>
                      <a:r>
                        <a:rPr lang="en-CA" sz="1100" b="0" i="0" u="none" strike="noStrike" kern="1200" dirty="0" err="1" smtClean="0">
                          <a:solidFill>
                            <a:srgbClr val="5A5A5A"/>
                          </a:solidFill>
                          <a:effectLst/>
                          <a:latin typeface="Arial Narrow"/>
                          <a:ea typeface="+mn-ea"/>
                          <a:cs typeface="+mn-cs"/>
                        </a:rPr>
                        <a:t>très</a:t>
                      </a:r>
                      <a:r>
                        <a:rPr lang="en-CA" sz="1100" b="0" i="0" u="none" strike="noStrike" kern="1200" dirty="0" smtClean="0">
                          <a:solidFill>
                            <a:srgbClr val="5A5A5A"/>
                          </a:solidFill>
                          <a:effectLst/>
                          <a:latin typeface="Arial Narrow"/>
                          <a:ea typeface="+mn-ea"/>
                          <a:cs typeface="+mn-cs"/>
                        </a:rPr>
                        <a:t> </a:t>
                      </a:r>
                      <a:r>
                        <a:rPr lang="en-CA" sz="1100" b="0" i="0" u="none" strike="noStrike" kern="1200" dirty="0" err="1" smtClean="0">
                          <a:solidFill>
                            <a:srgbClr val="5A5A5A"/>
                          </a:solidFill>
                          <a:effectLst/>
                          <a:latin typeface="Arial Narrow"/>
                          <a:ea typeface="+mn-ea"/>
                          <a:cs typeface="+mn-cs"/>
                        </a:rPr>
                        <a:t>bien</a:t>
                      </a:r>
                      <a:endParaRPr lang="fr-CA" sz="1100" b="0" i="0" u="none" strike="noStrike" kern="1200" dirty="0" smtClean="0">
                        <a:solidFill>
                          <a:srgbClr val="5A5A5A"/>
                        </a:solidFill>
                        <a:effectLst/>
                        <a:latin typeface="Arial Narrow"/>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hMerge="1">
                  <a:txBody>
                    <a:bodyPr/>
                    <a:lstStyle/>
                    <a:p>
                      <a:endParaRPr lang="fr-CA"/>
                    </a:p>
                  </a:txBody>
                  <a:tcPr/>
                </a:tc>
                <a:tc>
                  <a:txBody>
                    <a:bodyPr/>
                    <a:lstStyle/>
                    <a:p>
                      <a:pPr algn="ctr" fontAlgn="ctr"/>
                      <a:r>
                        <a:rPr lang="fr-CA" sz="1100" b="0" i="0" u="none" strike="noStrike" dirty="0" smtClean="0">
                          <a:solidFill>
                            <a:srgbClr val="595959"/>
                          </a:solidFill>
                          <a:effectLst/>
                          <a:latin typeface="Arial Narrow" panose="020B0606020202030204" pitchFamily="34" charset="0"/>
                        </a:rPr>
                        <a:t>3</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2</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3</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3</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5</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00B0F0"/>
                          </a:solidFill>
                          <a:effectLst/>
                          <a:latin typeface="Arial Narrow" panose="020B0606020202030204" pitchFamily="34" charset="0"/>
                        </a:rPr>
                        <a:t>6</a:t>
                      </a:r>
                      <a:endParaRPr lang="fr-CA" sz="1100" b="0" i="0" u="none" strike="noStrike"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4</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2</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E31836"/>
                          </a:solidFill>
                          <a:effectLst/>
                          <a:latin typeface="Arial Narrow" panose="020B0606020202030204" pitchFamily="34" charset="0"/>
                        </a:rPr>
                        <a:t>1</a:t>
                      </a:r>
                      <a:endParaRPr lang="fr-CA" sz="1100" b="0" i="0" u="none" strike="noStrike"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bl>
          </a:graphicData>
        </a:graphic>
      </p:graphicFrame>
      <p:sp>
        <p:nvSpPr>
          <p:cNvPr id="10" name="Espace réservé du pied de page 2"/>
          <p:cNvSpPr>
            <a:spLocks noGrp="1"/>
          </p:cNvSpPr>
          <p:nvPr>
            <p:ph type="ftr" sz="quarter" idx="4294967295"/>
            <p:custDataLst>
              <p:tags r:id="rId2"/>
            </p:custDataLst>
          </p:nvPr>
        </p:nvSpPr>
        <p:spPr>
          <a:xfrm>
            <a:off x="558800" y="6483350"/>
            <a:ext cx="2560638" cy="238125"/>
          </a:xfrm>
          <a:prstGeom prst="rect">
            <a:avLst/>
          </a:prstGeom>
        </p:spPr>
        <p:txBody>
          <a:bodyPr/>
          <a:lstStyle/>
          <a:p>
            <a:pPr>
              <a:defRPr/>
            </a:pPr>
            <a:r>
              <a:rPr lang="en-CA" smtClean="0">
                <a:solidFill>
                  <a:srgbClr val="000000">
                    <a:tint val="75000"/>
                  </a:srgbClr>
                </a:solidFill>
              </a:rPr>
              <a:t>CROP</a:t>
            </a:r>
            <a:endParaRPr lang="en-CA" dirty="0">
              <a:solidFill>
                <a:srgbClr val="000000">
                  <a:tint val="75000"/>
                </a:srgbClr>
              </a:solidFill>
            </a:endParaRPr>
          </a:p>
        </p:txBody>
      </p:sp>
      <p:sp>
        <p:nvSpPr>
          <p:cNvPr id="11" name="Espace réservé du numéro de diapositive 3"/>
          <p:cNvSpPr>
            <a:spLocks noGrp="1"/>
          </p:cNvSpPr>
          <p:nvPr>
            <p:ph type="sldNum" sz="quarter" idx="4294967295"/>
            <p:custDataLst>
              <p:tags r:id="rId3"/>
            </p:custDataLst>
          </p:nvPr>
        </p:nvSpPr>
        <p:spPr>
          <a:xfrm>
            <a:off x="5989638" y="6483350"/>
            <a:ext cx="2597150" cy="238125"/>
          </a:xfrm>
          <a:prstGeom prst="rect">
            <a:avLst/>
          </a:prstGeom>
        </p:spPr>
        <p:txBody>
          <a:bodyPr/>
          <a:lstStyle/>
          <a:p>
            <a:pPr>
              <a:defRPr/>
            </a:pPr>
            <a:fld id="{18239141-2E42-4ABB-84FD-6FABED6D0D53}" type="slidenum">
              <a:rPr lang="en-CA" smtClean="0">
                <a:solidFill>
                  <a:srgbClr val="000000">
                    <a:tint val="75000"/>
                  </a:srgbClr>
                </a:solidFill>
              </a:rPr>
              <a:pPr>
                <a:defRPr/>
              </a:pPr>
              <a:t>46</a:t>
            </a:fld>
            <a:endParaRPr lang="en-CA" dirty="0">
              <a:solidFill>
                <a:srgbClr val="000000">
                  <a:tint val="75000"/>
                </a:srgbClr>
              </a:solidFill>
            </a:endParaRPr>
          </a:p>
        </p:txBody>
      </p:sp>
      <p:sp>
        <p:nvSpPr>
          <p:cNvPr id="8" name="Rectangle 7"/>
          <p:cNvSpPr/>
          <p:nvPr>
            <p:custDataLst>
              <p:tags r:id="rId4"/>
            </p:custDataLst>
          </p:nvPr>
        </p:nvSpPr>
        <p:spPr>
          <a:xfrm>
            <a:off x="479654" y="5996905"/>
            <a:ext cx="8266192" cy="507831"/>
          </a:xfrm>
          <a:prstGeom prst="rect">
            <a:avLst/>
          </a:prstGeom>
        </p:spPr>
        <p:txBody>
          <a:bodyPr wrap="square">
            <a:spAutoFit/>
          </a:bodyPr>
          <a:lstStyle/>
          <a:p>
            <a:r>
              <a:rPr lang="en-US" sz="900" dirty="0" smtClean="0">
                <a:solidFill>
                  <a:srgbClr val="7F7F7F"/>
                </a:solidFill>
                <a:latin typeface="+mj-lt"/>
              </a:rPr>
              <a:t/>
            </a:r>
            <a:br>
              <a:rPr lang="en-US" sz="900" dirty="0" smtClean="0">
                <a:solidFill>
                  <a:srgbClr val="7F7F7F"/>
                </a:solidFill>
                <a:latin typeface="+mj-lt"/>
              </a:rPr>
            </a:br>
            <a:r>
              <a:rPr lang="en-US" sz="900" dirty="0" smtClean="0">
                <a:solidFill>
                  <a:srgbClr val="595959"/>
                </a:solidFill>
                <a:latin typeface="+mj-lt"/>
                <a:cs typeface="Arial" panose="020B0604020202020204" pitchFamily="34" charset="0"/>
              </a:rPr>
              <a:t>Q102. </a:t>
            </a:r>
            <a:r>
              <a:rPr lang="fr-CA" sz="900" dirty="0">
                <a:solidFill>
                  <a:srgbClr val="595959"/>
                </a:solidFill>
                <a:latin typeface="+mj-lt"/>
                <a:cs typeface="Arial" panose="020B0604020202020204" pitchFamily="34" charset="0"/>
              </a:rPr>
              <a:t>Avez-vous déjà vu les acronymes </a:t>
            </a:r>
            <a:r>
              <a:rPr lang="fr-CA" sz="900" dirty="0" smtClean="0">
                <a:solidFill>
                  <a:srgbClr val="595959"/>
                </a:solidFill>
                <a:latin typeface="+mj-lt"/>
                <a:cs typeface="Arial" panose="020B0604020202020204" pitchFamily="34" charset="0"/>
              </a:rPr>
              <a:t>suivants?</a:t>
            </a:r>
            <a:br>
              <a:rPr lang="fr-CA" sz="900" dirty="0" smtClean="0">
                <a:solidFill>
                  <a:srgbClr val="595959"/>
                </a:solidFill>
                <a:latin typeface="+mj-lt"/>
                <a:cs typeface="Arial" panose="020B0604020202020204" pitchFamily="34" charset="0"/>
              </a:rPr>
            </a:br>
            <a:r>
              <a:rPr lang="en-US" sz="900" dirty="0">
                <a:solidFill>
                  <a:srgbClr val="595959"/>
                </a:solidFill>
                <a:latin typeface="+mj-lt"/>
                <a:cs typeface="Arial" panose="020B0604020202020204" pitchFamily="34" charset="0"/>
              </a:rPr>
              <a:t>Q103. </a:t>
            </a:r>
            <a:r>
              <a:rPr lang="fr-CA" sz="900" dirty="0">
                <a:solidFill>
                  <a:srgbClr val="595959"/>
                </a:solidFill>
                <a:latin typeface="+mj-lt"/>
                <a:cs typeface="Arial" panose="020B0604020202020204" pitchFamily="34" charset="0"/>
              </a:rPr>
              <a:t>Savez-vous ce que ces acronymes </a:t>
            </a:r>
            <a:r>
              <a:rPr lang="fr-CA" sz="900" dirty="0" smtClean="0">
                <a:solidFill>
                  <a:srgbClr val="595959"/>
                </a:solidFill>
                <a:latin typeface="+mj-lt"/>
                <a:cs typeface="Arial" panose="020B0604020202020204" pitchFamily="34" charset="0"/>
              </a:rPr>
              <a:t>signifient?</a:t>
            </a:r>
            <a:endParaRPr lang="fr-FR" sz="900" dirty="0">
              <a:solidFill>
                <a:srgbClr val="595959"/>
              </a:solidFill>
              <a:latin typeface="+mj-lt"/>
              <a:cs typeface="Arial" panose="020B0604020202020204" pitchFamily="34" charset="0"/>
            </a:endParaRPr>
          </a:p>
        </p:txBody>
      </p:sp>
      <p:sp>
        <p:nvSpPr>
          <p:cNvPr id="13" name="Titre 4"/>
          <p:cNvSpPr>
            <a:spLocks noGrp="1"/>
          </p:cNvSpPr>
          <p:nvPr>
            <p:ph type="title"/>
            <p:custDataLst>
              <p:tags r:id="rId5"/>
            </p:custDataLst>
          </p:nvPr>
        </p:nvSpPr>
        <p:spPr>
          <a:xfrm>
            <a:off x="580030" y="490669"/>
            <a:ext cx="5288114" cy="631545"/>
          </a:xfrm>
        </p:spPr>
        <p:txBody>
          <a:bodyPr>
            <a:normAutofit/>
          </a:bodyPr>
          <a:lstStyle/>
          <a:p>
            <a:r>
              <a:rPr lang="fr-CA" sz="2000" dirty="0" smtClean="0">
                <a:solidFill>
                  <a:srgbClr val="9BBB59"/>
                </a:solidFill>
              </a:rPr>
              <a:t>Connaissance de différents acronymes</a:t>
            </a:r>
            <a:endParaRPr lang="fr-CA" sz="2000" dirty="0">
              <a:solidFill>
                <a:srgbClr val="9BBB59"/>
              </a:solidFill>
            </a:endParaRPr>
          </a:p>
        </p:txBody>
      </p:sp>
      <p:sp>
        <p:nvSpPr>
          <p:cNvPr id="14" name="Rectangle 13"/>
          <p:cNvSpPr/>
          <p:nvPr>
            <p:custDataLst>
              <p:tags r:id="rId6"/>
            </p:custDataLst>
          </p:nvPr>
        </p:nvSpPr>
        <p:spPr>
          <a:xfrm>
            <a:off x="488893" y="1141835"/>
            <a:ext cx="2226892" cy="230832"/>
          </a:xfrm>
          <a:prstGeom prst="rect">
            <a:avLst/>
          </a:prstGeom>
        </p:spPr>
        <p:txBody>
          <a:bodyPr wrap="none">
            <a:spAutoFit/>
          </a:bodyPr>
          <a:lstStyle/>
          <a:p>
            <a:r>
              <a:rPr lang="fr-CA" sz="900" dirty="0">
                <a:solidFill>
                  <a:srgbClr val="9BBB59"/>
                </a:solidFill>
                <a:latin typeface="Arial" panose="020B0604020202020204" pitchFamily="34" charset="0"/>
                <a:cs typeface="Arial" panose="020B0604020202020204" pitchFamily="34" charset="0"/>
              </a:rPr>
              <a:t>Base : ensemble des </a:t>
            </a:r>
            <a:r>
              <a:rPr lang="fr-CA" sz="900" dirty="0" smtClean="0">
                <a:solidFill>
                  <a:srgbClr val="9BBB59"/>
                </a:solidFill>
                <a:latin typeface="Arial" panose="020B0604020202020204" pitchFamily="34" charset="0"/>
                <a:cs typeface="Arial" panose="020B0604020202020204" pitchFamily="34" charset="0"/>
              </a:rPr>
              <a:t>répondants n=800</a:t>
            </a:r>
            <a:endParaRPr lang="fr-CA" sz="9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93998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Espace réservé du contenu 1"/>
          <p:cNvSpPr>
            <a:spLocks noGrp="1"/>
          </p:cNvSpPr>
          <p:nvPr>
            <p:ph idx="1"/>
            <p:custDataLst>
              <p:tags r:id="rId1"/>
            </p:custDataLst>
          </p:nvPr>
        </p:nvSpPr>
        <p:spPr/>
        <p:txBody>
          <a:bodyPr/>
          <a:lstStyle/>
          <a:p>
            <a:pPr eaLnBrk="1" hangingPunct="1">
              <a:spcBef>
                <a:spcPct val="0"/>
              </a:spcBef>
            </a:pPr>
            <a:r>
              <a:rPr lang="fr-CA" sz="3200" dirty="0" smtClean="0">
                <a:latin typeface="Arial" charset="0"/>
                <a:cs typeface="Arial" charset="0"/>
              </a:rPr>
              <a:t>Profil des répondants</a:t>
            </a:r>
            <a:endParaRPr lang="fr-CA" sz="3200" dirty="0">
              <a:latin typeface="Arial" charset="0"/>
              <a:cs typeface="Arial" charset="0"/>
            </a:endParaRPr>
          </a:p>
        </p:txBody>
      </p:sp>
      <p:sp>
        <p:nvSpPr>
          <p:cNvPr id="4" name="Espace réservé du texte 3"/>
          <p:cNvSpPr>
            <a:spLocks noGrp="1"/>
          </p:cNvSpPr>
          <p:nvPr>
            <p:ph type="body" sz="quarter" idx="10"/>
            <p:custDataLst>
              <p:tags r:id="rId2"/>
            </p:custDataLst>
          </p:nvPr>
        </p:nvSpPr>
        <p:spPr/>
        <p:txBody>
          <a:bodyPr/>
          <a:lstStyle/>
          <a:p>
            <a:r>
              <a:rPr lang="fr-CA" i="1" dirty="0"/>
              <a:t>RAPPORT PRÉPARÉ POUR LA </a:t>
            </a:r>
            <a:r>
              <a:rPr lang="fr-CA" i="1" dirty="0" smtClean="0"/>
              <a:t>FONDATION JASMIN ROY</a:t>
            </a:r>
            <a:endParaRPr lang="fr-CA" i="1" dirty="0"/>
          </a:p>
          <a:p>
            <a:endParaRPr lang="fr-CA" dirty="0"/>
          </a:p>
        </p:txBody>
      </p:sp>
    </p:spTree>
    <p:extLst>
      <p:ext uri="{BB962C8B-B14F-4D97-AF65-F5344CB8AC3E}">
        <p14:creationId xmlns:p14="http://schemas.microsoft.com/office/powerpoint/2010/main" val="426418505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5"/>
            <p:custDataLst>
              <p:tags r:id="rId1"/>
            </p:custDataLst>
          </p:nvPr>
        </p:nvSpPr>
        <p:spPr/>
        <p:txBody>
          <a:bodyPr/>
          <a:lstStyle/>
          <a:p>
            <a:pPr>
              <a:defRPr/>
            </a:pPr>
            <a:r>
              <a:rPr lang="en-CA" smtClean="0">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6"/>
            <p:custDataLst>
              <p:tags r:id="rId2"/>
            </p:custDataLst>
          </p:nvPr>
        </p:nvSpPr>
        <p:spPr/>
        <p:txBody>
          <a:bodyPr/>
          <a:lstStyle/>
          <a:p>
            <a:pPr>
              <a:defRPr/>
            </a:pPr>
            <a:fld id="{18239141-2E42-4ABB-84FD-6FABED6D0D53}" type="slidenum">
              <a:rPr lang="en-CA" smtClean="0">
                <a:solidFill>
                  <a:srgbClr val="000000">
                    <a:tint val="75000"/>
                  </a:srgbClr>
                </a:solidFill>
              </a:rPr>
              <a:pPr>
                <a:defRPr/>
              </a:pPr>
              <a:t>48</a:t>
            </a:fld>
            <a:endParaRPr lang="en-CA" dirty="0">
              <a:solidFill>
                <a:srgbClr val="000000">
                  <a:tint val="75000"/>
                </a:srgbClr>
              </a:solidFill>
            </a:endParaRPr>
          </a:p>
        </p:txBody>
      </p:sp>
      <p:sp>
        <p:nvSpPr>
          <p:cNvPr id="5" name="Titre 4"/>
          <p:cNvSpPr>
            <a:spLocks noGrp="1"/>
          </p:cNvSpPr>
          <p:nvPr>
            <p:ph type="title"/>
            <p:custDataLst>
              <p:tags r:id="rId3"/>
            </p:custDataLst>
          </p:nvPr>
        </p:nvSpPr>
        <p:spPr>
          <a:xfrm>
            <a:off x="558800" y="260648"/>
            <a:ext cx="5288938" cy="631545"/>
          </a:xfrm>
        </p:spPr>
        <p:txBody>
          <a:bodyPr/>
          <a:lstStyle/>
          <a:p>
            <a:r>
              <a:rPr lang="fr-CA" dirty="0">
                <a:solidFill>
                  <a:srgbClr val="9BBB59"/>
                </a:solidFill>
              </a:rPr>
              <a:t>Profil des répondants</a:t>
            </a:r>
            <a:br>
              <a:rPr lang="fr-CA" dirty="0">
                <a:solidFill>
                  <a:srgbClr val="9BBB59"/>
                </a:solidFill>
              </a:rPr>
            </a:br>
            <a:r>
              <a:rPr lang="fr-CA" sz="1100" b="0" dirty="0">
                <a:solidFill>
                  <a:srgbClr val="9BBB59"/>
                </a:solidFill>
              </a:rPr>
              <a:t>Base : ensemble des </a:t>
            </a:r>
            <a:r>
              <a:rPr lang="fr-CA" sz="1100" b="0" dirty="0" smtClean="0">
                <a:solidFill>
                  <a:srgbClr val="9BBB59"/>
                </a:solidFill>
              </a:rPr>
              <a:t>répondants</a:t>
            </a:r>
            <a:endParaRPr lang="fr-CA" sz="1100" b="0" dirty="0">
              <a:solidFill>
                <a:srgbClr val="9BBB59"/>
              </a:solidFill>
            </a:endParaRPr>
          </a:p>
        </p:txBody>
      </p:sp>
      <p:graphicFrame>
        <p:nvGraphicFramePr>
          <p:cNvPr id="15" name="Table 9"/>
          <p:cNvGraphicFramePr>
            <a:graphicFrameLocks noGrp="1"/>
          </p:cNvGraphicFramePr>
          <p:nvPr>
            <p:custDataLst>
              <p:tags r:id="rId4"/>
            </p:custDataLst>
            <p:extLst>
              <p:ext uri="{D42A27DB-BD31-4B8C-83A1-F6EECF244321}">
                <p14:modId xmlns:p14="http://schemas.microsoft.com/office/powerpoint/2010/main" val="598150337"/>
              </p:ext>
            </p:extLst>
          </p:nvPr>
        </p:nvGraphicFramePr>
        <p:xfrm>
          <a:off x="593640" y="1124744"/>
          <a:ext cx="3186272" cy="1194997"/>
        </p:xfrm>
        <a:graphic>
          <a:graphicData uri="http://schemas.openxmlformats.org/drawingml/2006/table">
            <a:tbl>
              <a:tblPr firstRow="1" bandRow="1">
                <a:tableStyleId>{2D5ABB26-0587-4C30-8999-92F81FD0307C}</a:tableStyleId>
              </a:tblPr>
              <a:tblGrid>
                <a:gridCol w="2258156"/>
                <a:gridCol w="928116"/>
              </a:tblGrid>
              <a:tr h="447538">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r>
                        <a:rPr lang="en-CA" sz="1200" b="1" dirty="0" smtClean="0">
                          <a:solidFill>
                            <a:srgbClr val="9BBB59"/>
                          </a:solidFill>
                          <a:latin typeface="Arial" pitchFamily="34" charset="0"/>
                          <a:cs typeface="Arial" pitchFamily="34" charset="0"/>
                        </a:rPr>
                        <a:t>(%)</a:t>
                      </a: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CA" sz="1000" b="1" kern="1200" noProof="0" dirty="0" smtClean="0">
                          <a:solidFill>
                            <a:schemeClr val="tx1">
                              <a:lumMod val="65000"/>
                              <a:lumOff val="35000"/>
                            </a:schemeClr>
                          </a:solidFill>
                          <a:latin typeface="Arial" panose="020B0604020202020204" pitchFamily="34" charset="0"/>
                          <a:ea typeface="+mn-ea"/>
                          <a:cs typeface="Arial" panose="020B0604020202020204" pitchFamily="34" charset="0"/>
                        </a:rPr>
                        <a:t>TOTAL</a:t>
                      </a:r>
                      <a:endParaRPr lang="fr-CA" sz="1000" b="1" kern="1200" noProof="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r>
              <a:tr h="166185">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r>
                        <a:rPr lang="fr-CA" sz="1050" b="1" kern="1200" dirty="0" smtClean="0">
                          <a:solidFill>
                            <a:schemeClr val="tx1">
                              <a:lumMod val="65000"/>
                              <a:lumOff val="35000"/>
                            </a:schemeClr>
                          </a:solidFill>
                          <a:latin typeface="Arial" panose="020B0604020202020204" pitchFamily="34" charset="0"/>
                          <a:ea typeface="+mn-ea"/>
                          <a:cs typeface="Arial" panose="020B0604020202020204" pitchFamily="34" charset="0"/>
                        </a:rPr>
                        <a:t>SEXE</a:t>
                      </a:r>
                      <a:r>
                        <a:rPr lang="fr-CA" sz="1050" b="1" kern="1200" baseline="0" dirty="0" smtClean="0">
                          <a:solidFill>
                            <a:schemeClr val="tx1">
                              <a:lumMod val="65000"/>
                              <a:lumOff val="35000"/>
                            </a:schemeClr>
                          </a:solidFill>
                          <a:latin typeface="Arial" panose="020B0604020202020204" pitchFamily="34" charset="0"/>
                          <a:ea typeface="+mn-ea"/>
                          <a:cs typeface="Arial" panose="020B0604020202020204" pitchFamily="34" charset="0"/>
                        </a:rPr>
                        <a:t>  </a:t>
                      </a:r>
                      <a:r>
                        <a:rPr lang="fr-CA" sz="800" b="1" kern="1200" baseline="0" dirty="0" smtClean="0">
                          <a:solidFill>
                            <a:schemeClr val="tx1">
                              <a:lumMod val="65000"/>
                              <a:lumOff val="35000"/>
                            </a:schemeClr>
                          </a:solidFill>
                          <a:latin typeface="Arial" panose="020B0604020202020204" pitchFamily="34" charset="0"/>
                          <a:ea typeface="+mn-ea"/>
                          <a:cs typeface="Arial" panose="020B0604020202020204" pitchFamily="34" charset="0"/>
                        </a:rPr>
                        <a:t>                                                           </a:t>
                      </a:r>
                      <a:r>
                        <a:rPr lang="en-CA" sz="800" b="1" dirty="0" smtClean="0">
                          <a:solidFill>
                            <a:srgbClr val="B5CC22"/>
                          </a:solidFill>
                          <a:latin typeface="Arial" pitchFamily="34" charset="0"/>
                          <a:cs typeface="Arial" pitchFamily="34" charset="0"/>
                        </a:rPr>
                        <a:t>n=</a:t>
                      </a: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smtClean="0">
                          <a:solidFill>
                            <a:srgbClr val="595959"/>
                          </a:solidFill>
                          <a:effectLst/>
                          <a:latin typeface="Arial"/>
                        </a:rPr>
                        <a:t>800</a:t>
                      </a: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r>
              <a:tr h="252000">
                <a:tc>
                  <a:txBody>
                    <a:bodyPr/>
                    <a:lstStyle/>
                    <a:p>
                      <a:pPr algn="l" fontAlgn="ctr"/>
                      <a:r>
                        <a:rPr lang="fr-CA" sz="1100" b="0" i="0" u="none" strike="noStrike" dirty="0" smtClean="0">
                          <a:solidFill>
                            <a:srgbClr val="595959"/>
                          </a:solidFill>
                          <a:effectLst/>
                          <a:latin typeface="Arial"/>
                        </a:rPr>
                        <a:t>Homme</a:t>
                      </a:r>
                      <a:endParaRPr lang="fr-CA" sz="11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a:rPr>
                        <a:t>49</a:t>
                      </a:r>
                      <a:endParaRPr lang="fr-CA" sz="11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52000">
                <a:tc>
                  <a:txBody>
                    <a:bodyPr/>
                    <a:lstStyle/>
                    <a:p>
                      <a:pPr algn="l" fontAlgn="ctr"/>
                      <a:r>
                        <a:rPr lang="fr-CA" sz="1100" b="0" i="0" u="none" strike="noStrike" dirty="0" smtClean="0">
                          <a:solidFill>
                            <a:srgbClr val="595959"/>
                          </a:solidFill>
                          <a:effectLst/>
                          <a:latin typeface="Arial"/>
                        </a:rPr>
                        <a:t>Femme</a:t>
                      </a:r>
                      <a:endParaRPr lang="fr-CA" sz="11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a:rPr>
                        <a:t>51</a:t>
                      </a:r>
                      <a:endParaRPr lang="fr-CA" sz="11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graphicFrame>
        <p:nvGraphicFramePr>
          <p:cNvPr id="17" name="Table 9"/>
          <p:cNvGraphicFramePr>
            <a:graphicFrameLocks noGrp="1"/>
          </p:cNvGraphicFramePr>
          <p:nvPr>
            <p:custDataLst>
              <p:tags r:id="rId5"/>
            </p:custDataLst>
            <p:extLst>
              <p:ext uri="{D42A27DB-BD31-4B8C-83A1-F6EECF244321}">
                <p14:modId xmlns:p14="http://schemas.microsoft.com/office/powerpoint/2010/main" val="3847770642"/>
              </p:ext>
            </p:extLst>
          </p:nvPr>
        </p:nvGraphicFramePr>
        <p:xfrm>
          <a:off x="4788024" y="4221088"/>
          <a:ext cx="3240360" cy="1971459"/>
        </p:xfrm>
        <a:graphic>
          <a:graphicData uri="http://schemas.openxmlformats.org/drawingml/2006/table">
            <a:tbl>
              <a:tblPr firstRow="1" bandRow="1">
                <a:tableStyleId>{2D5ABB26-0587-4C30-8999-92F81FD0307C}</a:tableStyleId>
              </a:tblPr>
              <a:tblGrid>
                <a:gridCol w="2296489"/>
                <a:gridCol w="943871"/>
              </a:tblGrid>
              <a:tr h="207456">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r>
                        <a:rPr lang="fr-CA" sz="1050" b="1" kern="1200" dirty="0" smtClean="0">
                          <a:solidFill>
                            <a:schemeClr val="tx1">
                              <a:lumMod val="65000"/>
                              <a:lumOff val="35000"/>
                            </a:schemeClr>
                          </a:solidFill>
                          <a:latin typeface="Arial" panose="020B0604020202020204" pitchFamily="34" charset="0"/>
                          <a:ea typeface="+mn-ea"/>
                          <a:cs typeface="Arial" panose="020B0604020202020204" pitchFamily="34" charset="0"/>
                        </a:rPr>
                        <a:t>SITUATION</a:t>
                      </a:r>
                      <a:endParaRPr lang="en-CA" sz="800" b="1" dirty="0" smtClean="0">
                        <a:solidFill>
                          <a:srgbClr val="B5CC22"/>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r>
              <a:tr h="288000">
                <a:tc>
                  <a:txBody>
                    <a:bodyPr/>
                    <a:lstStyle/>
                    <a:p>
                      <a:pPr algn="l" fontAlgn="ctr"/>
                      <a:r>
                        <a:rPr lang="fr-CA" sz="1100" b="0" i="0" u="none" strike="noStrike" dirty="0">
                          <a:solidFill>
                            <a:srgbClr val="595959"/>
                          </a:solidFill>
                          <a:effectLst/>
                          <a:latin typeface="Arial"/>
                        </a:rPr>
                        <a:t>Travailleurs seulement</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a:rPr>
                        <a:t>52</a:t>
                      </a:r>
                      <a:endParaRPr lang="fr-CA" sz="11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88000">
                <a:tc>
                  <a:txBody>
                    <a:bodyPr/>
                    <a:lstStyle/>
                    <a:p>
                      <a:pPr algn="l" fontAlgn="ctr"/>
                      <a:r>
                        <a:rPr lang="fr-CA" sz="1100" b="0" i="0" u="none" strike="noStrike" dirty="0">
                          <a:solidFill>
                            <a:srgbClr val="595959"/>
                          </a:solidFill>
                          <a:effectLst/>
                          <a:latin typeface="Arial"/>
                        </a:rPr>
                        <a:t>Étudiants seulement</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a:rPr>
                        <a:t>6</a:t>
                      </a:r>
                      <a:endParaRPr lang="fr-CA" sz="11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88000">
                <a:tc>
                  <a:txBody>
                    <a:bodyPr/>
                    <a:lstStyle/>
                    <a:p>
                      <a:pPr algn="l" fontAlgn="ctr"/>
                      <a:r>
                        <a:rPr lang="fr-CA" sz="1100" b="0" i="0" u="none" strike="noStrike" dirty="0" smtClean="0">
                          <a:solidFill>
                            <a:srgbClr val="595959"/>
                          </a:solidFill>
                          <a:effectLst/>
                          <a:latin typeface="Arial"/>
                        </a:rPr>
                        <a:t>Travail</a:t>
                      </a:r>
                      <a:r>
                        <a:rPr lang="fr-CA" sz="1100" b="0" i="0" u="none" strike="noStrike" baseline="0" dirty="0" smtClean="0">
                          <a:solidFill>
                            <a:srgbClr val="595959"/>
                          </a:solidFill>
                          <a:effectLst/>
                          <a:latin typeface="Arial"/>
                        </a:rPr>
                        <a:t> et é</a:t>
                      </a:r>
                      <a:r>
                        <a:rPr lang="fr-CA" sz="1100" b="0" i="0" u="none" strike="noStrike" dirty="0" smtClean="0">
                          <a:solidFill>
                            <a:srgbClr val="595959"/>
                          </a:solidFill>
                          <a:effectLst/>
                          <a:latin typeface="Arial"/>
                        </a:rPr>
                        <a:t>tudes</a:t>
                      </a:r>
                      <a:endParaRPr lang="fr-CA" sz="11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a:rPr>
                        <a:t>12</a:t>
                      </a:r>
                      <a:endParaRPr lang="fr-CA" sz="11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88000">
                <a:tc>
                  <a:txBody>
                    <a:bodyPr/>
                    <a:lstStyle/>
                    <a:p>
                      <a:pPr algn="l" fontAlgn="ctr"/>
                      <a:r>
                        <a:rPr lang="fr-CA" sz="1100" b="0" i="0" u="none" strike="noStrike" dirty="0">
                          <a:solidFill>
                            <a:srgbClr val="595959"/>
                          </a:solidFill>
                          <a:effectLst/>
                          <a:latin typeface="Arial"/>
                        </a:rPr>
                        <a:t>Autre</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a:rPr>
                        <a:t>30</a:t>
                      </a:r>
                      <a:endParaRPr lang="fr-CA" sz="11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88000">
                <a:tc>
                  <a:txBody>
                    <a:bodyPr/>
                    <a:lstStyle/>
                    <a:p>
                      <a:pPr algn="l" fontAlgn="ctr"/>
                      <a:r>
                        <a:rPr lang="fr-CA" sz="1100" b="1" i="0" u="none" strike="noStrike" dirty="0" smtClean="0">
                          <a:solidFill>
                            <a:srgbClr val="595959"/>
                          </a:solidFill>
                          <a:effectLst/>
                          <a:latin typeface="Arial"/>
                        </a:rPr>
                        <a:t>Total des travailleurs</a:t>
                      </a:r>
                      <a:endParaRPr lang="fr-CA" sz="1100" b="1"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1" i="0" u="none" strike="noStrike" dirty="0" smtClean="0">
                          <a:solidFill>
                            <a:srgbClr val="595959"/>
                          </a:solidFill>
                          <a:effectLst/>
                          <a:latin typeface="Arial"/>
                        </a:rPr>
                        <a:t>64</a:t>
                      </a:r>
                      <a:endParaRPr lang="fr-CA" sz="1100" b="1"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88000">
                <a:tc>
                  <a:txBody>
                    <a:bodyPr/>
                    <a:lstStyle/>
                    <a:p>
                      <a:pPr algn="l" fontAlgn="ctr"/>
                      <a:r>
                        <a:rPr lang="fr-CA" sz="1100" b="1" i="0" u="none" strike="noStrike" dirty="0" smtClean="0">
                          <a:solidFill>
                            <a:srgbClr val="595959"/>
                          </a:solidFill>
                          <a:effectLst/>
                          <a:latin typeface="Arial"/>
                        </a:rPr>
                        <a:t>Total</a:t>
                      </a:r>
                      <a:r>
                        <a:rPr lang="fr-CA" sz="1100" b="1" i="0" u="none" strike="noStrike" baseline="0" dirty="0" smtClean="0">
                          <a:solidFill>
                            <a:srgbClr val="595959"/>
                          </a:solidFill>
                          <a:effectLst/>
                          <a:latin typeface="Arial"/>
                        </a:rPr>
                        <a:t> </a:t>
                      </a:r>
                      <a:r>
                        <a:rPr lang="fr-CA" sz="1100" b="1" i="0" u="none" strike="noStrike" dirty="0" smtClean="0">
                          <a:solidFill>
                            <a:srgbClr val="595959"/>
                          </a:solidFill>
                          <a:effectLst/>
                          <a:latin typeface="Arial"/>
                        </a:rPr>
                        <a:t>des étudiants</a:t>
                      </a:r>
                      <a:endParaRPr lang="fr-CA" sz="1100" b="1"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1" i="0" u="none" strike="noStrike" dirty="0" smtClean="0">
                          <a:solidFill>
                            <a:srgbClr val="595959"/>
                          </a:solidFill>
                          <a:effectLst/>
                          <a:latin typeface="Arial"/>
                        </a:rPr>
                        <a:t>18</a:t>
                      </a:r>
                      <a:endParaRPr lang="fr-CA" sz="1100" b="1"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graphicFrame>
        <p:nvGraphicFramePr>
          <p:cNvPr id="18" name="Table 9"/>
          <p:cNvGraphicFramePr>
            <a:graphicFrameLocks noGrp="1"/>
          </p:cNvGraphicFramePr>
          <p:nvPr>
            <p:custDataLst>
              <p:tags r:id="rId6"/>
            </p:custDataLst>
            <p:extLst>
              <p:ext uri="{D42A27DB-BD31-4B8C-83A1-F6EECF244321}">
                <p14:modId xmlns:p14="http://schemas.microsoft.com/office/powerpoint/2010/main" val="1766459982"/>
              </p:ext>
            </p:extLst>
          </p:nvPr>
        </p:nvGraphicFramePr>
        <p:xfrm>
          <a:off x="4788024" y="1292924"/>
          <a:ext cx="3222232" cy="2452635"/>
        </p:xfrm>
        <a:graphic>
          <a:graphicData uri="http://schemas.openxmlformats.org/drawingml/2006/table">
            <a:tbl>
              <a:tblPr firstRow="1" bandRow="1">
                <a:tableStyleId>{2D5ABB26-0587-4C30-8999-92F81FD0307C}</a:tableStyleId>
              </a:tblPr>
              <a:tblGrid>
                <a:gridCol w="2283641"/>
                <a:gridCol w="938591"/>
              </a:tblGrid>
              <a:tr h="220716">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r>
                        <a:rPr lang="en-CA" sz="1200" b="1" dirty="0" smtClean="0">
                          <a:solidFill>
                            <a:srgbClr val="9BBB59"/>
                          </a:solidFill>
                          <a:latin typeface="Arial" pitchFamily="34" charset="0"/>
                          <a:cs typeface="Arial" pitchFamily="34" charset="0"/>
                        </a:rPr>
                        <a:t>(%)</a:t>
                      </a: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CA" sz="1000" b="1" kern="1200" noProof="0" dirty="0" smtClean="0">
                          <a:solidFill>
                            <a:schemeClr val="tx1">
                              <a:lumMod val="65000"/>
                              <a:lumOff val="35000"/>
                            </a:schemeClr>
                          </a:solidFill>
                          <a:latin typeface="Arial" panose="020B0604020202020204" pitchFamily="34" charset="0"/>
                          <a:ea typeface="+mn-ea"/>
                          <a:cs typeface="Arial" panose="020B0604020202020204" pitchFamily="34" charset="0"/>
                        </a:rPr>
                        <a:t>TOTAL</a:t>
                      </a:r>
                      <a:endParaRPr lang="fr-CA" sz="1000" b="1" kern="1200" noProof="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r>
              <a:tr h="220716">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r>
                        <a:rPr lang="fr-CA" sz="1050" b="1" kern="1200" dirty="0" smtClean="0">
                          <a:solidFill>
                            <a:schemeClr val="tx1">
                              <a:lumMod val="65000"/>
                              <a:lumOff val="35000"/>
                            </a:schemeClr>
                          </a:solidFill>
                          <a:latin typeface="Arial" panose="020B0604020202020204" pitchFamily="34" charset="0"/>
                          <a:ea typeface="+mn-ea"/>
                          <a:cs typeface="Arial" panose="020B0604020202020204" pitchFamily="34" charset="0"/>
                        </a:rPr>
                        <a:t>PROVINCE</a:t>
                      </a:r>
                      <a:endParaRPr lang="en-CA" sz="800" b="1" dirty="0" smtClean="0">
                        <a:solidFill>
                          <a:srgbClr val="B5CC22"/>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smtClean="0">
                          <a:solidFill>
                            <a:srgbClr val="595959"/>
                          </a:solidFill>
                          <a:effectLst/>
                          <a:latin typeface="Arial"/>
                        </a:rPr>
                        <a:t>800</a:t>
                      </a: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r>
              <a:tr h="324000">
                <a:tc>
                  <a:txBody>
                    <a:bodyPr/>
                    <a:lstStyle/>
                    <a:p>
                      <a:pPr algn="l" fontAlgn="ctr"/>
                      <a:r>
                        <a:rPr lang="fr-CA" sz="1100" b="0" i="0" u="none" strike="noStrike" dirty="0">
                          <a:solidFill>
                            <a:srgbClr val="595959"/>
                          </a:solidFill>
                          <a:effectLst/>
                          <a:latin typeface="Arial"/>
                        </a:rPr>
                        <a:t>Atlantique</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a:rPr>
                        <a:t>8</a:t>
                      </a:r>
                      <a:endParaRPr lang="fr-CA" sz="11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324000">
                <a:tc>
                  <a:txBody>
                    <a:bodyPr/>
                    <a:lstStyle/>
                    <a:p>
                      <a:pPr algn="l" fontAlgn="ctr"/>
                      <a:r>
                        <a:rPr lang="fr-CA" sz="1100" b="0" i="0" u="none" strike="noStrike" dirty="0">
                          <a:solidFill>
                            <a:srgbClr val="595959"/>
                          </a:solidFill>
                          <a:effectLst/>
                          <a:latin typeface="Arial"/>
                        </a:rPr>
                        <a:t>Québec</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a:rPr>
                        <a:t>24</a:t>
                      </a:r>
                      <a:endParaRPr lang="fr-CA" sz="11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324000">
                <a:tc>
                  <a:txBody>
                    <a:bodyPr/>
                    <a:lstStyle/>
                    <a:p>
                      <a:pPr algn="l" fontAlgn="ctr"/>
                      <a:r>
                        <a:rPr lang="fr-CA" sz="1100" b="0" i="0" u="none" strike="noStrike" dirty="0">
                          <a:solidFill>
                            <a:srgbClr val="595959"/>
                          </a:solidFill>
                          <a:effectLst/>
                          <a:latin typeface="Arial"/>
                        </a:rPr>
                        <a:t>Ontario</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a:rPr>
                        <a:t>35</a:t>
                      </a:r>
                      <a:endParaRPr lang="fr-CA" sz="11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324000">
                <a:tc>
                  <a:txBody>
                    <a:bodyPr/>
                    <a:lstStyle/>
                    <a:p>
                      <a:pPr algn="l" fontAlgn="ctr"/>
                      <a:r>
                        <a:rPr lang="fr-CA" sz="1100" b="0" i="0" u="none" strike="noStrike" dirty="0" smtClean="0">
                          <a:solidFill>
                            <a:srgbClr val="595959"/>
                          </a:solidFill>
                          <a:effectLst/>
                          <a:latin typeface="Arial"/>
                        </a:rPr>
                        <a:t>Manitoba / Saskatchewan</a:t>
                      </a:r>
                      <a:endParaRPr lang="fr-CA" sz="11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a:rPr>
                        <a:t>6</a:t>
                      </a:r>
                      <a:endParaRPr lang="fr-CA" sz="11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324000">
                <a:tc>
                  <a:txBody>
                    <a:bodyPr/>
                    <a:lstStyle/>
                    <a:p>
                      <a:pPr algn="l" fontAlgn="ctr"/>
                      <a:r>
                        <a:rPr lang="fr-CA" sz="1100" b="0" i="0" u="none" strike="noStrike" dirty="0">
                          <a:solidFill>
                            <a:srgbClr val="595959"/>
                          </a:solidFill>
                          <a:effectLst/>
                          <a:latin typeface="Arial"/>
                        </a:rPr>
                        <a:t>Alberta</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a:rPr>
                        <a:t>13</a:t>
                      </a:r>
                      <a:endParaRPr lang="fr-CA" sz="11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324000">
                <a:tc>
                  <a:txBody>
                    <a:bodyPr/>
                    <a:lstStyle/>
                    <a:p>
                      <a:pPr algn="l" fontAlgn="ctr"/>
                      <a:r>
                        <a:rPr lang="fr-CA" sz="1100" b="0" i="0" u="none" strike="noStrike" dirty="0">
                          <a:solidFill>
                            <a:srgbClr val="595959"/>
                          </a:solidFill>
                          <a:effectLst/>
                          <a:latin typeface="Arial"/>
                        </a:rPr>
                        <a:t>Colombie-Britannique</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a:rPr>
                        <a:t>14</a:t>
                      </a:r>
                      <a:endParaRPr lang="fr-CA" sz="11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graphicFrame>
        <p:nvGraphicFramePr>
          <p:cNvPr id="20" name="Table 9"/>
          <p:cNvGraphicFramePr>
            <a:graphicFrameLocks noGrp="1"/>
          </p:cNvGraphicFramePr>
          <p:nvPr>
            <p:custDataLst>
              <p:tags r:id="rId7"/>
            </p:custDataLst>
            <p:extLst>
              <p:ext uri="{D42A27DB-BD31-4B8C-83A1-F6EECF244321}">
                <p14:modId xmlns:p14="http://schemas.microsoft.com/office/powerpoint/2010/main" val="1604600012"/>
              </p:ext>
            </p:extLst>
          </p:nvPr>
        </p:nvGraphicFramePr>
        <p:xfrm>
          <a:off x="585536" y="2564146"/>
          <a:ext cx="3222232" cy="2011845"/>
        </p:xfrm>
        <a:graphic>
          <a:graphicData uri="http://schemas.openxmlformats.org/drawingml/2006/table">
            <a:tbl>
              <a:tblPr firstRow="1" bandRow="1">
                <a:tableStyleId>{2D5ABB26-0587-4C30-8999-92F81FD0307C}</a:tableStyleId>
              </a:tblPr>
              <a:tblGrid>
                <a:gridCol w="2283641"/>
                <a:gridCol w="938591"/>
              </a:tblGrid>
              <a:tr h="0">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r>
                        <a:rPr lang="fr-CA" sz="1050" b="1" kern="1200" dirty="0" smtClean="0">
                          <a:solidFill>
                            <a:schemeClr val="tx1">
                              <a:lumMod val="65000"/>
                              <a:lumOff val="35000"/>
                            </a:schemeClr>
                          </a:solidFill>
                          <a:latin typeface="Arial" panose="020B0604020202020204" pitchFamily="34" charset="0"/>
                          <a:ea typeface="+mn-ea"/>
                          <a:cs typeface="Arial" panose="020B0604020202020204" pitchFamily="34" charset="0"/>
                        </a:rPr>
                        <a:t>ÂGE</a:t>
                      </a:r>
                      <a:endParaRPr lang="en-CA" sz="800" b="1" dirty="0" smtClean="0">
                        <a:solidFill>
                          <a:srgbClr val="B5CC22"/>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CA" dirty="0"/>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r>
              <a:tr h="288000">
                <a:tc>
                  <a:txBody>
                    <a:bodyPr/>
                    <a:lstStyle/>
                    <a:p>
                      <a:pPr algn="l" fontAlgn="ctr"/>
                      <a:r>
                        <a:rPr lang="fr-CA" sz="1100" b="0" i="0" u="none" strike="noStrike" dirty="0">
                          <a:solidFill>
                            <a:srgbClr val="595959"/>
                          </a:solidFill>
                          <a:effectLst/>
                          <a:latin typeface="Arial"/>
                        </a:rPr>
                        <a:t>15-17 ans</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a:rPr>
                        <a:t>4</a:t>
                      </a:r>
                      <a:endParaRPr lang="fr-CA" sz="11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88000">
                <a:tc>
                  <a:txBody>
                    <a:bodyPr/>
                    <a:lstStyle/>
                    <a:p>
                      <a:pPr algn="l" fontAlgn="ctr"/>
                      <a:r>
                        <a:rPr lang="fr-CA" sz="1100" b="0" i="0" u="none" strike="noStrike" dirty="0">
                          <a:solidFill>
                            <a:srgbClr val="595959"/>
                          </a:solidFill>
                          <a:effectLst/>
                          <a:latin typeface="Arial"/>
                        </a:rPr>
                        <a:t>18-24 ans</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a:rPr>
                        <a:t>11</a:t>
                      </a:r>
                      <a:endParaRPr lang="fr-CA" sz="11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88000">
                <a:tc>
                  <a:txBody>
                    <a:bodyPr/>
                    <a:lstStyle/>
                    <a:p>
                      <a:pPr algn="l" fontAlgn="ctr"/>
                      <a:r>
                        <a:rPr lang="fr-CA" sz="1100" b="0" i="0" u="none" strike="noStrike" dirty="0">
                          <a:solidFill>
                            <a:srgbClr val="595959"/>
                          </a:solidFill>
                          <a:effectLst/>
                          <a:latin typeface="Arial"/>
                        </a:rPr>
                        <a:t>25-34 ans</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a:rPr>
                        <a:t>14</a:t>
                      </a:r>
                      <a:endParaRPr lang="fr-CA" sz="11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88000">
                <a:tc>
                  <a:txBody>
                    <a:bodyPr/>
                    <a:lstStyle/>
                    <a:p>
                      <a:pPr algn="l" fontAlgn="ctr"/>
                      <a:r>
                        <a:rPr lang="fr-CA" sz="1100" b="0" i="0" u="none" strike="noStrike" dirty="0">
                          <a:solidFill>
                            <a:srgbClr val="595959"/>
                          </a:solidFill>
                          <a:effectLst/>
                          <a:latin typeface="Arial"/>
                        </a:rPr>
                        <a:t>35-44 ans</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a:rPr>
                        <a:t>18</a:t>
                      </a:r>
                      <a:endParaRPr lang="fr-CA" sz="11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88000">
                <a:tc>
                  <a:txBody>
                    <a:bodyPr/>
                    <a:lstStyle/>
                    <a:p>
                      <a:pPr algn="l" fontAlgn="ctr"/>
                      <a:r>
                        <a:rPr lang="fr-CA" sz="1100" b="0" i="0" u="none" strike="noStrike" dirty="0">
                          <a:solidFill>
                            <a:srgbClr val="595959"/>
                          </a:solidFill>
                          <a:effectLst/>
                          <a:latin typeface="Arial"/>
                        </a:rPr>
                        <a:t>45-54 ans</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a:rPr>
                        <a:t>19</a:t>
                      </a:r>
                      <a:endParaRPr lang="fr-CA" sz="11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88000">
                <a:tc>
                  <a:txBody>
                    <a:bodyPr/>
                    <a:lstStyle/>
                    <a:p>
                      <a:pPr algn="l" fontAlgn="ctr"/>
                      <a:r>
                        <a:rPr lang="fr-CA" sz="1100" b="0" i="0" u="none" strike="noStrike" dirty="0">
                          <a:solidFill>
                            <a:srgbClr val="595959"/>
                          </a:solidFill>
                          <a:effectLst/>
                          <a:latin typeface="Arial"/>
                        </a:rPr>
                        <a:t>55 ans et plus</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a:rPr>
                        <a:t>33</a:t>
                      </a:r>
                      <a:endParaRPr lang="fr-CA" sz="11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graphicFrame>
        <p:nvGraphicFramePr>
          <p:cNvPr id="21" name="Table 9"/>
          <p:cNvGraphicFramePr>
            <a:graphicFrameLocks noGrp="1"/>
          </p:cNvGraphicFramePr>
          <p:nvPr>
            <p:custDataLst>
              <p:tags r:id="rId8"/>
            </p:custDataLst>
            <p:extLst>
              <p:ext uri="{D42A27DB-BD31-4B8C-83A1-F6EECF244321}">
                <p14:modId xmlns:p14="http://schemas.microsoft.com/office/powerpoint/2010/main" val="667017987"/>
              </p:ext>
            </p:extLst>
          </p:nvPr>
        </p:nvGraphicFramePr>
        <p:xfrm>
          <a:off x="574419" y="4872697"/>
          <a:ext cx="3294240" cy="1255845"/>
        </p:xfrm>
        <a:graphic>
          <a:graphicData uri="http://schemas.openxmlformats.org/drawingml/2006/table">
            <a:tbl>
              <a:tblPr firstRow="1" bandRow="1">
                <a:tableStyleId>{2D5ABB26-0587-4C30-8999-92F81FD0307C}</a:tableStyleId>
              </a:tblPr>
              <a:tblGrid>
                <a:gridCol w="2334674"/>
                <a:gridCol w="959566"/>
              </a:tblGrid>
              <a:tr h="166185">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r>
                        <a:rPr lang="fr-CA" sz="1050" b="1" kern="1200" dirty="0" smtClean="0">
                          <a:solidFill>
                            <a:schemeClr val="tx1">
                              <a:lumMod val="65000"/>
                              <a:lumOff val="35000"/>
                            </a:schemeClr>
                          </a:solidFill>
                          <a:latin typeface="Arial" panose="020B0604020202020204" pitchFamily="34" charset="0"/>
                          <a:ea typeface="+mn-ea"/>
                          <a:cs typeface="Arial" panose="020B0604020202020204" pitchFamily="34" charset="0"/>
                        </a:rPr>
                        <a:t>SCOLARITÉ</a:t>
                      </a:r>
                      <a:endParaRPr lang="en-CA" sz="800" b="1" dirty="0" smtClean="0">
                        <a:solidFill>
                          <a:srgbClr val="B5CC22"/>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CA" dirty="0"/>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r>
              <a:tr h="324000">
                <a:tc>
                  <a:txBody>
                    <a:bodyPr/>
                    <a:lstStyle/>
                    <a:p>
                      <a:pPr marL="0" algn="l" defTabSz="914400" rtl="0" eaLnBrk="1" fontAlgn="ctr" latinLnBrk="0" hangingPunct="1"/>
                      <a:r>
                        <a:rPr lang="fr-CA" sz="1100" b="0" i="0" u="none" strike="noStrike" kern="1200" dirty="0" smtClean="0">
                          <a:solidFill>
                            <a:srgbClr val="595959"/>
                          </a:solidFill>
                          <a:effectLst/>
                          <a:latin typeface="Arial"/>
                          <a:ea typeface="+mn-ea"/>
                          <a:cs typeface="+mn-cs"/>
                        </a:rPr>
                        <a:t>Secondaire ou moins</a:t>
                      </a:r>
                      <a:endParaRPr lang="fr-CA" sz="1100" b="0" i="0" u="none" strike="noStrike" kern="1200" dirty="0">
                        <a:solidFill>
                          <a:srgbClr val="595959"/>
                        </a:solidFill>
                        <a:effectLst/>
                        <a:latin typeface="Arial"/>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a:rPr>
                        <a:t>39</a:t>
                      </a:r>
                      <a:endParaRPr lang="fr-CA" sz="11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324000">
                <a:tc>
                  <a:txBody>
                    <a:bodyPr/>
                    <a:lstStyle/>
                    <a:p>
                      <a:pPr marL="0" algn="l" defTabSz="914400" rtl="0" eaLnBrk="1" fontAlgn="ctr" latinLnBrk="0" hangingPunct="1"/>
                      <a:r>
                        <a:rPr lang="fr-CA" sz="1100" b="0" i="0" u="none" strike="noStrike" kern="1200" dirty="0" smtClean="0">
                          <a:solidFill>
                            <a:srgbClr val="595959"/>
                          </a:solidFill>
                          <a:effectLst/>
                          <a:latin typeface="Arial"/>
                          <a:ea typeface="+mn-ea"/>
                          <a:cs typeface="+mn-cs"/>
                        </a:rPr>
                        <a:t>Collégial</a:t>
                      </a:r>
                      <a:endParaRPr lang="fr-CA" sz="1100" b="0" i="0" u="none" strike="noStrike" kern="1200" dirty="0">
                        <a:solidFill>
                          <a:srgbClr val="595959"/>
                        </a:solidFill>
                        <a:effectLst/>
                        <a:latin typeface="Arial"/>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a:rPr>
                        <a:t>38</a:t>
                      </a:r>
                      <a:endParaRPr lang="fr-CA" sz="11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324000">
                <a:tc>
                  <a:txBody>
                    <a:bodyPr/>
                    <a:lstStyle/>
                    <a:p>
                      <a:pPr marL="0" algn="l" defTabSz="914400" rtl="0" eaLnBrk="1" fontAlgn="ctr" latinLnBrk="0" hangingPunct="1"/>
                      <a:r>
                        <a:rPr lang="fr-CA" sz="1100" b="0" i="0" u="none" strike="noStrike" kern="1200" dirty="0" smtClean="0">
                          <a:solidFill>
                            <a:srgbClr val="595959"/>
                          </a:solidFill>
                          <a:effectLst/>
                          <a:latin typeface="Arial"/>
                          <a:ea typeface="+mn-ea"/>
                          <a:cs typeface="+mn-cs"/>
                        </a:rPr>
                        <a:t>Universitaire</a:t>
                      </a:r>
                      <a:endParaRPr lang="fr-CA" sz="1100" b="0" i="0" u="none" strike="noStrike" kern="1200" dirty="0">
                        <a:solidFill>
                          <a:srgbClr val="595959"/>
                        </a:solidFill>
                        <a:effectLst/>
                        <a:latin typeface="Arial"/>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a:rPr>
                        <a:t>23</a:t>
                      </a:r>
                      <a:endParaRPr lang="fr-CA" sz="11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spTree>
    <p:extLst>
      <p:ext uri="{BB962C8B-B14F-4D97-AF65-F5344CB8AC3E}">
        <p14:creationId xmlns:p14="http://schemas.microsoft.com/office/powerpoint/2010/main" val="379190212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Espace réservé du texte 13"/>
          <p:cNvSpPr>
            <a:spLocks noGrp="1"/>
          </p:cNvSpPr>
          <p:nvPr>
            <p:ph type="body" sz="quarter" idx="15"/>
            <p:custDataLst>
              <p:tags r:id="rId1"/>
            </p:custDataLst>
          </p:nvPr>
        </p:nvSpPr>
        <p:spPr>
          <a:xfrm>
            <a:off x="558801" y="2512250"/>
            <a:ext cx="3959224" cy="1081964"/>
          </a:xfrm>
        </p:spPr>
        <p:txBody>
          <a:bodyPr>
            <a:noAutofit/>
          </a:bodyPr>
          <a:lstStyle>
            <a:lvl1pPr>
              <a:defRPr sz="1800" b="0">
                <a:solidFill>
                  <a:schemeClr val="bg1"/>
                </a:solidFill>
                <a:latin typeface="Arial Narrow" pitchFamily="34" charset="0"/>
              </a:defRPr>
            </a:lvl1pPr>
            <a:lvl2pPr>
              <a:spcBef>
                <a:spcPts val="900"/>
              </a:spcBef>
              <a:defRPr sz="1800" baseline="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a:t>555, RENÉ-LÉVESQUE OUEST</a:t>
            </a:r>
          </a:p>
          <a:p>
            <a:pPr lvl="1"/>
            <a:r>
              <a:rPr lang="fr-FR" dirty="0"/>
              <a:t>MONTRÉAL (QUÉBEC) H2Z 1B1</a:t>
            </a:r>
          </a:p>
          <a:p>
            <a:pPr lvl="1"/>
            <a:r>
              <a:rPr lang="fr-FR"/>
              <a:t>BUREAU 1501</a:t>
            </a:r>
            <a:endParaRPr lang="fr-FR" dirty="0" smtClean="0"/>
          </a:p>
        </p:txBody>
      </p:sp>
      <p:sp>
        <p:nvSpPr>
          <p:cNvPr id="7" name="Espace réservé du texte 13"/>
          <p:cNvSpPr>
            <a:spLocks noGrp="1"/>
          </p:cNvSpPr>
          <p:nvPr>
            <p:ph type="body" sz="quarter" idx="16"/>
            <p:custDataLst>
              <p:tags r:id="rId2"/>
            </p:custDataLst>
          </p:nvPr>
        </p:nvSpPr>
        <p:spPr>
          <a:xfrm>
            <a:off x="558801" y="3731374"/>
            <a:ext cx="3959224" cy="1081964"/>
          </a:xfrm>
        </p:spPr>
        <p:txBody>
          <a:bodyPr>
            <a:noAutofit/>
          </a:bodyPr>
          <a:lstStyle>
            <a:lvl1pPr>
              <a:defRPr sz="1800" b="0">
                <a:solidFill>
                  <a:schemeClr val="bg1"/>
                </a:solidFill>
                <a:latin typeface="Arial Narrow" pitchFamily="34" charset="0"/>
              </a:defRPr>
            </a:lvl1pPr>
            <a:lvl2pPr>
              <a:spcBef>
                <a:spcPts val="900"/>
              </a:spcBef>
              <a:defRPr sz="180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smtClean="0"/>
              <a:t>T 514 849-8086</a:t>
            </a:r>
          </a:p>
          <a:p>
            <a:pPr lvl="1"/>
            <a:r>
              <a:rPr lang="fr-FR" smtClean="0"/>
              <a:t>WWW.CROP.CA</a:t>
            </a:r>
            <a:endParaRPr lang="fr-FR" dirty="0" smtClean="0"/>
          </a:p>
        </p:txBody>
      </p:sp>
    </p:spTree>
    <p:extLst>
      <p:ext uri="{BB962C8B-B14F-4D97-AF65-F5344CB8AC3E}">
        <p14:creationId xmlns:p14="http://schemas.microsoft.com/office/powerpoint/2010/main" val="14435257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5" name="Rectangle 5"/>
          <p:cNvSpPr>
            <a:spLocks noGrp="1" noChangeArrowheads="1"/>
          </p:cNvSpPr>
          <p:nvPr>
            <p:ph type="title"/>
            <p:custDataLst>
              <p:tags r:id="rId1"/>
            </p:custDataLst>
          </p:nvPr>
        </p:nvSpPr>
        <p:spPr/>
        <p:txBody>
          <a:bodyPr>
            <a:normAutofit/>
          </a:bodyPr>
          <a:lstStyle/>
          <a:p>
            <a:pPr algn="just">
              <a:spcBef>
                <a:spcPts val="1200"/>
              </a:spcBef>
              <a:buClr>
                <a:schemeClr val="tx2"/>
              </a:buClr>
            </a:pPr>
            <a:r>
              <a:rPr lang="fr-CA" dirty="0" smtClean="0">
                <a:solidFill>
                  <a:srgbClr val="9BBB59"/>
                </a:solidFill>
              </a:rPr>
              <a:t>Méthodologie – Volet grand public</a:t>
            </a:r>
            <a:endParaRPr lang="fr-CA" dirty="0">
              <a:solidFill>
                <a:srgbClr val="9BBB59"/>
              </a:solidFill>
            </a:endParaRPr>
          </a:p>
        </p:txBody>
      </p:sp>
      <p:sp>
        <p:nvSpPr>
          <p:cNvPr id="5" name="Espace réservé du pied de page 4"/>
          <p:cNvSpPr>
            <a:spLocks noGrp="1"/>
          </p:cNvSpPr>
          <p:nvPr>
            <p:ph type="ftr" sz="quarter" idx="11"/>
            <p:custDataLst>
              <p:tags r:id="rId2"/>
            </p:custDataLst>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2"/>
            <p:custDataLst>
              <p:tags r:id="rId3"/>
            </p:custDataLst>
          </p:nvPr>
        </p:nvSpPr>
        <p:spPr/>
        <p:txBody>
          <a:bodyPr/>
          <a:lstStyle/>
          <a:p>
            <a:fld id="{E7B58D81-04C7-47EB-9B1C-20051A4D7758}" type="slidenum">
              <a:rPr lang="en-CA" smtClean="0">
                <a:solidFill>
                  <a:srgbClr val="000000">
                    <a:tint val="75000"/>
                  </a:srgbClr>
                </a:solidFill>
              </a:rPr>
              <a:pPr/>
              <a:t>5</a:t>
            </a:fld>
            <a:endParaRPr lang="en-CA">
              <a:solidFill>
                <a:srgbClr val="000000">
                  <a:tint val="75000"/>
                </a:srgbClr>
              </a:solidFill>
            </a:endParaRPr>
          </a:p>
        </p:txBody>
      </p:sp>
      <p:sp>
        <p:nvSpPr>
          <p:cNvPr id="7" name="Espace réservé du contenu 6"/>
          <p:cNvSpPr>
            <a:spLocks noGrp="1"/>
          </p:cNvSpPr>
          <p:nvPr>
            <p:ph type="body" sz="quarter" idx="13"/>
            <p:custDataLst>
              <p:tags r:id="rId4"/>
            </p:custDataLst>
          </p:nvPr>
        </p:nvSpPr>
        <p:spPr>
          <a:xfrm>
            <a:off x="539552" y="1556792"/>
            <a:ext cx="5311775" cy="4968552"/>
          </a:xfrm>
        </p:spPr>
        <p:txBody>
          <a:bodyPr>
            <a:normAutofit/>
          </a:bodyPr>
          <a:lstStyle/>
          <a:p>
            <a:pPr algn="just"/>
            <a:r>
              <a:rPr lang="fr-CA" sz="1400" dirty="0">
                <a:solidFill>
                  <a:schemeClr val="accent3">
                    <a:lumMod val="75000"/>
                  </a:schemeClr>
                </a:solidFill>
              </a:rPr>
              <a:t>Pondération et caractère représentatif de l’échantillon</a:t>
            </a:r>
          </a:p>
          <a:p>
            <a:pPr algn="just"/>
            <a:r>
              <a:rPr lang="fr-CA" sz="1200" b="0" dirty="0">
                <a:solidFill>
                  <a:srgbClr val="7F7F7F"/>
                </a:solidFill>
              </a:rPr>
              <a:t>Les résultats ont été pondérés afin de refléter la distribution de la population </a:t>
            </a:r>
            <a:r>
              <a:rPr lang="fr-CA" sz="1200" b="0" dirty="0" smtClean="0">
                <a:solidFill>
                  <a:srgbClr val="7F7F7F"/>
                </a:solidFill>
              </a:rPr>
              <a:t>âgée </a:t>
            </a:r>
            <a:r>
              <a:rPr lang="fr-CA" sz="1200" b="0" dirty="0">
                <a:solidFill>
                  <a:srgbClr val="7F7F7F"/>
                </a:solidFill>
              </a:rPr>
              <a:t>de 15 ans et plus du Canada selon l'âge, la scolarité </a:t>
            </a:r>
            <a:r>
              <a:rPr lang="fr-CA" sz="1200" b="0" dirty="0" smtClean="0">
                <a:solidFill>
                  <a:srgbClr val="7F7F7F"/>
                </a:solidFill>
              </a:rPr>
              <a:t>et, au Québec, </a:t>
            </a:r>
            <a:r>
              <a:rPr lang="fr-CA" sz="1200" b="0" dirty="0">
                <a:solidFill>
                  <a:srgbClr val="7F7F7F"/>
                </a:solidFill>
              </a:rPr>
              <a:t>la langue </a:t>
            </a:r>
            <a:r>
              <a:rPr lang="fr-CA" sz="1200" b="0" dirty="0" smtClean="0">
                <a:solidFill>
                  <a:srgbClr val="7F7F7F"/>
                </a:solidFill>
              </a:rPr>
              <a:t>maternelle.</a:t>
            </a:r>
            <a:endParaRPr lang="fr-CA" sz="1200" b="0" dirty="0">
              <a:solidFill>
                <a:srgbClr val="7F7F7F"/>
              </a:solidFill>
            </a:endParaRPr>
          </a:p>
          <a:p>
            <a:pPr algn="just"/>
            <a:r>
              <a:rPr lang="fr-CA" sz="1200" b="0" dirty="0">
                <a:solidFill>
                  <a:srgbClr val="7F7F7F"/>
                </a:solidFill>
              </a:rPr>
              <a:t>Notons que compte tenu du caractère non probabiliste de </a:t>
            </a:r>
            <a:r>
              <a:rPr lang="fr-CA" sz="1200" b="0" dirty="0" smtClean="0">
                <a:solidFill>
                  <a:srgbClr val="7F7F7F"/>
                </a:solidFill>
              </a:rPr>
              <a:t>l’échantillon (panel web), </a:t>
            </a:r>
            <a:r>
              <a:rPr lang="fr-CA" sz="1200" b="0" dirty="0">
                <a:solidFill>
                  <a:srgbClr val="7F7F7F"/>
                </a:solidFill>
              </a:rPr>
              <a:t>le calcul de la marge d’erreur ne s’applique pas.  </a:t>
            </a:r>
          </a:p>
          <a:p>
            <a:pPr>
              <a:lnSpc>
                <a:spcPct val="95000"/>
              </a:lnSpc>
              <a:spcBef>
                <a:spcPts val="1800"/>
              </a:spcBef>
              <a:defRPr/>
            </a:pPr>
            <a:r>
              <a:rPr lang="fr-CA" sz="1400" dirty="0" smtClean="0">
                <a:solidFill>
                  <a:schemeClr val="accent3">
                    <a:lumMod val="75000"/>
                  </a:schemeClr>
                </a:solidFill>
                <a:ea typeface="+mj-ea"/>
              </a:rPr>
              <a:t>Notes sur la lecture des résultats </a:t>
            </a:r>
            <a:endParaRPr lang="fr-CA" sz="1400" dirty="0">
              <a:solidFill>
                <a:schemeClr val="accent3">
                  <a:lumMod val="75000"/>
                </a:schemeClr>
              </a:solidFill>
              <a:ea typeface="+mj-ea"/>
            </a:endParaRPr>
          </a:p>
          <a:p>
            <a:pPr algn="just">
              <a:lnSpc>
                <a:spcPct val="95000"/>
              </a:lnSpc>
              <a:defRPr/>
            </a:pPr>
            <a:r>
              <a:rPr lang="fr-CA" sz="1200" b="0" dirty="0">
                <a:solidFill>
                  <a:srgbClr val="7F7F7F"/>
                </a:solidFill>
              </a:rPr>
              <a:t>Il est possible que la somme des résultats présentés n’égale pas toujours                   100 </a:t>
            </a:r>
            <a:r>
              <a:rPr lang="fr-CA" sz="1200" b="0" dirty="0" smtClean="0">
                <a:solidFill>
                  <a:srgbClr val="7F7F7F"/>
                </a:solidFill>
              </a:rPr>
              <a:t>%, </a:t>
            </a:r>
            <a:r>
              <a:rPr lang="fr-CA" sz="1200" b="0" dirty="0">
                <a:solidFill>
                  <a:srgbClr val="7F7F7F"/>
                </a:solidFill>
              </a:rPr>
              <a:t>puisqu’il s’agit de pourcentages </a:t>
            </a:r>
            <a:r>
              <a:rPr lang="fr-CA" sz="1200" b="0" dirty="0" smtClean="0">
                <a:solidFill>
                  <a:srgbClr val="7F7F7F"/>
                </a:solidFill>
              </a:rPr>
              <a:t>arrondis.</a:t>
            </a:r>
          </a:p>
          <a:p>
            <a:pPr fontAlgn="base">
              <a:spcAft>
                <a:spcPct val="0"/>
              </a:spcAft>
              <a:defRPr/>
            </a:pPr>
            <a:r>
              <a:rPr lang="fr-CA" sz="1200" b="0" dirty="0">
                <a:solidFill>
                  <a:srgbClr val="7F7F7F"/>
                </a:solidFill>
              </a:rPr>
              <a:t>L</a:t>
            </a:r>
            <a:r>
              <a:rPr lang="fr-CA" sz="1200" b="0" dirty="0" smtClean="0">
                <a:solidFill>
                  <a:srgbClr val="7F7F7F"/>
                </a:solidFill>
              </a:rPr>
              <a:t>es chiffres présentés en bleu ou rouge indiquent des différences observées entre certains sous-groupes de l’échantillon : </a:t>
            </a:r>
            <a:endParaRPr lang="fr-CA" sz="1200" b="0" dirty="0">
              <a:solidFill>
                <a:srgbClr val="7F7F7F"/>
              </a:solidFill>
            </a:endParaRPr>
          </a:p>
          <a:p>
            <a:pPr marL="355600">
              <a:spcBef>
                <a:spcPts val="600"/>
              </a:spcBef>
              <a:defRPr/>
            </a:pPr>
            <a:r>
              <a:rPr lang="en-CA" sz="1200" b="0" dirty="0">
                <a:solidFill>
                  <a:srgbClr val="7F7F7F"/>
                </a:solidFill>
              </a:rPr>
              <a:t>l</a:t>
            </a:r>
            <a:r>
              <a:rPr lang="en-CA" sz="1200" b="0" dirty="0" smtClean="0">
                <a:solidFill>
                  <a:srgbClr val="7F7F7F"/>
                </a:solidFill>
              </a:rPr>
              <a:t>es </a:t>
            </a:r>
            <a:r>
              <a:rPr lang="fr-CA" sz="1200" b="0" dirty="0">
                <a:solidFill>
                  <a:srgbClr val="7F7F7F"/>
                </a:solidFill>
              </a:rPr>
              <a:t>chiffres </a:t>
            </a:r>
            <a:r>
              <a:rPr lang="fr-CA" sz="1200" dirty="0">
                <a:solidFill>
                  <a:schemeClr val="tx2"/>
                </a:solidFill>
              </a:rPr>
              <a:t>en BLEU </a:t>
            </a:r>
            <a:r>
              <a:rPr lang="fr-CA" sz="1200" b="0" dirty="0">
                <a:solidFill>
                  <a:srgbClr val="7F7F7F"/>
                </a:solidFill>
              </a:rPr>
              <a:t>indiquent que le sous-groupe en question affiche un </a:t>
            </a:r>
            <a:r>
              <a:rPr lang="fr-CA" sz="1200" b="0" dirty="0" smtClean="0">
                <a:solidFill>
                  <a:srgbClr val="7F7F7F"/>
                </a:solidFill>
              </a:rPr>
              <a:t>résultat significativement</a:t>
            </a:r>
            <a:r>
              <a:rPr lang="fr-CA" sz="1200" b="0" dirty="0" smtClean="0">
                <a:solidFill>
                  <a:srgbClr val="595959"/>
                </a:solidFill>
              </a:rPr>
              <a:t> </a:t>
            </a:r>
            <a:r>
              <a:rPr lang="fr-CA" sz="1200" dirty="0">
                <a:solidFill>
                  <a:srgbClr val="00B0F0"/>
                </a:solidFill>
              </a:rPr>
              <a:t>supérieur </a:t>
            </a:r>
            <a:r>
              <a:rPr lang="fr-CA" sz="1200" b="0" dirty="0">
                <a:solidFill>
                  <a:srgbClr val="7F7F7F"/>
                </a:solidFill>
              </a:rPr>
              <a:t>aux </a:t>
            </a:r>
            <a:r>
              <a:rPr lang="fr-CA" sz="1200" b="0" dirty="0" smtClean="0">
                <a:solidFill>
                  <a:srgbClr val="7F7F7F"/>
                </a:solidFill>
              </a:rPr>
              <a:t>autres;</a:t>
            </a:r>
            <a:endParaRPr lang="fr-CA" sz="1200" b="0" dirty="0">
              <a:solidFill>
                <a:srgbClr val="7F7F7F"/>
              </a:solidFill>
            </a:endParaRPr>
          </a:p>
          <a:p>
            <a:pPr marL="355600">
              <a:spcBef>
                <a:spcPts val="600"/>
              </a:spcBef>
              <a:defRPr/>
            </a:pPr>
            <a:r>
              <a:rPr lang="en-CA" sz="1200" b="0" dirty="0" smtClean="0">
                <a:solidFill>
                  <a:srgbClr val="7F7F7F"/>
                </a:solidFill>
              </a:rPr>
              <a:t>les </a:t>
            </a:r>
            <a:r>
              <a:rPr lang="fr-CA" sz="1200" b="0" dirty="0">
                <a:solidFill>
                  <a:srgbClr val="7F7F7F"/>
                </a:solidFill>
              </a:rPr>
              <a:t>chiffres </a:t>
            </a:r>
            <a:r>
              <a:rPr lang="fr-CA" sz="1200" dirty="0">
                <a:solidFill>
                  <a:srgbClr val="FF0000"/>
                </a:solidFill>
              </a:rPr>
              <a:t>en ROUGE</a:t>
            </a:r>
            <a:r>
              <a:rPr lang="fr-CA" sz="1200" dirty="0">
                <a:solidFill>
                  <a:schemeClr val="tx2"/>
                </a:solidFill>
              </a:rPr>
              <a:t> </a:t>
            </a:r>
            <a:r>
              <a:rPr lang="fr-CA" sz="1200" b="0" dirty="0">
                <a:solidFill>
                  <a:srgbClr val="7F7F7F"/>
                </a:solidFill>
              </a:rPr>
              <a:t>indiquent que le sous-groupe en question affiche un </a:t>
            </a:r>
            <a:r>
              <a:rPr lang="fr-CA" sz="1200" b="0" dirty="0" smtClean="0">
                <a:solidFill>
                  <a:srgbClr val="7F7F7F"/>
                </a:solidFill>
              </a:rPr>
              <a:t>résultat significativement</a:t>
            </a:r>
            <a:r>
              <a:rPr lang="fr-CA" sz="1200" b="0" dirty="0" smtClean="0">
                <a:solidFill>
                  <a:srgbClr val="595959"/>
                </a:solidFill>
              </a:rPr>
              <a:t> </a:t>
            </a:r>
            <a:r>
              <a:rPr lang="fr-CA" sz="1200" dirty="0">
                <a:solidFill>
                  <a:srgbClr val="FF0000"/>
                </a:solidFill>
              </a:rPr>
              <a:t>inférieur </a:t>
            </a:r>
            <a:r>
              <a:rPr lang="fr-CA" sz="1200" b="0" dirty="0">
                <a:solidFill>
                  <a:srgbClr val="7F7F7F"/>
                </a:solidFill>
              </a:rPr>
              <a:t>aux autres.</a:t>
            </a:r>
          </a:p>
        </p:txBody>
      </p:sp>
    </p:spTree>
    <p:extLst>
      <p:ext uri="{BB962C8B-B14F-4D97-AF65-F5344CB8AC3E}">
        <p14:creationId xmlns:p14="http://schemas.microsoft.com/office/powerpoint/2010/main" val="131655111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5000" r="-5000"/>
          </a:stretch>
        </a:blipFill>
        <a:effectLst/>
      </p:bgPr>
    </p:bg>
    <p:spTree>
      <p:nvGrpSpPr>
        <p:cNvPr id="1" name=""/>
        <p:cNvGrpSpPr/>
        <p:nvPr/>
      </p:nvGrpSpPr>
      <p:grpSpPr>
        <a:xfrm>
          <a:off x="0" y="0"/>
          <a:ext cx="0" cy="0"/>
          <a:chOff x="0" y="0"/>
          <a:chExt cx="0" cy="0"/>
        </a:xfrm>
      </p:grpSpPr>
      <p:sp>
        <p:nvSpPr>
          <p:cNvPr id="2" name="Espace réservé du contenu 1"/>
          <p:cNvSpPr>
            <a:spLocks noGrp="1"/>
          </p:cNvSpPr>
          <p:nvPr>
            <p:ph idx="1"/>
            <p:custDataLst>
              <p:tags r:id="rId1"/>
            </p:custDataLst>
          </p:nvPr>
        </p:nvSpPr>
        <p:spPr/>
        <p:txBody>
          <a:bodyPr/>
          <a:lstStyle/>
          <a:p>
            <a:pPr eaLnBrk="1" hangingPunct="1">
              <a:spcBef>
                <a:spcPct val="0"/>
              </a:spcBef>
            </a:pPr>
            <a:r>
              <a:rPr lang="fr-CA" sz="3200" dirty="0" smtClean="0">
                <a:latin typeface="Arial" charset="0"/>
                <a:cs typeface="Arial" charset="0"/>
              </a:rPr>
              <a:t>Grands constats</a:t>
            </a:r>
            <a:endParaRPr lang="fr-CA" sz="3200" dirty="0">
              <a:latin typeface="Arial" charset="0"/>
              <a:cs typeface="Arial" charset="0"/>
            </a:endParaRPr>
          </a:p>
        </p:txBody>
      </p:sp>
      <p:sp>
        <p:nvSpPr>
          <p:cNvPr id="3" name="Espace réservé du texte 2"/>
          <p:cNvSpPr>
            <a:spLocks noGrp="1"/>
          </p:cNvSpPr>
          <p:nvPr>
            <p:ph type="body" sz="quarter" idx="10"/>
            <p:custDataLst>
              <p:tags r:id="rId2"/>
            </p:custDataLst>
          </p:nvPr>
        </p:nvSpPr>
        <p:spPr/>
        <p:txBody>
          <a:bodyPr/>
          <a:lstStyle/>
          <a:p>
            <a:r>
              <a:rPr lang="fr-CA" i="1" dirty="0"/>
              <a:t>RAPPORT PRÉPARÉ POUR LA </a:t>
            </a:r>
            <a:r>
              <a:rPr lang="fr-CA" i="1" dirty="0" smtClean="0"/>
              <a:t>FONDATION JASMIN ROY</a:t>
            </a:r>
            <a:endParaRPr lang="fr-CA" i="1" dirty="0"/>
          </a:p>
        </p:txBody>
      </p:sp>
    </p:spTree>
    <p:extLst>
      <p:ext uri="{BB962C8B-B14F-4D97-AF65-F5344CB8AC3E}">
        <p14:creationId xmlns:p14="http://schemas.microsoft.com/office/powerpoint/2010/main" val="38267045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5" name="Rectangle 5"/>
          <p:cNvSpPr>
            <a:spLocks noGrp="1" noChangeArrowheads="1"/>
          </p:cNvSpPr>
          <p:nvPr>
            <p:ph type="title"/>
            <p:custDataLst>
              <p:tags r:id="rId1"/>
            </p:custDataLst>
          </p:nvPr>
        </p:nvSpPr>
        <p:spPr/>
        <p:txBody>
          <a:bodyPr>
            <a:normAutofit/>
          </a:bodyPr>
          <a:lstStyle/>
          <a:p>
            <a:pPr algn="just">
              <a:spcBef>
                <a:spcPts val="1200"/>
              </a:spcBef>
              <a:buClr>
                <a:schemeClr val="tx2"/>
              </a:buClr>
            </a:pPr>
            <a:r>
              <a:rPr lang="fr-CA" dirty="0" smtClean="0">
                <a:solidFill>
                  <a:srgbClr val="9BBB59"/>
                </a:solidFill>
              </a:rPr>
              <a:t>Grands constats</a:t>
            </a:r>
            <a:endParaRPr lang="fr-CA" dirty="0">
              <a:solidFill>
                <a:srgbClr val="9BBB59"/>
              </a:solidFill>
            </a:endParaRPr>
          </a:p>
        </p:txBody>
      </p:sp>
      <p:sp>
        <p:nvSpPr>
          <p:cNvPr id="4" name="Espace réservé du numéro de diapositive 3"/>
          <p:cNvSpPr>
            <a:spLocks noGrp="1"/>
          </p:cNvSpPr>
          <p:nvPr>
            <p:ph type="sldNum" sz="quarter" idx="12"/>
            <p:custDataLst>
              <p:tags r:id="rId2"/>
            </p:custDataLst>
          </p:nvPr>
        </p:nvSpPr>
        <p:spPr/>
        <p:txBody>
          <a:bodyPr/>
          <a:lstStyle/>
          <a:p>
            <a:fld id="{E7B58D81-04C7-47EB-9B1C-20051A4D7758}" type="slidenum">
              <a:rPr lang="en-CA" smtClean="0">
                <a:solidFill>
                  <a:srgbClr val="000000">
                    <a:tint val="75000"/>
                  </a:srgbClr>
                </a:solidFill>
              </a:rPr>
              <a:pPr/>
              <a:t>7</a:t>
            </a:fld>
            <a:endParaRPr lang="en-CA">
              <a:solidFill>
                <a:srgbClr val="000000">
                  <a:tint val="75000"/>
                </a:srgbClr>
              </a:solidFill>
            </a:endParaRPr>
          </a:p>
        </p:txBody>
      </p:sp>
      <p:sp>
        <p:nvSpPr>
          <p:cNvPr id="7" name="Espace réservé du contenu 6"/>
          <p:cNvSpPr>
            <a:spLocks noGrp="1"/>
          </p:cNvSpPr>
          <p:nvPr>
            <p:ph type="body" sz="quarter" idx="13"/>
            <p:custDataLst>
              <p:tags r:id="rId3"/>
            </p:custDataLst>
          </p:nvPr>
        </p:nvSpPr>
        <p:spPr/>
        <p:txBody>
          <a:bodyPr>
            <a:normAutofit/>
          </a:bodyPr>
          <a:lstStyle/>
          <a:p>
            <a:pPr marL="228600" indent="-228600">
              <a:buClr>
                <a:srgbClr val="9BBB59"/>
              </a:buClr>
              <a:buAutoNum type="arabicPeriod"/>
            </a:pPr>
            <a:r>
              <a:rPr lang="fr-CA" sz="1200" b="0" dirty="0" smtClean="0"/>
              <a:t>Au Canada, </a:t>
            </a:r>
            <a:r>
              <a:rPr lang="fr-CA" sz="1200" dirty="0" smtClean="0"/>
              <a:t>plus d’un hétérosexuel </a:t>
            </a:r>
            <a:r>
              <a:rPr lang="fr-CA" sz="1200" dirty="0" err="1" smtClean="0"/>
              <a:t>cisgenre</a:t>
            </a:r>
            <a:r>
              <a:rPr lang="fr-CA" sz="1200" dirty="0" smtClean="0"/>
              <a:t> sur deux (56 %) côtoie des personnes homosexuelles ou bisexuelles </a:t>
            </a:r>
            <a:r>
              <a:rPr lang="fr-CA" sz="1200" b="0" dirty="0" smtClean="0"/>
              <a:t>dans l’une ou l’autre des sphères de sa vie, une proportion légèrement inférieure à la proportion de gens côtoyant des personnes de culture, religion ou couleur de peau différente de la leur.</a:t>
            </a:r>
            <a:endParaRPr lang="fr-CA" sz="1200" b="0" dirty="0" smtClean="0">
              <a:solidFill>
                <a:srgbClr val="FF0000"/>
              </a:solidFill>
            </a:endParaRPr>
          </a:p>
          <a:p>
            <a:pPr marL="228600" indent="-228600">
              <a:buClr>
                <a:srgbClr val="9BBB59"/>
              </a:buClr>
              <a:buFont typeface="Arial" pitchFamily="34" charset="0"/>
              <a:buAutoNum type="arabicPeriod"/>
            </a:pPr>
            <a:r>
              <a:rPr lang="fr-CA" sz="1200" b="0" dirty="0" smtClean="0"/>
              <a:t>Tel qu’attendu, le </a:t>
            </a:r>
            <a:r>
              <a:rPr lang="fr-CA" sz="1200" dirty="0" smtClean="0"/>
              <a:t>contact avec des personnes transgenres est nettement inférieur,</a:t>
            </a:r>
            <a:r>
              <a:rPr lang="fr-CA" sz="1200" b="0" dirty="0" smtClean="0"/>
              <a:t> mais s’élève tout de même à </a:t>
            </a:r>
            <a:r>
              <a:rPr lang="fr-CA" sz="1200" dirty="0" smtClean="0"/>
              <a:t>9 %</a:t>
            </a:r>
            <a:r>
              <a:rPr lang="fr-CA" sz="1200" b="0" dirty="0" smtClean="0"/>
              <a:t> à travers le pays.</a:t>
            </a:r>
            <a:endParaRPr lang="fr-CA" sz="1200" b="0" dirty="0" smtClean="0">
              <a:solidFill>
                <a:srgbClr val="FF0000"/>
              </a:solidFill>
            </a:endParaRPr>
          </a:p>
          <a:p>
            <a:pPr lvl="2" indent="-228600">
              <a:spcBef>
                <a:spcPts val="1200"/>
              </a:spcBef>
              <a:buClr>
                <a:srgbClr val="9BBB59"/>
              </a:buClr>
              <a:buFont typeface="+mj-lt"/>
              <a:buAutoNum type="arabicPeriod" startAt="3"/>
            </a:pPr>
            <a:r>
              <a:rPr lang="fr-CA" sz="1200" dirty="0"/>
              <a:t>Le niveau d’aisance à côtoyer </a:t>
            </a:r>
            <a:r>
              <a:rPr lang="fr-CA" sz="1200" b="0" dirty="0"/>
              <a:t>différentes minorités est </a:t>
            </a:r>
            <a:r>
              <a:rPr lang="fr-CA" sz="1200" dirty="0"/>
              <a:t>globalement proportionnel au niveau de contact</a:t>
            </a:r>
            <a:r>
              <a:rPr lang="fr-CA" sz="1200" b="0" dirty="0"/>
              <a:t> avec ces minorités, sauf lorsqu’il s’agit des personnes </a:t>
            </a:r>
            <a:r>
              <a:rPr lang="fr-CA" sz="1200" b="0" dirty="0" err="1" smtClean="0"/>
              <a:t>trans</a:t>
            </a:r>
            <a:r>
              <a:rPr lang="fr-CA" sz="1200" b="0" dirty="0"/>
              <a:t>.</a:t>
            </a:r>
          </a:p>
          <a:p>
            <a:pPr marL="528638" lvl="2" indent="3175">
              <a:spcBef>
                <a:spcPts val="1000"/>
              </a:spcBef>
              <a:buClr>
                <a:srgbClr val="9BBB59"/>
              </a:buClr>
            </a:pPr>
            <a:r>
              <a:rPr lang="fr-CA" sz="1200" b="0" dirty="0" smtClean="0"/>
              <a:t>Ainsi, 52 % </a:t>
            </a:r>
            <a:r>
              <a:rPr lang="fr-CA" sz="1200" b="0" dirty="0"/>
              <a:t>des Canadiens se disent « très à l’aise » à côtoyer des personnes homosexuelles ou bisexuelles et ce résultat est quasiment équivalent qu’il </a:t>
            </a:r>
            <a:r>
              <a:rPr lang="fr-CA" sz="1200" b="0" dirty="0" smtClean="0"/>
              <a:t>s’agisse </a:t>
            </a:r>
            <a:r>
              <a:rPr lang="fr-CA" sz="1200" b="0" dirty="0"/>
              <a:t>de personnes homosexuelles ou bisexuelles de </a:t>
            </a:r>
            <a:r>
              <a:rPr lang="fr-CA" sz="1200" b="0" dirty="0" smtClean="0"/>
              <a:t>sexe opposé </a:t>
            </a:r>
            <a:r>
              <a:rPr lang="fr-CA" sz="1200" b="0" dirty="0"/>
              <a:t>ou de même sexe qu’eux-mêmes.</a:t>
            </a:r>
          </a:p>
          <a:p>
            <a:pPr marL="528638" lvl="2" indent="3175">
              <a:spcBef>
                <a:spcPts val="1000"/>
              </a:spcBef>
              <a:buClr>
                <a:srgbClr val="9BBB59"/>
              </a:buClr>
            </a:pPr>
            <a:r>
              <a:rPr lang="fr-CA" sz="1200" b="0" dirty="0" smtClean="0"/>
              <a:t>Un cinquième des </a:t>
            </a:r>
            <a:r>
              <a:rPr lang="fr-CA" sz="1200" b="0" dirty="0"/>
              <a:t>répondants (</a:t>
            </a:r>
            <a:r>
              <a:rPr lang="fr-CA" sz="1200" b="0" dirty="0" smtClean="0"/>
              <a:t>20 %) </a:t>
            </a:r>
            <a:r>
              <a:rPr lang="fr-CA" sz="1200" b="0" dirty="0"/>
              <a:t>ne </a:t>
            </a:r>
            <a:r>
              <a:rPr lang="fr-CA" sz="1200" b="0" dirty="0" smtClean="0"/>
              <a:t>s’est pas prononcé sur </a:t>
            </a:r>
            <a:r>
              <a:rPr lang="fr-CA" sz="1200" b="0" dirty="0"/>
              <a:t>cette question au sujet des personnes </a:t>
            </a:r>
            <a:r>
              <a:rPr lang="fr-CA" sz="1200" b="0" dirty="0" err="1" smtClean="0"/>
              <a:t>trans</a:t>
            </a:r>
            <a:r>
              <a:rPr lang="fr-CA" sz="1200" b="0" dirty="0" smtClean="0"/>
              <a:t>, fort </a:t>
            </a:r>
            <a:r>
              <a:rPr lang="fr-CA" sz="1200" b="0" dirty="0"/>
              <a:t>probablement </a:t>
            </a:r>
            <a:r>
              <a:rPr lang="fr-CA" sz="1200" b="0" dirty="0" smtClean="0"/>
              <a:t>par </a:t>
            </a:r>
            <a:r>
              <a:rPr lang="fr-CA" sz="1200" b="0" dirty="0"/>
              <a:t>manque d’expérience ou de connaissance de cette </a:t>
            </a:r>
            <a:r>
              <a:rPr lang="fr-CA" sz="1200" b="0" dirty="0" smtClean="0"/>
              <a:t>réalité. Néanmoins, </a:t>
            </a:r>
            <a:r>
              <a:rPr lang="fr-CA" sz="1200" b="0" dirty="0"/>
              <a:t>un autre quart des répondants (</a:t>
            </a:r>
            <a:r>
              <a:rPr lang="fr-CA" sz="1200" b="0" dirty="0" smtClean="0"/>
              <a:t>27 %) </a:t>
            </a:r>
            <a:r>
              <a:rPr lang="fr-CA" sz="1200" b="0" dirty="0"/>
              <a:t>s’est dit très à l’aise à côtoyer des personnes </a:t>
            </a:r>
            <a:r>
              <a:rPr lang="fr-CA" sz="1200" b="0" dirty="0" err="1" smtClean="0"/>
              <a:t>trans</a:t>
            </a:r>
            <a:r>
              <a:rPr lang="fr-CA" sz="1200" b="0" dirty="0" smtClean="0"/>
              <a:t>. Cette proportion, nettement </a:t>
            </a:r>
            <a:r>
              <a:rPr lang="fr-CA" sz="1200" b="0" dirty="0"/>
              <a:t>supérieure à la proportion qui en côtoie </a:t>
            </a:r>
            <a:r>
              <a:rPr lang="fr-CA" sz="1200" b="0" dirty="0" smtClean="0"/>
              <a:t>réellement, laisse penser qu’une partie des efforts de sensibilisation à l’homosexualité et/ou à la bisexualité bénéficie à la communauté </a:t>
            </a:r>
            <a:r>
              <a:rPr lang="fr-CA" sz="1200" b="0" dirty="0" err="1" smtClean="0"/>
              <a:t>trans</a:t>
            </a:r>
            <a:r>
              <a:rPr lang="fr-CA" sz="1200" b="0" dirty="0" smtClean="0"/>
              <a:t>. </a:t>
            </a:r>
          </a:p>
          <a:p>
            <a:pPr marL="528638" indent="3175">
              <a:buClr>
                <a:srgbClr val="9BBB59"/>
              </a:buClr>
              <a:buAutoNum type="arabicPeriod"/>
            </a:pPr>
            <a:endParaRPr lang="fr-CA" sz="1200" b="0" dirty="0" smtClean="0"/>
          </a:p>
          <a:p>
            <a:pPr marL="228600" indent="-228600">
              <a:buClr>
                <a:srgbClr val="9BBB59"/>
              </a:buClr>
              <a:buAutoNum type="arabicPeriod"/>
            </a:pPr>
            <a:endParaRPr lang="fr-CA" sz="1200" b="0" dirty="0" smtClean="0"/>
          </a:p>
          <a:p>
            <a:pPr marL="180975"/>
            <a:endParaRPr lang="fr-CA" sz="1200" b="0" dirty="0"/>
          </a:p>
          <a:p>
            <a:endParaRPr lang="fr-CA" sz="1200" b="0" dirty="0"/>
          </a:p>
        </p:txBody>
      </p:sp>
      <p:sp>
        <p:nvSpPr>
          <p:cNvPr id="5" name="Espace réservé du pied de page 2"/>
          <p:cNvSpPr>
            <a:spLocks noGrp="1"/>
          </p:cNvSpPr>
          <p:nvPr>
            <p:ph type="ftr" sz="quarter" idx="11"/>
            <p:custDataLst>
              <p:tags r:id="rId4"/>
            </p:custDataLst>
          </p:nvPr>
        </p:nvSpPr>
        <p:spPr>
          <a:xfrm>
            <a:off x="558800" y="6494247"/>
            <a:ext cx="2560638" cy="238379"/>
          </a:xfrm>
        </p:spPr>
        <p:txBody>
          <a:bodyPr/>
          <a:lstStyle/>
          <a:p>
            <a:r>
              <a:rPr lang="en-CA" dirty="0" smtClean="0">
                <a:solidFill>
                  <a:srgbClr val="000000">
                    <a:tint val="75000"/>
                  </a:srgbClr>
                </a:solidFill>
              </a:rPr>
              <a:t>CROP</a:t>
            </a:r>
            <a:endParaRPr lang="en-CA" dirty="0">
              <a:solidFill>
                <a:srgbClr val="000000">
                  <a:tint val="75000"/>
                </a:srgbClr>
              </a:solidFill>
            </a:endParaRPr>
          </a:p>
        </p:txBody>
      </p:sp>
      <p:grpSp>
        <p:nvGrpSpPr>
          <p:cNvPr id="8" name="Groupe 7"/>
          <p:cNvGrpSpPr/>
          <p:nvPr>
            <p:custDataLst>
              <p:tags r:id="rId5"/>
            </p:custDataLst>
          </p:nvPr>
        </p:nvGrpSpPr>
        <p:grpSpPr>
          <a:xfrm>
            <a:off x="6789617" y="4581128"/>
            <a:ext cx="1019687" cy="338554"/>
            <a:chOff x="6804248" y="1802676"/>
            <a:chExt cx="1019687" cy="338554"/>
          </a:xfrm>
        </p:grpSpPr>
        <p:sp>
          <p:nvSpPr>
            <p:cNvPr id="3" name="Chevron 2"/>
            <p:cNvSpPr/>
            <p:nvPr/>
          </p:nvSpPr>
          <p:spPr>
            <a:xfrm>
              <a:off x="6804248" y="1844675"/>
              <a:ext cx="216024" cy="288181"/>
            </a:xfrm>
            <a:prstGeom prst="chevron">
              <a:avLst/>
            </a:prstGeom>
            <a:solidFill>
              <a:srgbClr val="9BBB59"/>
            </a:solidFill>
            <a:ln>
              <a:solidFill>
                <a:srgbClr val="9BBB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
          <p:nvSpPr>
            <p:cNvPr id="6" name="ZoneTexte 5"/>
            <p:cNvSpPr txBox="1"/>
            <p:nvPr/>
          </p:nvSpPr>
          <p:spPr>
            <a:xfrm>
              <a:off x="7031847" y="1802676"/>
              <a:ext cx="792088" cy="338554"/>
            </a:xfrm>
            <a:prstGeom prst="rect">
              <a:avLst/>
            </a:prstGeom>
            <a:noFill/>
          </p:spPr>
          <p:txBody>
            <a:bodyPr wrap="square" rtlCol="0">
              <a:spAutoFit/>
            </a:bodyPr>
            <a:lstStyle/>
            <a:p>
              <a:r>
                <a:rPr lang="fr-CA" sz="1600" b="1" dirty="0" smtClean="0">
                  <a:solidFill>
                    <a:srgbClr val="9BBB59"/>
                  </a:solidFill>
                  <a:latin typeface="Arial" panose="020B0604020202020204" pitchFamily="34" charset="0"/>
                  <a:cs typeface="Arial" panose="020B0604020202020204" pitchFamily="34" charset="0"/>
                </a:rPr>
                <a:t>p.17</a:t>
              </a:r>
              <a:endParaRPr lang="fr-CA" sz="1600" b="1" dirty="0">
                <a:solidFill>
                  <a:srgbClr val="9BBB59"/>
                </a:solidFill>
                <a:latin typeface="Arial" panose="020B0604020202020204" pitchFamily="34" charset="0"/>
                <a:cs typeface="Arial" panose="020B0604020202020204" pitchFamily="34" charset="0"/>
              </a:endParaRPr>
            </a:p>
          </p:txBody>
        </p:sp>
      </p:grpSp>
      <p:grpSp>
        <p:nvGrpSpPr>
          <p:cNvPr id="10" name="Groupe 9"/>
          <p:cNvGrpSpPr/>
          <p:nvPr>
            <p:custDataLst>
              <p:tags r:id="rId6"/>
            </p:custDataLst>
          </p:nvPr>
        </p:nvGrpSpPr>
        <p:grpSpPr>
          <a:xfrm>
            <a:off x="6789617" y="2301598"/>
            <a:ext cx="1019687" cy="338554"/>
            <a:chOff x="6804248" y="1802676"/>
            <a:chExt cx="1019687" cy="338554"/>
          </a:xfrm>
        </p:grpSpPr>
        <p:sp>
          <p:nvSpPr>
            <p:cNvPr id="11" name="Chevron 10"/>
            <p:cNvSpPr/>
            <p:nvPr/>
          </p:nvSpPr>
          <p:spPr>
            <a:xfrm>
              <a:off x="6804248" y="1844675"/>
              <a:ext cx="216024" cy="288181"/>
            </a:xfrm>
            <a:prstGeom prst="chevron">
              <a:avLst/>
            </a:prstGeom>
            <a:solidFill>
              <a:srgbClr val="9BBB59"/>
            </a:solidFill>
            <a:ln>
              <a:solidFill>
                <a:srgbClr val="9BBB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
          <p:nvSpPr>
            <p:cNvPr id="12" name="ZoneTexte 11"/>
            <p:cNvSpPr txBox="1"/>
            <p:nvPr/>
          </p:nvSpPr>
          <p:spPr>
            <a:xfrm>
              <a:off x="7031847" y="1802676"/>
              <a:ext cx="792088" cy="338554"/>
            </a:xfrm>
            <a:prstGeom prst="rect">
              <a:avLst/>
            </a:prstGeom>
            <a:noFill/>
          </p:spPr>
          <p:txBody>
            <a:bodyPr wrap="square" rtlCol="0">
              <a:spAutoFit/>
            </a:bodyPr>
            <a:lstStyle/>
            <a:p>
              <a:r>
                <a:rPr lang="fr-CA" sz="1600" b="1" dirty="0" smtClean="0">
                  <a:solidFill>
                    <a:srgbClr val="9BBB59"/>
                  </a:solidFill>
                  <a:latin typeface="Arial" panose="020B0604020202020204" pitchFamily="34" charset="0"/>
                  <a:cs typeface="Arial" panose="020B0604020202020204" pitchFamily="34" charset="0"/>
                </a:rPr>
                <a:t>p.13</a:t>
              </a:r>
              <a:endParaRPr lang="fr-CA" sz="1600" b="1" dirty="0">
                <a:solidFill>
                  <a:srgbClr val="9BBB59"/>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01272161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5" name="Rectangle 5"/>
          <p:cNvSpPr>
            <a:spLocks noGrp="1" noChangeArrowheads="1"/>
          </p:cNvSpPr>
          <p:nvPr>
            <p:ph type="title"/>
            <p:custDataLst>
              <p:tags r:id="rId1"/>
            </p:custDataLst>
          </p:nvPr>
        </p:nvSpPr>
        <p:spPr/>
        <p:txBody>
          <a:bodyPr>
            <a:normAutofit/>
          </a:bodyPr>
          <a:lstStyle/>
          <a:p>
            <a:pPr algn="just">
              <a:spcBef>
                <a:spcPts val="1200"/>
              </a:spcBef>
              <a:buClr>
                <a:schemeClr val="tx2"/>
              </a:buClr>
            </a:pPr>
            <a:r>
              <a:rPr lang="fr-CA" dirty="0" smtClean="0">
                <a:solidFill>
                  <a:srgbClr val="9BBB59"/>
                </a:solidFill>
              </a:rPr>
              <a:t>Grands constats</a:t>
            </a:r>
            <a:endParaRPr lang="fr-CA" dirty="0">
              <a:solidFill>
                <a:srgbClr val="9BBB59"/>
              </a:solidFill>
            </a:endParaRPr>
          </a:p>
        </p:txBody>
      </p:sp>
      <p:sp>
        <p:nvSpPr>
          <p:cNvPr id="4" name="Espace réservé du numéro de diapositive 3"/>
          <p:cNvSpPr>
            <a:spLocks noGrp="1"/>
          </p:cNvSpPr>
          <p:nvPr>
            <p:ph type="sldNum" sz="quarter" idx="12"/>
            <p:custDataLst>
              <p:tags r:id="rId2"/>
            </p:custDataLst>
          </p:nvPr>
        </p:nvSpPr>
        <p:spPr/>
        <p:txBody>
          <a:bodyPr/>
          <a:lstStyle/>
          <a:p>
            <a:fld id="{E7B58D81-04C7-47EB-9B1C-20051A4D7758}" type="slidenum">
              <a:rPr lang="en-CA" smtClean="0">
                <a:solidFill>
                  <a:srgbClr val="000000">
                    <a:tint val="75000"/>
                  </a:srgbClr>
                </a:solidFill>
              </a:rPr>
              <a:pPr/>
              <a:t>8</a:t>
            </a:fld>
            <a:endParaRPr lang="en-CA">
              <a:solidFill>
                <a:srgbClr val="000000">
                  <a:tint val="75000"/>
                </a:srgbClr>
              </a:solidFill>
            </a:endParaRPr>
          </a:p>
        </p:txBody>
      </p:sp>
      <p:sp>
        <p:nvSpPr>
          <p:cNvPr id="7" name="Espace réservé du contenu 6"/>
          <p:cNvSpPr>
            <a:spLocks noGrp="1"/>
          </p:cNvSpPr>
          <p:nvPr>
            <p:ph type="body" sz="quarter" idx="13"/>
            <p:custDataLst>
              <p:tags r:id="rId3"/>
            </p:custDataLst>
          </p:nvPr>
        </p:nvSpPr>
        <p:spPr/>
        <p:txBody>
          <a:bodyPr>
            <a:normAutofit lnSpcReduction="10000"/>
          </a:bodyPr>
          <a:lstStyle/>
          <a:p>
            <a:pPr marL="228600" indent="-228600">
              <a:buClr>
                <a:srgbClr val="9BBB59"/>
              </a:buClr>
              <a:buFont typeface="+mj-lt"/>
              <a:buAutoNum type="arabicPeriod" startAt="4"/>
            </a:pPr>
            <a:r>
              <a:rPr lang="fr-CA" sz="1200" b="0" dirty="0" smtClean="0"/>
              <a:t>Le </a:t>
            </a:r>
            <a:r>
              <a:rPr lang="fr-CA" sz="1200" dirty="0" smtClean="0"/>
              <a:t>degré d’aisance des répondants diminue </a:t>
            </a:r>
            <a:r>
              <a:rPr lang="fr-CA" sz="1200" b="0" dirty="0" smtClean="0"/>
              <a:t>cependant lorsqu’il s’agit d’être témoin </a:t>
            </a:r>
            <a:r>
              <a:rPr lang="fr-CA" sz="1200" dirty="0" smtClean="0"/>
              <a:t>de marques d’affection </a:t>
            </a:r>
            <a:r>
              <a:rPr lang="fr-CA" sz="1200" b="0" dirty="0" smtClean="0"/>
              <a:t>entre personnes de même sexe : moins de la moitié (44 %) est très à l’aise à voir des personnes de même sexe se tenir par la main en public et seulement environ un quart (27 %) l’est à voir des personnes de même sexe s’embrasser sur la bouche en public.</a:t>
            </a:r>
            <a:endParaRPr lang="fr-CA" sz="1200" b="0" dirty="0" smtClean="0">
              <a:solidFill>
                <a:srgbClr val="FF0000"/>
              </a:solidFill>
            </a:endParaRPr>
          </a:p>
          <a:p>
            <a:pPr marL="528638" lvl="2">
              <a:spcBef>
                <a:spcPts val="1000"/>
              </a:spcBef>
              <a:buClr>
                <a:srgbClr val="9BBB59"/>
              </a:buClr>
            </a:pPr>
            <a:r>
              <a:rPr lang="fr-CA" sz="1200" b="0" dirty="0" smtClean="0"/>
              <a:t>Ce niveau d’aisance est significativement inférieur au niveau d’aisance à l’égard des manifestations d’affection entre personnes de sexes opposés en public, mais soulignons que même sur ce point, l’aisance des répondants n’est pas totale, surtout lorsqu’il est question de s’embrasser : seuls 41 % des hétéros </a:t>
            </a:r>
            <a:r>
              <a:rPr lang="fr-CA" sz="1200" b="0" dirty="0" err="1" smtClean="0"/>
              <a:t>cisgenres</a:t>
            </a:r>
            <a:r>
              <a:rPr lang="fr-CA" sz="1200" b="0" dirty="0" smtClean="0"/>
              <a:t> sont très à l’aise à voir leurs pairs le faire.</a:t>
            </a:r>
          </a:p>
          <a:p>
            <a:pPr marL="528638" lvl="2">
              <a:spcBef>
                <a:spcPts val="1000"/>
              </a:spcBef>
              <a:buClr>
                <a:srgbClr val="9BBB59"/>
              </a:buClr>
            </a:pPr>
            <a:r>
              <a:rPr lang="fr-CA" sz="1200" b="0" dirty="0" smtClean="0"/>
              <a:t>Autre point intéressant : il y a peu de différences dans le niveau d’aisance déclaré lorsque le répondant s’imagine lui-même être témoin de ces marques d’affection ou lorsqu’il pense aux enfants qui pourraient en être témoins, et ce, que ce soit en relation avec un comportement de personnes de sexes opposés ou au comportement de </a:t>
            </a:r>
            <a:r>
              <a:rPr lang="fr-CA" sz="1200" b="0" dirty="0"/>
              <a:t>personnes de </a:t>
            </a:r>
            <a:r>
              <a:rPr lang="fr-CA" sz="1200" b="0" dirty="0" smtClean="0"/>
              <a:t>même sexe. </a:t>
            </a:r>
          </a:p>
          <a:p>
            <a:pPr marL="228600" indent="-228600">
              <a:buClr>
                <a:srgbClr val="9BBB59"/>
              </a:buClr>
              <a:buFont typeface="+mj-lt"/>
              <a:buAutoNum type="arabicPeriod" startAt="4"/>
            </a:pPr>
            <a:r>
              <a:rPr lang="fr-CA" sz="1200" b="0" dirty="0" smtClean="0"/>
              <a:t>Dans le même ordre d’idées, les répondants sont </a:t>
            </a:r>
            <a:r>
              <a:rPr lang="fr-CA" sz="1200" dirty="0" smtClean="0"/>
              <a:t>partagés</a:t>
            </a:r>
            <a:r>
              <a:rPr lang="fr-CA" sz="1200" b="0" dirty="0" smtClean="0"/>
              <a:t> lorsqu’il s’agit de définir leur </a:t>
            </a:r>
            <a:r>
              <a:rPr lang="fr-CA" sz="1200" dirty="0" smtClean="0"/>
              <a:t>degré d’aisance à fréquenter les même toilettes ou les mêmes vestiaires qu’une personne transgenre. </a:t>
            </a:r>
            <a:r>
              <a:rPr lang="fr-CA" sz="1200" b="0" dirty="0" smtClean="0"/>
              <a:t>Seul environ un tiers d’entre eux se dit très à l‘aise, la question des vestiaires semblant légèrement plus gênante (31 % très à l’aise vs 38 % pour les toilettes). Là encore, on observe peu de différences entre la perception du répondant pour lui-même ou pour les enfants. </a:t>
            </a:r>
          </a:p>
        </p:txBody>
      </p:sp>
      <p:sp>
        <p:nvSpPr>
          <p:cNvPr id="5" name="Espace réservé du pied de page 2"/>
          <p:cNvSpPr>
            <a:spLocks noGrp="1"/>
          </p:cNvSpPr>
          <p:nvPr>
            <p:ph type="ftr" sz="quarter" idx="11"/>
            <p:custDataLst>
              <p:tags r:id="rId4"/>
            </p:custDataLst>
          </p:nvPr>
        </p:nvSpPr>
        <p:spPr>
          <a:xfrm>
            <a:off x="558800" y="6494247"/>
            <a:ext cx="2560638" cy="238379"/>
          </a:xfrm>
        </p:spPr>
        <p:txBody>
          <a:bodyPr/>
          <a:lstStyle/>
          <a:p>
            <a:r>
              <a:rPr lang="en-CA" dirty="0" smtClean="0">
                <a:solidFill>
                  <a:srgbClr val="000000">
                    <a:tint val="75000"/>
                  </a:srgbClr>
                </a:solidFill>
              </a:rPr>
              <a:t>CROP</a:t>
            </a:r>
            <a:endParaRPr lang="en-CA" dirty="0">
              <a:solidFill>
                <a:srgbClr val="000000">
                  <a:tint val="75000"/>
                </a:srgbClr>
              </a:solidFill>
            </a:endParaRPr>
          </a:p>
        </p:txBody>
      </p:sp>
      <p:grpSp>
        <p:nvGrpSpPr>
          <p:cNvPr id="6" name="Groupe 5"/>
          <p:cNvGrpSpPr/>
          <p:nvPr>
            <p:custDataLst>
              <p:tags r:id="rId5"/>
            </p:custDataLst>
          </p:nvPr>
        </p:nvGrpSpPr>
        <p:grpSpPr>
          <a:xfrm>
            <a:off x="6789617" y="1772816"/>
            <a:ext cx="1019687" cy="338554"/>
            <a:chOff x="6804248" y="1802676"/>
            <a:chExt cx="1019687" cy="338554"/>
          </a:xfrm>
        </p:grpSpPr>
        <p:sp>
          <p:nvSpPr>
            <p:cNvPr id="8" name="Chevron 7"/>
            <p:cNvSpPr/>
            <p:nvPr/>
          </p:nvSpPr>
          <p:spPr>
            <a:xfrm>
              <a:off x="6804248" y="1844675"/>
              <a:ext cx="216024" cy="288181"/>
            </a:xfrm>
            <a:prstGeom prst="chevron">
              <a:avLst/>
            </a:prstGeom>
            <a:solidFill>
              <a:srgbClr val="9BBB59"/>
            </a:solidFill>
            <a:ln>
              <a:solidFill>
                <a:srgbClr val="9BBB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
          <p:nvSpPr>
            <p:cNvPr id="9" name="ZoneTexte 8"/>
            <p:cNvSpPr txBox="1"/>
            <p:nvPr/>
          </p:nvSpPr>
          <p:spPr>
            <a:xfrm>
              <a:off x="7031847" y="1802676"/>
              <a:ext cx="792088" cy="338554"/>
            </a:xfrm>
            <a:prstGeom prst="rect">
              <a:avLst/>
            </a:prstGeom>
            <a:noFill/>
          </p:spPr>
          <p:txBody>
            <a:bodyPr wrap="square" rtlCol="0">
              <a:spAutoFit/>
            </a:bodyPr>
            <a:lstStyle/>
            <a:p>
              <a:r>
                <a:rPr lang="fr-CA" sz="1600" b="1" dirty="0" smtClean="0">
                  <a:solidFill>
                    <a:srgbClr val="9BBB59"/>
                  </a:solidFill>
                  <a:latin typeface="Arial" panose="020B0604020202020204" pitchFamily="34" charset="0"/>
                  <a:cs typeface="Arial" panose="020B0604020202020204" pitchFamily="34" charset="0"/>
                </a:rPr>
                <a:t>p.22</a:t>
              </a:r>
              <a:endParaRPr lang="fr-CA" sz="1600" b="1" dirty="0">
                <a:solidFill>
                  <a:srgbClr val="9BBB59"/>
                </a:solidFill>
                <a:latin typeface="Arial" panose="020B0604020202020204" pitchFamily="34" charset="0"/>
                <a:cs typeface="Arial" panose="020B0604020202020204" pitchFamily="34" charset="0"/>
              </a:endParaRPr>
            </a:p>
          </p:txBody>
        </p:sp>
      </p:grpSp>
      <p:grpSp>
        <p:nvGrpSpPr>
          <p:cNvPr id="10" name="Groupe 9"/>
          <p:cNvGrpSpPr/>
          <p:nvPr>
            <p:custDataLst>
              <p:tags r:id="rId6"/>
            </p:custDataLst>
          </p:nvPr>
        </p:nvGrpSpPr>
        <p:grpSpPr>
          <a:xfrm>
            <a:off x="6781386" y="2852936"/>
            <a:ext cx="1019687" cy="338554"/>
            <a:chOff x="6804248" y="1802676"/>
            <a:chExt cx="1019687" cy="338554"/>
          </a:xfrm>
        </p:grpSpPr>
        <p:sp>
          <p:nvSpPr>
            <p:cNvPr id="11" name="Chevron 10"/>
            <p:cNvSpPr/>
            <p:nvPr/>
          </p:nvSpPr>
          <p:spPr>
            <a:xfrm>
              <a:off x="6804248" y="1844675"/>
              <a:ext cx="216024" cy="288181"/>
            </a:xfrm>
            <a:prstGeom prst="chevron">
              <a:avLst/>
            </a:prstGeom>
            <a:solidFill>
              <a:srgbClr val="9BBB59"/>
            </a:solidFill>
            <a:ln>
              <a:solidFill>
                <a:srgbClr val="9BBB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
          <p:nvSpPr>
            <p:cNvPr id="12" name="ZoneTexte 11"/>
            <p:cNvSpPr txBox="1"/>
            <p:nvPr/>
          </p:nvSpPr>
          <p:spPr>
            <a:xfrm>
              <a:off x="7031847" y="1802676"/>
              <a:ext cx="792088" cy="338554"/>
            </a:xfrm>
            <a:prstGeom prst="rect">
              <a:avLst/>
            </a:prstGeom>
            <a:noFill/>
          </p:spPr>
          <p:txBody>
            <a:bodyPr wrap="square" rtlCol="0">
              <a:spAutoFit/>
            </a:bodyPr>
            <a:lstStyle/>
            <a:p>
              <a:r>
                <a:rPr lang="fr-CA" sz="1600" b="1" dirty="0" smtClean="0">
                  <a:solidFill>
                    <a:srgbClr val="9BBB59"/>
                  </a:solidFill>
                  <a:latin typeface="Arial" panose="020B0604020202020204" pitchFamily="34" charset="0"/>
                  <a:cs typeface="Arial" panose="020B0604020202020204" pitchFamily="34" charset="0"/>
                </a:rPr>
                <a:t>p.21</a:t>
              </a:r>
              <a:endParaRPr lang="fr-CA" sz="1600" b="1" dirty="0">
                <a:solidFill>
                  <a:srgbClr val="9BBB59"/>
                </a:solidFill>
                <a:latin typeface="Arial" panose="020B0604020202020204" pitchFamily="34" charset="0"/>
                <a:cs typeface="Arial" panose="020B0604020202020204" pitchFamily="34" charset="0"/>
              </a:endParaRPr>
            </a:p>
          </p:txBody>
        </p:sp>
      </p:grpSp>
      <p:grpSp>
        <p:nvGrpSpPr>
          <p:cNvPr id="13" name="Groupe 12"/>
          <p:cNvGrpSpPr/>
          <p:nvPr>
            <p:custDataLst>
              <p:tags r:id="rId7"/>
            </p:custDataLst>
          </p:nvPr>
        </p:nvGrpSpPr>
        <p:grpSpPr>
          <a:xfrm>
            <a:off x="6778618" y="5373216"/>
            <a:ext cx="1019687" cy="338554"/>
            <a:chOff x="6804248" y="1802676"/>
            <a:chExt cx="1019687" cy="338554"/>
          </a:xfrm>
        </p:grpSpPr>
        <p:sp>
          <p:nvSpPr>
            <p:cNvPr id="14" name="Chevron 13"/>
            <p:cNvSpPr/>
            <p:nvPr/>
          </p:nvSpPr>
          <p:spPr>
            <a:xfrm>
              <a:off x="6804248" y="1844675"/>
              <a:ext cx="216024" cy="288181"/>
            </a:xfrm>
            <a:prstGeom prst="chevron">
              <a:avLst/>
            </a:prstGeom>
            <a:solidFill>
              <a:srgbClr val="9BBB59"/>
            </a:solidFill>
            <a:ln>
              <a:solidFill>
                <a:srgbClr val="9BBB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
          <p:nvSpPr>
            <p:cNvPr id="15" name="ZoneTexte 14"/>
            <p:cNvSpPr txBox="1"/>
            <p:nvPr/>
          </p:nvSpPr>
          <p:spPr>
            <a:xfrm>
              <a:off x="7031847" y="1802676"/>
              <a:ext cx="792088" cy="338554"/>
            </a:xfrm>
            <a:prstGeom prst="rect">
              <a:avLst/>
            </a:prstGeom>
            <a:noFill/>
          </p:spPr>
          <p:txBody>
            <a:bodyPr wrap="square" rtlCol="0">
              <a:spAutoFit/>
            </a:bodyPr>
            <a:lstStyle/>
            <a:p>
              <a:r>
                <a:rPr lang="fr-CA" sz="1600" b="1" dirty="0" smtClean="0">
                  <a:solidFill>
                    <a:srgbClr val="9BBB59"/>
                  </a:solidFill>
                  <a:latin typeface="Arial" panose="020B0604020202020204" pitchFamily="34" charset="0"/>
                  <a:cs typeface="Arial" panose="020B0604020202020204" pitchFamily="34" charset="0"/>
                </a:rPr>
                <a:t>p.23</a:t>
              </a:r>
              <a:endParaRPr lang="fr-CA" sz="1600" b="1" dirty="0">
                <a:solidFill>
                  <a:srgbClr val="9BBB59"/>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95739633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5" name="Rectangle 5"/>
          <p:cNvSpPr>
            <a:spLocks noGrp="1" noChangeArrowheads="1"/>
          </p:cNvSpPr>
          <p:nvPr>
            <p:ph type="title"/>
            <p:custDataLst>
              <p:tags r:id="rId1"/>
            </p:custDataLst>
          </p:nvPr>
        </p:nvSpPr>
        <p:spPr/>
        <p:txBody>
          <a:bodyPr>
            <a:normAutofit/>
          </a:bodyPr>
          <a:lstStyle/>
          <a:p>
            <a:pPr algn="just">
              <a:spcBef>
                <a:spcPts val="1200"/>
              </a:spcBef>
              <a:buClr>
                <a:schemeClr val="tx2"/>
              </a:buClr>
            </a:pPr>
            <a:r>
              <a:rPr lang="fr-CA" dirty="0" smtClean="0">
                <a:solidFill>
                  <a:srgbClr val="9BBB59"/>
                </a:solidFill>
              </a:rPr>
              <a:t>Grands constats</a:t>
            </a:r>
            <a:endParaRPr lang="fr-CA" dirty="0">
              <a:solidFill>
                <a:srgbClr val="9BBB59"/>
              </a:solidFill>
            </a:endParaRPr>
          </a:p>
        </p:txBody>
      </p:sp>
      <p:sp>
        <p:nvSpPr>
          <p:cNvPr id="4" name="Espace réservé du numéro de diapositive 3"/>
          <p:cNvSpPr>
            <a:spLocks noGrp="1"/>
          </p:cNvSpPr>
          <p:nvPr>
            <p:ph type="sldNum" sz="quarter" idx="12"/>
            <p:custDataLst>
              <p:tags r:id="rId2"/>
            </p:custDataLst>
          </p:nvPr>
        </p:nvSpPr>
        <p:spPr/>
        <p:txBody>
          <a:bodyPr/>
          <a:lstStyle/>
          <a:p>
            <a:fld id="{E7B58D81-04C7-47EB-9B1C-20051A4D7758}" type="slidenum">
              <a:rPr lang="en-CA" smtClean="0">
                <a:solidFill>
                  <a:srgbClr val="000000">
                    <a:tint val="75000"/>
                  </a:srgbClr>
                </a:solidFill>
              </a:rPr>
              <a:pPr/>
              <a:t>9</a:t>
            </a:fld>
            <a:endParaRPr lang="en-CA">
              <a:solidFill>
                <a:srgbClr val="000000">
                  <a:tint val="75000"/>
                </a:srgbClr>
              </a:solidFill>
            </a:endParaRPr>
          </a:p>
        </p:txBody>
      </p:sp>
      <p:sp>
        <p:nvSpPr>
          <p:cNvPr id="7" name="Espace réservé du contenu 6"/>
          <p:cNvSpPr>
            <a:spLocks noGrp="1"/>
          </p:cNvSpPr>
          <p:nvPr>
            <p:ph type="body" sz="quarter" idx="13"/>
            <p:custDataLst>
              <p:tags r:id="rId3"/>
            </p:custDataLst>
          </p:nvPr>
        </p:nvSpPr>
        <p:spPr>
          <a:xfrm>
            <a:off x="558799" y="1460409"/>
            <a:ext cx="5311775" cy="5339715"/>
          </a:xfrm>
        </p:spPr>
        <p:txBody>
          <a:bodyPr>
            <a:normAutofit/>
          </a:bodyPr>
          <a:lstStyle/>
          <a:p>
            <a:pPr marL="228600" indent="-228600">
              <a:buClr>
                <a:srgbClr val="9BBB59"/>
              </a:buClr>
              <a:buFont typeface="+mj-lt"/>
              <a:buAutoNum type="arabicPeriod" startAt="6"/>
            </a:pPr>
            <a:r>
              <a:rPr lang="fr-CA" sz="1200" b="0" dirty="0" smtClean="0"/>
              <a:t>Seule une </a:t>
            </a:r>
            <a:r>
              <a:rPr lang="fr-CA" sz="1200" dirty="0" smtClean="0"/>
              <a:t>minorité de répondants adhère véritablement aux stéréotypes classiques à l’égard des minorités sexuelles</a:t>
            </a:r>
            <a:r>
              <a:rPr lang="fr-CA" sz="1200" b="0" dirty="0" smtClean="0"/>
              <a:t> (de 10 % à 25 % selon le stéréotype mesuré)…</a:t>
            </a:r>
          </a:p>
          <a:p>
            <a:pPr marL="266700">
              <a:buClr>
                <a:srgbClr val="9BBB59"/>
              </a:buClr>
              <a:tabLst>
                <a:tab pos="266700" algn="l"/>
              </a:tabLst>
            </a:pPr>
            <a:r>
              <a:rPr lang="fr-CA" sz="1200" b="0" dirty="0" smtClean="0"/>
              <a:t>… mais il reste tout de même du travail à faire pour convaincre la majorité de la « normalité » des minorités sexuelles : en effet, bien que la majorité se dit en accord avec les perceptions suivantes (désaccord pour les deux derniers énoncés), </a:t>
            </a:r>
            <a:r>
              <a:rPr lang="fr-CA" sz="1200" dirty="0" smtClean="0"/>
              <a:t>un cinquième à un tiers des répondants le sont avec une certaine hésitation </a:t>
            </a:r>
            <a:r>
              <a:rPr lang="fr-CA" sz="1200" b="0" dirty="0" smtClean="0"/>
              <a:t>:</a:t>
            </a:r>
            <a:endParaRPr lang="fr-CA" sz="1200" b="0" dirty="0" smtClean="0">
              <a:solidFill>
                <a:srgbClr val="FF0000"/>
              </a:solidFill>
            </a:endParaRPr>
          </a:p>
          <a:p>
            <a:pPr marL="528638" lvl="2">
              <a:lnSpc>
                <a:spcPct val="95000"/>
              </a:lnSpc>
              <a:spcBef>
                <a:spcPts val="600"/>
              </a:spcBef>
              <a:buClr>
                <a:srgbClr val="9BBB59"/>
              </a:buClr>
            </a:pPr>
            <a:r>
              <a:rPr lang="fr-CA" sz="1200" b="0" dirty="0" smtClean="0"/>
              <a:t>Les personnes homosexuelles ou bisexuelles ne sont pas plus attirées sexuellement par les enfants;</a:t>
            </a:r>
          </a:p>
          <a:p>
            <a:pPr marL="528638" lvl="2">
              <a:lnSpc>
                <a:spcPct val="95000"/>
              </a:lnSpc>
              <a:spcBef>
                <a:spcPts val="600"/>
              </a:spcBef>
              <a:buClr>
                <a:srgbClr val="9BBB59"/>
              </a:buClr>
            </a:pPr>
            <a:r>
              <a:rPr lang="fr-CA" sz="1200" b="0" dirty="0" smtClean="0"/>
              <a:t>Il est normal que certaines personnes soient attirées sexuellement par des personnes de sexe opposé et d’autres par des personnes de même sexe;</a:t>
            </a:r>
          </a:p>
          <a:p>
            <a:pPr marL="528638" lvl="2">
              <a:lnSpc>
                <a:spcPct val="95000"/>
              </a:lnSpc>
              <a:spcBef>
                <a:spcPts val="600"/>
              </a:spcBef>
              <a:buClr>
                <a:srgbClr val="9BBB59"/>
              </a:buClr>
            </a:pPr>
            <a:r>
              <a:rPr lang="fr-CA" sz="1200" b="0" dirty="0" smtClean="0"/>
              <a:t>Du moment qu’il reçoit amour et attention de la part de ses parents, un enfant peut se développer aussi bien avec des parents homosexuels qu’avec des parents hétérosexuels;</a:t>
            </a:r>
          </a:p>
          <a:p>
            <a:pPr marL="528638" lvl="2">
              <a:lnSpc>
                <a:spcPct val="95000"/>
              </a:lnSpc>
              <a:spcBef>
                <a:spcPts val="600"/>
              </a:spcBef>
              <a:buClr>
                <a:srgbClr val="9BBB59"/>
              </a:buClr>
            </a:pPr>
            <a:r>
              <a:rPr lang="fr-CA" sz="1200" b="0" dirty="0" smtClean="0"/>
              <a:t>La présence de plus en plus visible de personnes homosexuelles, bisexuelles ou transgenre est une preuve que les valeurs de notre société évoluent vers une plus grande humanité;</a:t>
            </a:r>
          </a:p>
          <a:p>
            <a:pPr marL="528638" lvl="2">
              <a:lnSpc>
                <a:spcPct val="95000"/>
              </a:lnSpc>
              <a:spcBef>
                <a:spcPts val="600"/>
              </a:spcBef>
              <a:buClr>
                <a:srgbClr val="9BBB59"/>
              </a:buClr>
            </a:pPr>
            <a:r>
              <a:rPr lang="fr-CA" sz="1200" b="0" dirty="0"/>
              <a:t>Lorsque je suis en présence d’une personne homosexuelle ou bisexuelle de même sexe que </a:t>
            </a:r>
            <a:r>
              <a:rPr lang="fr-CA" sz="1200" b="0" dirty="0" smtClean="0"/>
              <a:t>moi, </a:t>
            </a:r>
            <a:r>
              <a:rPr lang="fr-CA" sz="1200" b="0" dirty="0"/>
              <a:t>j’ai tendance à penser qu’il ou elle va vouloir me « cruiser »;</a:t>
            </a:r>
          </a:p>
          <a:p>
            <a:pPr marL="528638" lvl="2">
              <a:lnSpc>
                <a:spcPct val="95000"/>
              </a:lnSpc>
              <a:spcBef>
                <a:spcPts val="600"/>
              </a:spcBef>
              <a:buClr>
                <a:srgbClr val="9BBB59"/>
              </a:buClr>
            </a:pPr>
            <a:r>
              <a:rPr lang="fr-CA" sz="1200" b="0" dirty="0"/>
              <a:t>J’ai l’impression que si on est en contact régulier avec des personnes homosexuelles, bisexuelles ou </a:t>
            </a:r>
            <a:r>
              <a:rPr lang="fr-CA" sz="1200" b="0" dirty="0" smtClean="0"/>
              <a:t>transgenres, </a:t>
            </a:r>
            <a:r>
              <a:rPr lang="fr-CA" sz="1200" b="0" dirty="0"/>
              <a:t>on pourrait le devenir </a:t>
            </a:r>
            <a:r>
              <a:rPr lang="fr-CA" sz="1200" b="0" dirty="0" smtClean="0"/>
              <a:t>soi-même</a:t>
            </a:r>
            <a:r>
              <a:rPr lang="fr-CA" sz="1200" b="0" dirty="0"/>
              <a:t>.</a:t>
            </a:r>
            <a:endParaRPr lang="fr-CA" sz="1200" b="0" dirty="0" smtClean="0"/>
          </a:p>
          <a:p>
            <a:pPr marL="228600" indent="-228600">
              <a:buClr>
                <a:srgbClr val="9BBB59"/>
              </a:buClr>
              <a:buAutoNum type="arabicPeriod" startAt="7"/>
            </a:pPr>
            <a:endParaRPr lang="fr-CA" sz="1200" b="0" dirty="0" smtClean="0"/>
          </a:p>
          <a:p>
            <a:pPr marL="180975"/>
            <a:endParaRPr lang="fr-CA" sz="1200" b="0" dirty="0"/>
          </a:p>
          <a:p>
            <a:endParaRPr lang="fr-CA" sz="1200" b="0" dirty="0"/>
          </a:p>
        </p:txBody>
      </p:sp>
      <p:sp>
        <p:nvSpPr>
          <p:cNvPr id="5" name="Espace réservé du pied de page 2"/>
          <p:cNvSpPr>
            <a:spLocks noGrp="1"/>
          </p:cNvSpPr>
          <p:nvPr>
            <p:ph type="ftr" sz="quarter" idx="11"/>
            <p:custDataLst>
              <p:tags r:id="rId4"/>
            </p:custDataLst>
          </p:nvPr>
        </p:nvSpPr>
        <p:spPr>
          <a:xfrm>
            <a:off x="558800" y="6494247"/>
            <a:ext cx="2560638" cy="238379"/>
          </a:xfrm>
        </p:spPr>
        <p:txBody>
          <a:bodyPr/>
          <a:lstStyle/>
          <a:p>
            <a:r>
              <a:rPr lang="en-CA" dirty="0" smtClean="0">
                <a:solidFill>
                  <a:srgbClr val="000000">
                    <a:tint val="75000"/>
                  </a:srgbClr>
                </a:solidFill>
              </a:rPr>
              <a:t>CROP</a:t>
            </a:r>
            <a:endParaRPr lang="en-CA" dirty="0">
              <a:solidFill>
                <a:srgbClr val="000000">
                  <a:tint val="75000"/>
                </a:srgbClr>
              </a:solidFill>
            </a:endParaRPr>
          </a:p>
        </p:txBody>
      </p:sp>
      <p:grpSp>
        <p:nvGrpSpPr>
          <p:cNvPr id="2" name="Groupe 1"/>
          <p:cNvGrpSpPr/>
          <p:nvPr>
            <p:custDataLst>
              <p:tags r:id="rId5"/>
            </p:custDataLst>
          </p:nvPr>
        </p:nvGrpSpPr>
        <p:grpSpPr>
          <a:xfrm>
            <a:off x="6789617" y="1506270"/>
            <a:ext cx="1166759" cy="338554"/>
            <a:chOff x="6789617" y="1772816"/>
            <a:chExt cx="1166759" cy="338554"/>
          </a:xfrm>
        </p:grpSpPr>
        <p:sp>
          <p:nvSpPr>
            <p:cNvPr id="8" name="Chevron 7"/>
            <p:cNvSpPr/>
            <p:nvPr/>
          </p:nvSpPr>
          <p:spPr>
            <a:xfrm>
              <a:off x="6789617" y="1814815"/>
              <a:ext cx="216024" cy="288181"/>
            </a:xfrm>
            <a:prstGeom prst="chevron">
              <a:avLst/>
            </a:prstGeom>
            <a:solidFill>
              <a:srgbClr val="9BBB59"/>
            </a:solidFill>
            <a:ln>
              <a:solidFill>
                <a:srgbClr val="9BBB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
          <p:nvSpPr>
            <p:cNvPr id="9" name="ZoneTexte 8"/>
            <p:cNvSpPr txBox="1"/>
            <p:nvPr/>
          </p:nvSpPr>
          <p:spPr>
            <a:xfrm>
              <a:off x="7017216" y="1772816"/>
              <a:ext cx="939160" cy="338554"/>
            </a:xfrm>
            <a:prstGeom prst="rect">
              <a:avLst/>
            </a:prstGeom>
            <a:noFill/>
          </p:spPr>
          <p:txBody>
            <a:bodyPr wrap="square" rtlCol="0">
              <a:spAutoFit/>
            </a:bodyPr>
            <a:lstStyle/>
            <a:p>
              <a:r>
                <a:rPr lang="fr-CA" sz="1600" b="1" dirty="0" smtClean="0">
                  <a:solidFill>
                    <a:srgbClr val="9BBB59"/>
                  </a:solidFill>
                  <a:latin typeface="Arial" panose="020B0604020202020204" pitchFamily="34" charset="0"/>
                  <a:cs typeface="Arial" panose="020B0604020202020204" pitchFamily="34" charset="0"/>
                </a:rPr>
                <a:t>p.30-32</a:t>
              </a:r>
              <a:endParaRPr lang="fr-CA" sz="1600" b="1" dirty="0">
                <a:solidFill>
                  <a:srgbClr val="9BBB59"/>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256575112"/>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00.xml><?xml version="1.0" encoding="utf-8"?>
<p:tagLst xmlns:a="http://schemas.openxmlformats.org/drawingml/2006/main" xmlns:r="http://schemas.openxmlformats.org/officeDocument/2006/relationships" xmlns:p="http://schemas.openxmlformats.org/presentationml/2006/main">
  <p:tag name="NUM" val="12"/>
</p:tagLst>
</file>

<file path=ppt/tags/tag101.xml><?xml version="1.0" encoding="utf-8"?>
<p:tagLst xmlns:a="http://schemas.openxmlformats.org/drawingml/2006/main" xmlns:r="http://schemas.openxmlformats.org/officeDocument/2006/relationships" xmlns:p="http://schemas.openxmlformats.org/presentationml/2006/main">
  <p:tag name="NUM" val="1"/>
</p:tagLst>
</file>

<file path=ppt/tags/tag102.xml><?xml version="1.0" encoding="utf-8"?>
<p:tagLst xmlns:a="http://schemas.openxmlformats.org/drawingml/2006/main" xmlns:r="http://schemas.openxmlformats.org/officeDocument/2006/relationships" xmlns:p="http://schemas.openxmlformats.org/presentationml/2006/main">
  <p:tag name="NUM" val="2"/>
</p:tagLst>
</file>

<file path=ppt/tags/tag103.xml><?xml version="1.0" encoding="utf-8"?>
<p:tagLst xmlns:a="http://schemas.openxmlformats.org/drawingml/2006/main" xmlns:r="http://schemas.openxmlformats.org/officeDocument/2006/relationships" xmlns:p="http://schemas.openxmlformats.org/presentationml/2006/main">
  <p:tag name="NUM" val="3"/>
</p:tagLst>
</file>

<file path=ppt/tags/tag104.xml><?xml version="1.0" encoding="utf-8"?>
<p:tagLst xmlns:a="http://schemas.openxmlformats.org/drawingml/2006/main" xmlns:r="http://schemas.openxmlformats.org/officeDocument/2006/relationships" xmlns:p="http://schemas.openxmlformats.org/presentationml/2006/main">
  <p:tag name="NUM" val="4"/>
</p:tagLst>
</file>

<file path=ppt/tags/tag105.xml><?xml version="1.0" encoding="utf-8"?>
<p:tagLst xmlns:a="http://schemas.openxmlformats.org/drawingml/2006/main" xmlns:r="http://schemas.openxmlformats.org/officeDocument/2006/relationships" xmlns:p="http://schemas.openxmlformats.org/presentationml/2006/main">
  <p:tag name="NUM" val="5"/>
</p:tagLst>
</file>

<file path=ppt/tags/tag106.xml><?xml version="1.0" encoding="utf-8"?>
<p:tagLst xmlns:a="http://schemas.openxmlformats.org/drawingml/2006/main" xmlns:r="http://schemas.openxmlformats.org/officeDocument/2006/relationships" xmlns:p="http://schemas.openxmlformats.org/presentationml/2006/main">
  <p:tag name="NUM" val="6"/>
</p:tagLst>
</file>

<file path=ppt/tags/tag107.xml><?xml version="1.0" encoding="utf-8"?>
<p:tagLst xmlns:a="http://schemas.openxmlformats.org/drawingml/2006/main" xmlns:r="http://schemas.openxmlformats.org/officeDocument/2006/relationships" xmlns:p="http://schemas.openxmlformats.org/presentationml/2006/main">
  <p:tag name="NUM" val="7"/>
</p:tagLst>
</file>

<file path=ppt/tags/tag108.xml><?xml version="1.0" encoding="utf-8"?>
<p:tagLst xmlns:a="http://schemas.openxmlformats.org/drawingml/2006/main" xmlns:r="http://schemas.openxmlformats.org/officeDocument/2006/relationships" xmlns:p="http://schemas.openxmlformats.org/presentationml/2006/main">
  <p:tag name="NUM" val="8"/>
</p:tagLst>
</file>

<file path=ppt/tags/tag109.xml><?xml version="1.0" encoding="utf-8"?>
<p:tagLst xmlns:a="http://schemas.openxmlformats.org/drawingml/2006/main" xmlns:r="http://schemas.openxmlformats.org/officeDocument/2006/relationships" xmlns:p="http://schemas.openxmlformats.org/presentationml/2006/main">
  <p:tag name="NUM" val="9"/>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10.xml><?xml version="1.0" encoding="utf-8"?>
<p:tagLst xmlns:a="http://schemas.openxmlformats.org/drawingml/2006/main" xmlns:r="http://schemas.openxmlformats.org/officeDocument/2006/relationships" xmlns:p="http://schemas.openxmlformats.org/presentationml/2006/main">
  <p:tag name="NUM" val="10"/>
</p:tagLst>
</file>

<file path=ppt/tags/tag111.xml><?xml version="1.0" encoding="utf-8"?>
<p:tagLst xmlns:a="http://schemas.openxmlformats.org/drawingml/2006/main" xmlns:r="http://schemas.openxmlformats.org/officeDocument/2006/relationships" xmlns:p="http://schemas.openxmlformats.org/presentationml/2006/main">
  <p:tag name="NUM" val="1"/>
</p:tagLst>
</file>

<file path=ppt/tags/tag112.xml><?xml version="1.0" encoding="utf-8"?>
<p:tagLst xmlns:a="http://schemas.openxmlformats.org/drawingml/2006/main" xmlns:r="http://schemas.openxmlformats.org/officeDocument/2006/relationships" xmlns:p="http://schemas.openxmlformats.org/presentationml/2006/main">
  <p:tag name="NUM" val="2"/>
</p:tagLst>
</file>

<file path=ppt/tags/tag113.xml><?xml version="1.0" encoding="utf-8"?>
<p:tagLst xmlns:a="http://schemas.openxmlformats.org/drawingml/2006/main" xmlns:r="http://schemas.openxmlformats.org/officeDocument/2006/relationships" xmlns:p="http://schemas.openxmlformats.org/presentationml/2006/main">
  <p:tag name="NUM" val="3"/>
</p:tagLst>
</file>

<file path=ppt/tags/tag114.xml><?xml version="1.0" encoding="utf-8"?>
<p:tagLst xmlns:a="http://schemas.openxmlformats.org/drawingml/2006/main" xmlns:r="http://schemas.openxmlformats.org/officeDocument/2006/relationships" xmlns:p="http://schemas.openxmlformats.org/presentationml/2006/main">
  <p:tag name="NUM" val="4"/>
</p:tagLst>
</file>

<file path=ppt/tags/tag115.xml><?xml version="1.0" encoding="utf-8"?>
<p:tagLst xmlns:a="http://schemas.openxmlformats.org/drawingml/2006/main" xmlns:r="http://schemas.openxmlformats.org/officeDocument/2006/relationships" xmlns:p="http://schemas.openxmlformats.org/presentationml/2006/main">
  <p:tag name="NUM" val="5"/>
</p:tagLst>
</file>

<file path=ppt/tags/tag116.xml><?xml version="1.0" encoding="utf-8"?>
<p:tagLst xmlns:a="http://schemas.openxmlformats.org/drawingml/2006/main" xmlns:r="http://schemas.openxmlformats.org/officeDocument/2006/relationships" xmlns:p="http://schemas.openxmlformats.org/presentationml/2006/main">
  <p:tag name="NUM" val="6"/>
</p:tagLst>
</file>

<file path=ppt/tags/tag117.xml><?xml version="1.0" encoding="utf-8"?>
<p:tagLst xmlns:a="http://schemas.openxmlformats.org/drawingml/2006/main" xmlns:r="http://schemas.openxmlformats.org/officeDocument/2006/relationships" xmlns:p="http://schemas.openxmlformats.org/presentationml/2006/main">
  <p:tag name="NUM" val="7"/>
</p:tagLst>
</file>

<file path=ppt/tags/tag118.xml><?xml version="1.0" encoding="utf-8"?>
<p:tagLst xmlns:a="http://schemas.openxmlformats.org/drawingml/2006/main" xmlns:r="http://schemas.openxmlformats.org/officeDocument/2006/relationships" xmlns:p="http://schemas.openxmlformats.org/presentationml/2006/main">
  <p:tag name="NUM" val="8"/>
</p:tagLst>
</file>

<file path=ppt/tags/tag119.xml><?xml version="1.0" encoding="utf-8"?>
<p:tagLst xmlns:a="http://schemas.openxmlformats.org/drawingml/2006/main" xmlns:r="http://schemas.openxmlformats.org/officeDocument/2006/relationships" xmlns:p="http://schemas.openxmlformats.org/presentationml/2006/main">
  <p:tag name="NUM" val="9"/>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20.xml><?xml version="1.0" encoding="utf-8"?>
<p:tagLst xmlns:a="http://schemas.openxmlformats.org/drawingml/2006/main" xmlns:r="http://schemas.openxmlformats.org/officeDocument/2006/relationships" xmlns:p="http://schemas.openxmlformats.org/presentationml/2006/main">
  <p:tag name="NUM" val="10"/>
</p:tagLst>
</file>

<file path=ppt/tags/tag121.xml><?xml version="1.0" encoding="utf-8"?>
<p:tagLst xmlns:a="http://schemas.openxmlformats.org/drawingml/2006/main" xmlns:r="http://schemas.openxmlformats.org/officeDocument/2006/relationships" xmlns:p="http://schemas.openxmlformats.org/presentationml/2006/main">
  <p:tag name="NUM" val="1"/>
</p:tagLst>
</file>

<file path=ppt/tags/tag122.xml><?xml version="1.0" encoding="utf-8"?>
<p:tagLst xmlns:a="http://schemas.openxmlformats.org/drawingml/2006/main" xmlns:r="http://schemas.openxmlformats.org/officeDocument/2006/relationships" xmlns:p="http://schemas.openxmlformats.org/presentationml/2006/main">
  <p:tag name="NUM" val="2"/>
</p:tagLst>
</file>

<file path=ppt/tags/tag123.xml><?xml version="1.0" encoding="utf-8"?>
<p:tagLst xmlns:a="http://schemas.openxmlformats.org/drawingml/2006/main" xmlns:r="http://schemas.openxmlformats.org/officeDocument/2006/relationships" xmlns:p="http://schemas.openxmlformats.org/presentationml/2006/main">
  <p:tag name="NUM" val="3"/>
</p:tagLst>
</file>

<file path=ppt/tags/tag124.xml><?xml version="1.0" encoding="utf-8"?>
<p:tagLst xmlns:a="http://schemas.openxmlformats.org/drawingml/2006/main" xmlns:r="http://schemas.openxmlformats.org/officeDocument/2006/relationships" xmlns:p="http://schemas.openxmlformats.org/presentationml/2006/main">
  <p:tag name="NUM" val="4"/>
</p:tagLst>
</file>

<file path=ppt/tags/tag125.xml><?xml version="1.0" encoding="utf-8"?>
<p:tagLst xmlns:a="http://schemas.openxmlformats.org/drawingml/2006/main" xmlns:r="http://schemas.openxmlformats.org/officeDocument/2006/relationships" xmlns:p="http://schemas.openxmlformats.org/presentationml/2006/main">
  <p:tag name="NUM" val="5"/>
</p:tagLst>
</file>

<file path=ppt/tags/tag126.xml><?xml version="1.0" encoding="utf-8"?>
<p:tagLst xmlns:a="http://schemas.openxmlformats.org/drawingml/2006/main" xmlns:r="http://schemas.openxmlformats.org/officeDocument/2006/relationships" xmlns:p="http://schemas.openxmlformats.org/presentationml/2006/main">
  <p:tag name="NUM" val="6"/>
</p:tagLst>
</file>

<file path=ppt/tags/tag127.xml><?xml version="1.0" encoding="utf-8"?>
<p:tagLst xmlns:a="http://schemas.openxmlformats.org/drawingml/2006/main" xmlns:r="http://schemas.openxmlformats.org/officeDocument/2006/relationships" xmlns:p="http://schemas.openxmlformats.org/presentationml/2006/main">
  <p:tag name="NUM" val="7"/>
</p:tagLst>
</file>

<file path=ppt/tags/tag128.xml><?xml version="1.0" encoding="utf-8"?>
<p:tagLst xmlns:a="http://schemas.openxmlformats.org/drawingml/2006/main" xmlns:r="http://schemas.openxmlformats.org/officeDocument/2006/relationships" xmlns:p="http://schemas.openxmlformats.org/presentationml/2006/main">
  <p:tag name="NUM" val="8"/>
</p:tagLst>
</file>

<file path=ppt/tags/tag129.xml><?xml version="1.0" encoding="utf-8"?>
<p:tagLst xmlns:a="http://schemas.openxmlformats.org/drawingml/2006/main" xmlns:r="http://schemas.openxmlformats.org/officeDocument/2006/relationships" xmlns:p="http://schemas.openxmlformats.org/presentationml/2006/main">
  <p:tag name="NUM" val="9"/>
</p:tagLst>
</file>

<file path=ppt/tags/tag13.xml><?xml version="1.0" encoding="utf-8"?>
<p:tagLst xmlns:a="http://schemas.openxmlformats.org/drawingml/2006/main" xmlns:r="http://schemas.openxmlformats.org/officeDocument/2006/relationships" xmlns:p="http://schemas.openxmlformats.org/presentationml/2006/main">
  <p:tag name="NUM" val="4"/>
</p:tagLst>
</file>

<file path=ppt/tags/tag130.xml><?xml version="1.0" encoding="utf-8"?>
<p:tagLst xmlns:a="http://schemas.openxmlformats.org/drawingml/2006/main" xmlns:r="http://schemas.openxmlformats.org/officeDocument/2006/relationships" xmlns:p="http://schemas.openxmlformats.org/presentationml/2006/main">
  <p:tag name="NUM" val="10"/>
</p:tagLst>
</file>

<file path=ppt/tags/tag131.xml><?xml version="1.0" encoding="utf-8"?>
<p:tagLst xmlns:a="http://schemas.openxmlformats.org/drawingml/2006/main" xmlns:r="http://schemas.openxmlformats.org/officeDocument/2006/relationships" xmlns:p="http://schemas.openxmlformats.org/presentationml/2006/main">
  <p:tag name="NUM" val="1"/>
</p:tagLst>
</file>

<file path=ppt/tags/tag132.xml><?xml version="1.0" encoding="utf-8"?>
<p:tagLst xmlns:a="http://schemas.openxmlformats.org/drawingml/2006/main" xmlns:r="http://schemas.openxmlformats.org/officeDocument/2006/relationships" xmlns:p="http://schemas.openxmlformats.org/presentationml/2006/main">
  <p:tag name="NUM" val="2"/>
</p:tagLst>
</file>

<file path=ppt/tags/tag133.xml><?xml version="1.0" encoding="utf-8"?>
<p:tagLst xmlns:a="http://schemas.openxmlformats.org/drawingml/2006/main" xmlns:r="http://schemas.openxmlformats.org/officeDocument/2006/relationships" xmlns:p="http://schemas.openxmlformats.org/presentationml/2006/main">
  <p:tag name="NUM" val="3"/>
</p:tagLst>
</file>

<file path=ppt/tags/tag134.xml><?xml version="1.0" encoding="utf-8"?>
<p:tagLst xmlns:a="http://schemas.openxmlformats.org/drawingml/2006/main" xmlns:r="http://schemas.openxmlformats.org/officeDocument/2006/relationships" xmlns:p="http://schemas.openxmlformats.org/presentationml/2006/main">
  <p:tag name="NUM" val="4"/>
</p:tagLst>
</file>

<file path=ppt/tags/tag135.xml><?xml version="1.0" encoding="utf-8"?>
<p:tagLst xmlns:a="http://schemas.openxmlformats.org/drawingml/2006/main" xmlns:r="http://schemas.openxmlformats.org/officeDocument/2006/relationships" xmlns:p="http://schemas.openxmlformats.org/presentationml/2006/main">
  <p:tag name="NUM" val="5"/>
</p:tagLst>
</file>

<file path=ppt/tags/tag136.xml><?xml version="1.0" encoding="utf-8"?>
<p:tagLst xmlns:a="http://schemas.openxmlformats.org/drawingml/2006/main" xmlns:r="http://schemas.openxmlformats.org/officeDocument/2006/relationships" xmlns:p="http://schemas.openxmlformats.org/presentationml/2006/main">
  <p:tag name="NUM" val="6"/>
</p:tagLst>
</file>

<file path=ppt/tags/tag137.xml><?xml version="1.0" encoding="utf-8"?>
<p:tagLst xmlns:a="http://schemas.openxmlformats.org/drawingml/2006/main" xmlns:r="http://schemas.openxmlformats.org/officeDocument/2006/relationships" xmlns:p="http://schemas.openxmlformats.org/presentationml/2006/main">
  <p:tag name="NUM" val="7"/>
</p:tagLst>
</file>

<file path=ppt/tags/tag138.xml><?xml version="1.0" encoding="utf-8"?>
<p:tagLst xmlns:a="http://schemas.openxmlformats.org/drawingml/2006/main" xmlns:r="http://schemas.openxmlformats.org/officeDocument/2006/relationships" xmlns:p="http://schemas.openxmlformats.org/presentationml/2006/main">
  <p:tag name="NUM" val="1"/>
</p:tagLst>
</file>

<file path=ppt/tags/tag139.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40.xml><?xml version="1.0" encoding="utf-8"?>
<p:tagLst xmlns:a="http://schemas.openxmlformats.org/drawingml/2006/main" xmlns:r="http://schemas.openxmlformats.org/officeDocument/2006/relationships" xmlns:p="http://schemas.openxmlformats.org/presentationml/2006/main">
  <p:tag name="NUM" val="3"/>
</p:tagLst>
</file>

<file path=ppt/tags/tag141.xml><?xml version="1.0" encoding="utf-8"?>
<p:tagLst xmlns:a="http://schemas.openxmlformats.org/drawingml/2006/main" xmlns:r="http://schemas.openxmlformats.org/officeDocument/2006/relationships" xmlns:p="http://schemas.openxmlformats.org/presentationml/2006/main">
  <p:tag name="NUM" val="4"/>
</p:tagLst>
</file>

<file path=ppt/tags/tag142.xml><?xml version="1.0" encoding="utf-8"?>
<p:tagLst xmlns:a="http://schemas.openxmlformats.org/drawingml/2006/main" xmlns:r="http://schemas.openxmlformats.org/officeDocument/2006/relationships" xmlns:p="http://schemas.openxmlformats.org/presentationml/2006/main">
  <p:tag name="NUM" val="5"/>
</p:tagLst>
</file>

<file path=ppt/tags/tag143.xml><?xml version="1.0" encoding="utf-8"?>
<p:tagLst xmlns:a="http://schemas.openxmlformats.org/drawingml/2006/main" xmlns:r="http://schemas.openxmlformats.org/officeDocument/2006/relationships" xmlns:p="http://schemas.openxmlformats.org/presentationml/2006/main">
  <p:tag name="NUM" val="6"/>
</p:tagLst>
</file>

<file path=ppt/tags/tag144.xml><?xml version="1.0" encoding="utf-8"?>
<p:tagLst xmlns:a="http://schemas.openxmlformats.org/drawingml/2006/main" xmlns:r="http://schemas.openxmlformats.org/officeDocument/2006/relationships" xmlns:p="http://schemas.openxmlformats.org/presentationml/2006/main">
  <p:tag name="NUM" val="7"/>
</p:tagLst>
</file>

<file path=ppt/tags/tag145.xml><?xml version="1.0" encoding="utf-8"?>
<p:tagLst xmlns:a="http://schemas.openxmlformats.org/drawingml/2006/main" xmlns:r="http://schemas.openxmlformats.org/officeDocument/2006/relationships" xmlns:p="http://schemas.openxmlformats.org/presentationml/2006/main">
  <p:tag name="NUM" val="1"/>
</p:tagLst>
</file>

<file path=ppt/tags/tag146.xml><?xml version="1.0" encoding="utf-8"?>
<p:tagLst xmlns:a="http://schemas.openxmlformats.org/drawingml/2006/main" xmlns:r="http://schemas.openxmlformats.org/officeDocument/2006/relationships" xmlns:p="http://schemas.openxmlformats.org/presentationml/2006/main">
  <p:tag name="NUM" val="2"/>
</p:tagLst>
</file>

<file path=ppt/tags/tag147.xml><?xml version="1.0" encoding="utf-8"?>
<p:tagLst xmlns:a="http://schemas.openxmlformats.org/drawingml/2006/main" xmlns:r="http://schemas.openxmlformats.org/officeDocument/2006/relationships" xmlns:p="http://schemas.openxmlformats.org/presentationml/2006/main">
  <p:tag name="NUM" val="3"/>
</p:tagLst>
</file>

<file path=ppt/tags/tag148.xml><?xml version="1.0" encoding="utf-8"?>
<p:tagLst xmlns:a="http://schemas.openxmlformats.org/drawingml/2006/main" xmlns:r="http://schemas.openxmlformats.org/officeDocument/2006/relationships" xmlns:p="http://schemas.openxmlformats.org/presentationml/2006/main">
  <p:tag name="NUM" val="4"/>
</p:tagLst>
</file>

<file path=ppt/tags/tag149.xml><?xml version="1.0" encoding="utf-8"?>
<p:tagLst xmlns:a="http://schemas.openxmlformats.org/drawingml/2006/main" xmlns:r="http://schemas.openxmlformats.org/officeDocument/2006/relationships" xmlns:p="http://schemas.openxmlformats.org/presentationml/2006/main">
  <p:tag name="NUM" val="5"/>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50.xml><?xml version="1.0" encoding="utf-8"?>
<p:tagLst xmlns:a="http://schemas.openxmlformats.org/drawingml/2006/main" xmlns:r="http://schemas.openxmlformats.org/officeDocument/2006/relationships" xmlns:p="http://schemas.openxmlformats.org/presentationml/2006/main">
  <p:tag name="NUM" val="6"/>
</p:tagLst>
</file>

<file path=ppt/tags/tag151.xml><?xml version="1.0" encoding="utf-8"?>
<p:tagLst xmlns:a="http://schemas.openxmlformats.org/drawingml/2006/main" xmlns:r="http://schemas.openxmlformats.org/officeDocument/2006/relationships" xmlns:p="http://schemas.openxmlformats.org/presentationml/2006/main">
  <p:tag name="NUM" val="7"/>
</p:tagLst>
</file>

<file path=ppt/tags/tag152.xml><?xml version="1.0" encoding="utf-8"?>
<p:tagLst xmlns:a="http://schemas.openxmlformats.org/drawingml/2006/main" xmlns:r="http://schemas.openxmlformats.org/officeDocument/2006/relationships" xmlns:p="http://schemas.openxmlformats.org/presentationml/2006/main">
  <p:tag name="NUM" val="1"/>
</p:tagLst>
</file>

<file path=ppt/tags/tag153.xml><?xml version="1.0" encoding="utf-8"?>
<p:tagLst xmlns:a="http://schemas.openxmlformats.org/drawingml/2006/main" xmlns:r="http://schemas.openxmlformats.org/officeDocument/2006/relationships" xmlns:p="http://schemas.openxmlformats.org/presentationml/2006/main">
  <p:tag name="NUM" val="2"/>
</p:tagLst>
</file>

<file path=ppt/tags/tag154.xml><?xml version="1.0" encoding="utf-8"?>
<p:tagLst xmlns:a="http://schemas.openxmlformats.org/drawingml/2006/main" xmlns:r="http://schemas.openxmlformats.org/officeDocument/2006/relationships" xmlns:p="http://schemas.openxmlformats.org/presentationml/2006/main">
  <p:tag name="NUM" val="3"/>
</p:tagLst>
</file>

<file path=ppt/tags/tag155.xml><?xml version="1.0" encoding="utf-8"?>
<p:tagLst xmlns:a="http://schemas.openxmlformats.org/drawingml/2006/main" xmlns:r="http://schemas.openxmlformats.org/officeDocument/2006/relationships" xmlns:p="http://schemas.openxmlformats.org/presentationml/2006/main">
  <p:tag name="NUM" val="4"/>
</p:tagLst>
</file>

<file path=ppt/tags/tag156.xml><?xml version="1.0" encoding="utf-8"?>
<p:tagLst xmlns:a="http://schemas.openxmlformats.org/drawingml/2006/main" xmlns:r="http://schemas.openxmlformats.org/officeDocument/2006/relationships" xmlns:p="http://schemas.openxmlformats.org/presentationml/2006/main">
  <p:tag name="NUM" val="5"/>
</p:tagLst>
</file>

<file path=ppt/tags/tag157.xml><?xml version="1.0" encoding="utf-8"?>
<p:tagLst xmlns:a="http://schemas.openxmlformats.org/drawingml/2006/main" xmlns:r="http://schemas.openxmlformats.org/officeDocument/2006/relationships" xmlns:p="http://schemas.openxmlformats.org/presentationml/2006/main">
  <p:tag name="NUM" val="6"/>
</p:tagLst>
</file>

<file path=ppt/tags/tag158.xml><?xml version="1.0" encoding="utf-8"?>
<p:tagLst xmlns:a="http://schemas.openxmlformats.org/drawingml/2006/main" xmlns:r="http://schemas.openxmlformats.org/officeDocument/2006/relationships" xmlns:p="http://schemas.openxmlformats.org/presentationml/2006/main">
  <p:tag name="NUM" val="1"/>
</p:tagLst>
</file>

<file path=ppt/tags/tag159.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3"/>
</p:tagLst>
</file>

<file path=ppt/tags/tag160.xml><?xml version="1.0" encoding="utf-8"?>
<p:tagLst xmlns:a="http://schemas.openxmlformats.org/drawingml/2006/main" xmlns:r="http://schemas.openxmlformats.org/officeDocument/2006/relationships" xmlns:p="http://schemas.openxmlformats.org/presentationml/2006/main">
  <p:tag name="NUM" val="3"/>
</p:tagLst>
</file>

<file path=ppt/tags/tag161.xml><?xml version="1.0" encoding="utf-8"?>
<p:tagLst xmlns:a="http://schemas.openxmlformats.org/drawingml/2006/main" xmlns:r="http://schemas.openxmlformats.org/officeDocument/2006/relationships" xmlns:p="http://schemas.openxmlformats.org/presentationml/2006/main">
  <p:tag name="NUM" val="4"/>
</p:tagLst>
</file>

<file path=ppt/tags/tag162.xml><?xml version="1.0" encoding="utf-8"?>
<p:tagLst xmlns:a="http://schemas.openxmlformats.org/drawingml/2006/main" xmlns:r="http://schemas.openxmlformats.org/officeDocument/2006/relationships" xmlns:p="http://schemas.openxmlformats.org/presentationml/2006/main">
  <p:tag name="NUM" val="5"/>
</p:tagLst>
</file>

<file path=ppt/tags/tag163.xml><?xml version="1.0" encoding="utf-8"?>
<p:tagLst xmlns:a="http://schemas.openxmlformats.org/drawingml/2006/main" xmlns:r="http://schemas.openxmlformats.org/officeDocument/2006/relationships" xmlns:p="http://schemas.openxmlformats.org/presentationml/2006/main">
  <p:tag name="NUM" val="6"/>
</p:tagLst>
</file>

<file path=ppt/tags/tag164.xml><?xml version="1.0" encoding="utf-8"?>
<p:tagLst xmlns:a="http://schemas.openxmlformats.org/drawingml/2006/main" xmlns:r="http://schemas.openxmlformats.org/officeDocument/2006/relationships" xmlns:p="http://schemas.openxmlformats.org/presentationml/2006/main">
  <p:tag name="NUM" val="1"/>
</p:tagLst>
</file>

<file path=ppt/tags/tag165.xml><?xml version="1.0" encoding="utf-8"?>
<p:tagLst xmlns:a="http://schemas.openxmlformats.org/drawingml/2006/main" xmlns:r="http://schemas.openxmlformats.org/officeDocument/2006/relationships" xmlns:p="http://schemas.openxmlformats.org/presentationml/2006/main">
  <p:tag name="NUM" val="2"/>
</p:tagLst>
</file>

<file path=ppt/tags/tag166.xml><?xml version="1.0" encoding="utf-8"?>
<p:tagLst xmlns:a="http://schemas.openxmlformats.org/drawingml/2006/main" xmlns:r="http://schemas.openxmlformats.org/officeDocument/2006/relationships" xmlns:p="http://schemas.openxmlformats.org/presentationml/2006/main">
  <p:tag name="NUM" val="3"/>
</p:tagLst>
</file>

<file path=ppt/tags/tag167.xml><?xml version="1.0" encoding="utf-8"?>
<p:tagLst xmlns:a="http://schemas.openxmlformats.org/drawingml/2006/main" xmlns:r="http://schemas.openxmlformats.org/officeDocument/2006/relationships" xmlns:p="http://schemas.openxmlformats.org/presentationml/2006/main">
  <p:tag name="NUM" val="4"/>
</p:tagLst>
</file>

<file path=ppt/tags/tag168.xml><?xml version="1.0" encoding="utf-8"?>
<p:tagLst xmlns:a="http://schemas.openxmlformats.org/drawingml/2006/main" xmlns:r="http://schemas.openxmlformats.org/officeDocument/2006/relationships" xmlns:p="http://schemas.openxmlformats.org/presentationml/2006/main">
  <p:tag name="NUM" val="5"/>
</p:tagLst>
</file>

<file path=ppt/tags/tag169.xml><?xml version="1.0" encoding="utf-8"?>
<p:tagLst xmlns:a="http://schemas.openxmlformats.org/drawingml/2006/main" xmlns:r="http://schemas.openxmlformats.org/officeDocument/2006/relationships" xmlns:p="http://schemas.openxmlformats.org/presentationml/2006/main">
  <p:tag name="NUM" val="6"/>
</p:tagLst>
</file>

<file path=ppt/tags/tag17.xml><?xml version="1.0" encoding="utf-8"?>
<p:tagLst xmlns:a="http://schemas.openxmlformats.org/drawingml/2006/main" xmlns:r="http://schemas.openxmlformats.org/officeDocument/2006/relationships" xmlns:p="http://schemas.openxmlformats.org/presentationml/2006/main">
  <p:tag name="NUM" val="4"/>
</p:tagLst>
</file>

<file path=ppt/tags/tag170.xml><?xml version="1.0" encoding="utf-8"?>
<p:tagLst xmlns:a="http://schemas.openxmlformats.org/drawingml/2006/main" xmlns:r="http://schemas.openxmlformats.org/officeDocument/2006/relationships" xmlns:p="http://schemas.openxmlformats.org/presentationml/2006/main">
  <p:tag name="NUM" val="1"/>
</p:tagLst>
</file>

<file path=ppt/tags/tag171.xml><?xml version="1.0" encoding="utf-8"?>
<p:tagLst xmlns:a="http://schemas.openxmlformats.org/drawingml/2006/main" xmlns:r="http://schemas.openxmlformats.org/officeDocument/2006/relationships" xmlns:p="http://schemas.openxmlformats.org/presentationml/2006/main">
  <p:tag name="NUM" val="2"/>
</p:tagLst>
</file>

<file path=ppt/tags/tag172.xml><?xml version="1.0" encoding="utf-8"?>
<p:tagLst xmlns:a="http://schemas.openxmlformats.org/drawingml/2006/main" xmlns:r="http://schemas.openxmlformats.org/officeDocument/2006/relationships" xmlns:p="http://schemas.openxmlformats.org/presentationml/2006/main">
  <p:tag name="NUM" val="3"/>
</p:tagLst>
</file>

<file path=ppt/tags/tag173.xml><?xml version="1.0" encoding="utf-8"?>
<p:tagLst xmlns:a="http://schemas.openxmlformats.org/drawingml/2006/main" xmlns:r="http://schemas.openxmlformats.org/officeDocument/2006/relationships" xmlns:p="http://schemas.openxmlformats.org/presentationml/2006/main">
  <p:tag name="NUM" val="4"/>
</p:tagLst>
</file>

<file path=ppt/tags/tag174.xml><?xml version="1.0" encoding="utf-8"?>
<p:tagLst xmlns:a="http://schemas.openxmlformats.org/drawingml/2006/main" xmlns:r="http://schemas.openxmlformats.org/officeDocument/2006/relationships" xmlns:p="http://schemas.openxmlformats.org/presentationml/2006/main">
  <p:tag name="NUM" val="5"/>
</p:tagLst>
</file>

<file path=ppt/tags/tag175.xml><?xml version="1.0" encoding="utf-8"?>
<p:tagLst xmlns:a="http://schemas.openxmlformats.org/drawingml/2006/main" xmlns:r="http://schemas.openxmlformats.org/officeDocument/2006/relationships" xmlns:p="http://schemas.openxmlformats.org/presentationml/2006/main">
  <p:tag name="NUM" val="6"/>
</p:tagLst>
</file>

<file path=ppt/tags/tag176.xml><?xml version="1.0" encoding="utf-8"?>
<p:tagLst xmlns:a="http://schemas.openxmlformats.org/drawingml/2006/main" xmlns:r="http://schemas.openxmlformats.org/officeDocument/2006/relationships" xmlns:p="http://schemas.openxmlformats.org/presentationml/2006/main">
  <p:tag name="NUM" val="1"/>
</p:tagLst>
</file>

<file path=ppt/tags/tag177.xml><?xml version="1.0" encoding="utf-8"?>
<p:tagLst xmlns:a="http://schemas.openxmlformats.org/drawingml/2006/main" xmlns:r="http://schemas.openxmlformats.org/officeDocument/2006/relationships" xmlns:p="http://schemas.openxmlformats.org/presentationml/2006/main">
  <p:tag name="NUM" val="2"/>
</p:tagLst>
</file>

<file path=ppt/tags/tag178.xml><?xml version="1.0" encoding="utf-8"?>
<p:tagLst xmlns:a="http://schemas.openxmlformats.org/drawingml/2006/main" xmlns:r="http://schemas.openxmlformats.org/officeDocument/2006/relationships" xmlns:p="http://schemas.openxmlformats.org/presentationml/2006/main">
  <p:tag name="NUM" val="3"/>
</p:tagLst>
</file>

<file path=ppt/tags/tag179.xml><?xml version="1.0" encoding="utf-8"?>
<p:tagLst xmlns:a="http://schemas.openxmlformats.org/drawingml/2006/main" xmlns:r="http://schemas.openxmlformats.org/officeDocument/2006/relationships" xmlns:p="http://schemas.openxmlformats.org/presentationml/2006/main">
  <p:tag name="NUM" val="4"/>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80.xml><?xml version="1.0" encoding="utf-8"?>
<p:tagLst xmlns:a="http://schemas.openxmlformats.org/drawingml/2006/main" xmlns:r="http://schemas.openxmlformats.org/officeDocument/2006/relationships" xmlns:p="http://schemas.openxmlformats.org/presentationml/2006/main">
  <p:tag name="NUM" val="5"/>
</p:tagLst>
</file>

<file path=ppt/tags/tag181.xml><?xml version="1.0" encoding="utf-8"?>
<p:tagLst xmlns:a="http://schemas.openxmlformats.org/drawingml/2006/main" xmlns:r="http://schemas.openxmlformats.org/officeDocument/2006/relationships" xmlns:p="http://schemas.openxmlformats.org/presentationml/2006/main">
  <p:tag name="NUM" val="6"/>
</p:tagLst>
</file>

<file path=ppt/tags/tag182.xml><?xml version="1.0" encoding="utf-8"?>
<p:tagLst xmlns:a="http://schemas.openxmlformats.org/drawingml/2006/main" xmlns:r="http://schemas.openxmlformats.org/officeDocument/2006/relationships" xmlns:p="http://schemas.openxmlformats.org/presentationml/2006/main">
  <p:tag name="NUM" val="1"/>
</p:tagLst>
</file>

<file path=ppt/tags/tag183.xml><?xml version="1.0" encoding="utf-8"?>
<p:tagLst xmlns:a="http://schemas.openxmlformats.org/drawingml/2006/main" xmlns:r="http://schemas.openxmlformats.org/officeDocument/2006/relationships" xmlns:p="http://schemas.openxmlformats.org/presentationml/2006/main">
  <p:tag name="NUM" val="2"/>
</p:tagLst>
</file>

<file path=ppt/tags/tag184.xml><?xml version="1.0" encoding="utf-8"?>
<p:tagLst xmlns:a="http://schemas.openxmlformats.org/drawingml/2006/main" xmlns:r="http://schemas.openxmlformats.org/officeDocument/2006/relationships" xmlns:p="http://schemas.openxmlformats.org/presentationml/2006/main">
  <p:tag name="NUM" val="3"/>
</p:tagLst>
</file>

<file path=ppt/tags/tag185.xml><?xml version="1.0" encoding="utf-8"?>
<p:tagLst xmlns:a="http://schemas.openxmlformats.org/drawingml/2006/main" xmlns:r="http://schemas.openxmlformats.org/officeDocument/2006/relationships" xmlns:p="http://schemas.openxmlformats.org/presentationml/2006/main">
  <p:tag name="NUM" val="4"/>
</p:tagLst>
</file>

<file path=ppt/tags/tag186.xml><?xml version="1.0" encoding="utf-8"?>
<p:tagLst xmlns:a="http://schemas.openxmlformats.org/drawingml/2006/main" xmlns:r="http://schemas.openxmlformats.org/officeDocument/2006/relationships" xmlns:p="http://schemas.openxmlformats.org/presentationml/2006/main">
  <p:tag name="NUM" val="5"/>
</p:tagLst>
</file>

<file path=ppt/tags/tag187.xml><?xml version="1.0" encoding="utf-8"?>
<p:tagLst xmlns:a="http://schemas.openxmlformats.org/drawingml/2006/main" xmlns:r="http://schemas.openxmlformats.org/officeDocument/2006/relationships" xmlns:p="http://schemas.openxmlformats.org/presentationml/2006/main">
  <p:tag name="NUM" val="6"/>
</p:tagLst>
</file>

<file path=ppt/tags/tag188.xml><?xml version="1.0" encoding="utf-8"?>
<p:tagLst xmlns:a="http://schemas.openxmlformats.org/drawingml/2006/main" xmlns:r="http://schemas.openxmlformats.org/officeDocument/2006/relationships" xmlns:p="http://schemas.openxmlformats.org/presentationml/2006/main">
  <p:tag name="NUM" val="1"/>
</p:tagLst>
</file>

<file path=ppt/tags/tag189.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190.xml><?xml version="1.0" encoding="utf-8"?>
<p:tagLst xmlns:a="http://schemas.openxmlformats.org/drawingml/2006/main" xmlns:r="http://schemas.openxmlformats.org/officeDocument/2006/relationships" xmlns:p="http://schemas.openxmlformats.org/presentationml/2006/main">
  <p:tag name="NUM" val="3"/>
</p:tagLst>
</file>

<file path=ppt/tags/tag191.xml><?xml version="1.0" encoding="utf-8"?>
<p:tagLst xmlns:a="http://schemas.openxmlformats.org/drawingml/2006/main" xmlns:r="http://schemas.openxmlformats.org/officeDocument/2006/relationships" xmlns:p="http://schemas.openxmlformats.org/presentationml/2006/main">
  <p:tag name="NUM" val="4"/>
</p:tagLst>
</file>

<file path=ppt/tags/tag192.xml><?xml version="1.0" encoding="utf-8"?>
<p:tagLst xmlns:a="http://schemas.openxmlformats.org/drawingml/2006/main" xmlns:r="http://schemas.openxmlformats.org/officeDocument/2006/relationships" xmlns:p="http://schemas.openxmlformats.org/presentationml/2006/main">
  <p:tag name="NUM" val="5"/>
</p:tagLst>
</file>

<file path=ppt/tags/tag193.xml><?xml version="1.0" encoding="utf-8"?>
<p:tagLst xmlns:a="http://schemas.openxmlformats.org/drawingml/2006/main" xmlns:r="http://schemas.openxmlformats.org/officeDocument/2006/relationships" xmlns:p="http://schemas.openxmlformats.org/presentationml/2006/main">
  <p:tag name="NUM" val="6"/>
</p:tagLst>
</file>

<file path=ppt/tags/tag194.xml><?xml version="1.0" encoding="utf-8"?>
<p:tagLst xmlns:a="http://schemas.openxmlformats.org/drawingml/2006/main" xmlns:r="http://schemas.openxmlformats.org/officeDocument/2006/relationships" xmlns:p="http://schemas.openxmlformats.org/presentationml/2006/main">
  <p:tag name="NUM" val="7"/>
</p:tagLst>
</file>

<file path=ppt/tags/tag195.xml><?xml version="1.0" encoding="utf-8"?>
<p:tagLst xmlns:a="http://schemas.openxmlformats.org/drawingml/2006/main" xmlns:r="http://schemas.openxmlformats.org/officeDocument/2006/relationships" xmlns:p="http://schemas.openxmlformats.org/presentationml/2006/main">
  <p:tag name="NUM" val="1"/>
</p:tagLst>
</file>

<file path=ppt/tags/tag196.xml><?xml version="1.0" encoding="utf-8"?>
<p:tagLst xmlns:a="http://schemas.openxmlformats.org/drawingml/2006/main" xmlns:r="http://schemas.openxmlformats.org/officeDocument/2006/relationships" xmlns:p="http://schemas.openxmlformats.org/presentationml/2006/main">
  <p:tag name="NUM" val="2"/>
</p:tagLst>
</file>

<file path=ppt/tags/tag197.xml><?xml version="1.0" encoding="utf-8"?>
<p:tagLst xmlns:a="http://schemas.openxmlformats.org/drawingml/2006/main" xmlns:r="http://schemas.openxmlformats.org/officeDocument/2006/relationships" xmlns:p="http://schemas.openxmlformats.org/presentationml/2006/main">
  <p:tag name="NUM" val="3"/>
</p:tagLst>
</file>

<file path=ppt/tags/tag198.xml><?xml version="1.0" encoding="utf-8"?>
<p:tagLst xmlns:a="http://schemas.openxmlformats.org/drawingml/2006/main" xmlns:r="http://schemas.openxmlformats.org/officeDocument/2006/relationships" xmlns:p="http://schemas.openxmlformats.org/presentationml/2006/main">
  <p:tag name="NUM" val="4"/>
</p:tagLst>
</file>

<file path=ppt/tags/tag199.xml><?xml version="1.0" encoding="utf-8"?>
<p:tagLst xmlns:a="http://schemas.openxmlformats.org/drawingml/2006/main" xmlns:r="http://schemas.openxmlformats.org/officeDocument/2006/relationships" xmlns:p="http://schemas.openxmlformats.org/presentationml/2006/main">
  <p:tag name="NUM" val="5"/>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00.xml><?xml version="1.0" encoding="utf-8"?>
<p:tagLst xmlns:a="http://schemas.openxmlformats.org/drawingml/2006/main" xmlns:r="http://schemas.openxmlformats.org/officeDocument/2006/relationships" xmlns:p="http://schemas.openxmlformats.org/presentationml/2006/main">
  <p:tag name="NUM" val="6"/>
</p:tagLst>
</file>

<file path=ppt/tags/tag201.xml><?xml version="1.0" encoding="utf-8"?>
<p:tagLst xmlns:a="http://schemas.openxmlformats.org/drawingml/2006/main" xmlns:r="http://schemas.openxmlformats.org/officeDocument/2006/relationships" xmlns:p="http://schemas.openxmlformats.org/presentationml/2006/main">
  <p:tag name="NUM" val="7"/>
</p:tagLst>
</file>

<file path=ppt/tags/tag202.xml><?xml version="1.0" encoding="utf-8"?>
<p:tagLst xmlns:a="http://schemas.openxmlformats.org/drawingml/2006/main" xmlns:r="http://schemas.openxmlformats.org/officeDocument/2006/relationships" xmlns:p="http://schemas.openxmlformats.org/presentationml/2006/main">
  <p:tag name="NUM" val="8"/>
</p:tagLst>
</file>

<file path=ppt/tags/tag203.xml><?xml version="1.0" encoding="utf-8"?>
<p:tagLst xmlns:a="http://schemas.openxmlformats.org/drawingml/2006/main" xmlns:r="http://schemas.openxmlformats.org/officeDocument/2006/relationships" xmlns:p="http://schemas.openxmlformats.org/presentationml/2006/main">
  <p:tag name="NUM" val="9"/>
</p:tagLst>
</file>

<file path=ppt/tags/tag204.xml><?xml version="1.0" encoding="utf-8"?>
<p:tagLst xmlns:a="http://schemas.openxmlformats.org/drawingml/2006/main" xmlns:r="http://schemas.openxmlformats.org/officeDocument/2006/relationships" xmlns:p="http://schemas.openxmlformats.org/presentationml/2006/main">
  <p:tag name="NUM" val="1"/>
</p:tagLst>
</file>

<file path=ppt/tags/tag205.xml><?xml version="1.0" encoding="utf-8"?>
<p:tagLst xmlns:a="http://schemas.openxmlformats.org/drawingml/2006/main" xmlns:r="http://schemas.openxmlformats.org/officeDocument/2006/relationships" xmlns:p="http://schemas.openxmlformats.org/presentationml/2006/main">
  <p:tag name="NUM" val="2"/>
</p:tagLst>
</file>

<file path=ppt/tags/tag206.xml><?xml version="1.0" encoding="utf-8"?>
<p:tagLst xmlns:a="http://schemas.openxmlformats.org/drawingml/2006/main" xmlns:r="http://schemas.openxmlformats.org/officeDocument/2006/relationships" xmlns:p="http://schemas.openxmlformats.org/presentationml/2006/main">
  <p:tag name="NUM" val="3"/>
</p:tagLst>
</file>

<file path=ppt/tags/tag207.xml><?xml version="1.0" encoding="utf-8"?>
<p:tagLst xmlns:a="http://schemas.openxmlformats.org/drawingml/2006/main" xmlns:r="http://schemas.openxmlformats.org/officeDocument/2006/relationships" xmlns:p="http://schemas.openxmlformats.org/presentationml/2006/main">
  <p:tag name="NUM" val="4"/>
</p:tagLst>
</file>

<file path=ppt/tags/tag208.xml><?xml version="1.0" encoding="utf-8"?>
<p:tagLst xmlns:a="http://schemas.openxmlformats.org/drawingml/2006/main" xmlns:r="http://schemas.openxmlformats.org/officeDocument/2006/relationships" xmlns:p="http://schemas.openxmlformats.org/presentationml/2006/main">
  <p:tag name="NUM" val="5"/>
</p:tagLst>
</file>

<file path=ppt/tags/tag209.xml><?xml version="1.0" encoding="utf-8"?>
<p:tagLst xmlns:a="http://schemas.openxmlformats.org/drawingml/2006/main" xmlns:r="http://schemas.openxmlformats.org/officeDocument/2006/relationships" xmlns:p="http://schemas.openxmlformats.org/presentationml/2006/main">
  <p:tag name="NUM" val="6"/>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10.xml><?xml version="1.0" encoding="utf-8"?>
<p:tagLst xmlns:a="http://schemas.openxmlformats.org/drawingml/2006/main" xmlns:r="http://schemas.openxmlformats.org/officeDocument/2006/relationships" xmlns:p="http://schemas.openxmlformats.org/presentationml/2006/main">
  <p:tag name="NUM" val="7"/>
</p:tagLst>
</file>

<file path=ppt/tags/tag211.xml><?xml version="1.0" encoding="utf-8"?>
<p:tagLst xmlns:a="http://schemas.openxmlformats.org/drawingml/2006/main" xmlns:r="http://schemas.openxmlformats.org/officeDocument/2006/relationships" xmlns:p="http://schemas.openxmlformats.org/presentationml/2006/main">
  <p:tag name="NUM" val="8"/>
</p:tagLst>
</file>

<file path=ppt/tags/tag212.xml><?xml version="1.0" encoding="utf-8"?>
<p:tagLst xmlns:a="http://schemas.openxmlformats.org/drawingml/2006/main" xmlns:r="http://schemas.openxmlformats.org/officeDocument/2006/relationships" xmlns:p="http://schemas.openxmlformats.org/presentationml/2006/main">
  <p:tag name="NUM" val="9"/>
</p:tagLst>
</file>

<file path=ppt/tags/tag213.xml><?xml version="1.0" encoding="utf-8"?>
<p:tagLst xmlns:a="http://schemas.openxmlformats.org/drawingml/2006/main" xmlns:r="http://schemas.openxmlformats.org/officeDocument/2006/relationships" xmlns:p="http://schemas.openxmlformats.org/presentationml/2006/main">
  <p:tag name="NUM" val="1"/>
</p:tagLst>
</file>

<file path=ppt/tags/tag214.xml><?xml version="1.0" encoding="utf-8"?>
<p:tagLst xmlns:a="http://schemas.openxmlformats.org/drawingml/2006/main" xmlns:r="http://schemas.openxmlformats.org/officeDocument/2006/relationships" xmlns:p="http://schemas.openxmlformats.org/presentationml/2006/main">
  <p:tag name="NUM" val="2"/>
</p:tagLst>
</file>

<file path=ppt/tags/tag215.xml><?xml version="1.0" encoding="utf-8"?>
<p:tagLst xmlns:a="http://schemas.openxmlformats.org/drawingml/2006/main" xmlns:r="http://schemas.openxmlformats.org/officeDocument/2006/relationships" xmlns:p="http://schemas.openxmlformats.org/presentationml/2006/main">
  <p:tag name="NUM" val="3"/>
</p:tagLst>
</file>

<file path=ppt/tags/tag216.xml><?xml version="1.0" encoding="utf-8"?>
<p:tagLst xmlns:a="http://schemas.openxmlformats.org/drawingml/2006/main" xmlns:r="http://schemas.openxmlformats.org/officeDocument/2006/relationships" xmlns:p="http://schemas.openxmlformats.org/presentationml/2006/main">
  <p:tag name="NUM" val="4"/>
</p:tagLst>
</file>

<file path=ppt/tags/tag217.xml><?xml version="1.0" encoding="utf-8"?>
<p:tagLst xmlns:a="http://schemas.openxmlformats.org/drawingml/2006/main" xmlns:r="http://schemas.openxmlformats.org/officeDocument/2006/relationships" xmlns:p="http://schemas.openxmlformats.org/presentationml/2006/main">
  <p:tag name="NUM" val="5"/>
</p:tagLst>
</file>

<file path=ppt/tags/tag218.xml><?xml version="1.0" encoding="utf-8"?>
<p:tagLst xmlns:a="http://schemas.openxmlformats.org/drawingml/2006/main" xmlns:r="http://schemas.openxmlformats.org/officeDocument/2006/relationships" xmlns:p="http://schemas.openxmlformats.org/presentationml/2006/main">
  <p:tag name="NUM" val="6"/>
</p:tagLst>
</file>

<file path=ppt/tags/tag219.xml><?xml version="1.0" encoding="utf-8"?>
<p:tagLst xmlns:a="http://schemas.openxmlformats.org/drawingml/2006/main" xmlns:r="http://schemas.openxmlformats.org/officeDocument/2006/relationships" xmlns:p="http://schemas.openxmlformats.org/presentationml/2006/main">
  <p:tag name="NUM" val="7"/>
</p:tagLst>
</file>

<file path=ppt/tags/tag22.xml><?xml version="1.0" encoding="utf-8"?>
<p:tagLst xmlns:a="http://schemas.openxmlformats.org/drawingml/2006/main" xmlns:r="http://schemas.openxmlformats.org/officeDocument/2006/relationships" xmlns:p="http://schemas.openxmlformats.org/presentationml/2006/main">
  <p:tag name="NUM" val="3"/>
</p:tagLst>
</file>

<file path=ppt/tags/tag220.xml><?xml version="1.0" encoding="utf-8"?>
<p:tagLst xmlns:a="http://schemas.openxmlformats.org/drawingml/2006/main" xmlns:r="http://schemas.openxmlformats.org/officeDocument/2006/relationships" xmlns:p="http://schemas.openxmlformats.org/presentationml/2006/main">
  <p:tag name="NUM" val="1"/>
</p:tagLst>
</file>

<file path=ppt/tags/tag221.xml><?xml version="1.0" encoding="utf-8"?>
<p:tagLst xmlns:a="http://schemas.openxmlformats.org/drawingml/2006/main" xmlns:r="http://schemas.openxmlformats.org/officeDocument/2006/relationships" xmlns:p="http://schemas.openxmlformats.org/presentationml/2006/main">
  <p:tag name="NUM" val="2"/>
</p:tagLst>
</file>

<file path=ppt/tags/tag222.xml><?xml version="1.0" encoding="utf-8"?>
<p:tagLst xmlns:a="http://schemas.openxmlformats.org/drawingml/2006/main" xmlns:r="http://schemas.openxmlformats.org/officeDocument/2006/relationships" xmlns:p="http://schemas.openxmlformats.org/presentationml/2006/main">
  <p:tag name="NUM" val="3"/>
</p:tagLst>
</file>

<file path=ppt/tags/tag223.xml><?xml version="1.0" encoding="utf-8"?>
<p:tagLst xmlns:a="http://schemas.openxmlformats.org/drawingml/2006/main" xmlns:r="http://schemas.openxmlformats.org/officeDocument/2006/relationships" xmlns:p="http://schemas.openxmlformats.org/presentationml/2006/main">
  <p:tag name="NUM" val="4"/>
</p:tagLst>
</file>

<file path=ppt/tags/tag224.xml><?xml version="1.0" encoding="utf-8"?>
<p:tagLst xmlns:a="http://schemas.openxmlformats.org/drawingml/2006/main" xmlns:r="http://schemas.openxmlformats.org/officeDocument/2006/relationships" xmlns:p="http://schemas.openxmlformats.org/presentationml/2006/main">
  <p:tag name="NUM" val="5"/>
</p:tagLst>
</file>

<file path=ppt/tags/tag225.xml><?xml version="1.0" encoding="utf-8"?>
<p:tagLst xmlns:a="http://schemas.openxmlformats.org/drawingml/2006/main" xmlns:r="http://schemas.openxmlformats.org/officeDocument/2006/relationships" xmlns:p="http://schemas.openxmlformats.org/presentationml/2006/main">
  <p:tag name="NUM" val="6"/>
</p:tagLst>
</file>

<file path=ppt/tags/tag226.xml><?xml version="1.0" encoding="utf-8"?>
<p:tagLst xmlns:a="http://schemas.openxmlformats.org/drawingml/2006/main" xmlns:r="http://schemas.openxmlformats.org/officeDocument/2006/relationships" xmlns:p="http://schemas.openxmlformats.org/presentationml/2006/main">
  <p:tag name="NUM" val="7"/>
</p:tagLst>
</file>

<file path=ppt/tags/tag227.xml><?xml version="1.0" encoding="utf-8"?>
<p:tagLst xmlns:a="http://schemas.openxmlformats.org/drawingml/2006/main" xmlns:r="http://schemas.openxmlformats.org/officeDocument/2006/relationships" xmlns:p="http://schemas.openxmlformats.org/presentationml/2006/main">
  <p:tag name="NUM" val="1"/>
</p:tagLst>
</file>

<file path=ppt/tags/tag228.xml><?xml version="1.0" encoding="utf-8"?>
<p:tagLst xmlns:a="http://schemas.openxmlformats.org/drawingml/2006/main" xmlns:r="http://schemas.openxmlformats.org/officeDocument/2006/relationships" xmlns:p="http://schemas.openxmlformats.org/presentationml/2006/main">
  <p:tag name="NUM" val="2"/>
</p:tagLst>
</file>

<file path=ppt/tags/tag229.xml><?xml version="1.0" encoding="utf-8"?>
<p:tagLst xmlns:a="http://schemas.openxmlformats.org/drawingml/2006/main" xmlns:r="http://schemas.openxmlformats.org/officeDocument/2006/relationships" xmlns:p="http://schemas.openxmlformats.org/presentationml/2006/main">
  <p:tag name="NUM" val="3"/>
</p:tagLst>
</file>

<file path=ppt/tags/tag23.xml><?xml version="1.0" encoding="utf-8"?>
<p:tagLst xmlns:a="http://schemas.openxmlformats.org/drawingml/2006/main" xmlns:r="http://schemas.openxmlformats.org/officeDocument/2006/relationships" xmlns:p="http://schemas.openxmlformats.org/presentationml/2006/main">
  <p:tag name="NUM" val="4"/>
</p:tagLst>
</file>

<file path=ppt/tags/tag230.xml><?xml version="1.0" encoding="utf-8"?>
<p:tagLst xmlns:a="http://schemas.openxmlformats.org/drawingml/2006/main" xmlns:r="http://schemas.openxmlformats.org/officeDocument/2006/relationships" xmlns:p="http://schemas.openxmlformats.org/presentationml/2006/main">
  <p:tag name="NUM" val="4"/>
</p:tagLst>
</file>

<file path=ppt/tags/tag231.xml><?xml version="1.0" encoding="utf-8"?>
<p:tagLst xmlns:a="http://schemas.openxmlformats.org/drawingml/2006/main" xmlns:r="http://schemas.openxmlformats.org/officeDocument/2006/relationships" xmlns:p="http://schemas.openxmlformats.org/presentationml/2006/main">
  <p:tag name="NUM" val="5"/>
</p:tagLst>
</file>

<file path=ppt/tags/tag232.xml><?xml version="1.0" encoding="utf-8"?>
<p:tagLst xmlns:a="http://schemas.openxmlformats.org/drawingml/2006/main" xmlns:r="http://schemas.openxmlformats.org/officeDocument/2006/relationships" xmlns:p="http://schemas.openxmlformats.org/presentationml/2006/main">
  <p:tag name="NUM" val="6"/>
</p:tagLst>
</file>

<file path=ppt/tags/tag233.xml><?xml version="1.0" encoding="utf-8"?>
<p:tagLst xmlns:a="http://schemas.openxmlformats.org/drawingml/2006/main" xmlns:r="http://schemas.openxmlformats.org/officeDocument/2006/relationships" xmlns:p="http://schemas.openxmlformats.org/presentationml/2006/main">
  <p:tag name="NUM" val="1"/>
</p:tagLst>
</file>

<file path=ppt/tags/tag234.xml><?xml version="1.0" encoding="utf-8"?>
<p:tagLst xmlns:a="http://schemas.openxmlformats.org/drawingml/2006/main" xmlns:r="http://schemas.openxmlformats.org/officeDocument/2006/relationships" xmlns:p="http://schemas.openxmlformats.org/presentationml/2006/main">
  <p:tag name="NUM" val="2"/>
</p:tagLst>
</file>

<file path=ppt/tags/tag235.xml><?xml version="1.0" encoding="utf-8"?>
<p:tagLst xmlns:a="http://schemas.openxmlformats.org/drawingml/2006/main" xmlns:r="http://schemas.openxmlformats.org/officeDocument/2006/relationships" xmlns:p="http://schemas.openxmlformats.org/presentationml/2006/main">
  <p:tag name="NUM" val="3"/>
</p:tagLst>
</file>

<file path=ppt/tags/tag236.xml><?xml version="1.0" encoding="utf-8"?>
<p:tagLst xmlns:a="http://schemas.openxmlformats.org/drawingml/2006/main" xmlns:r="http://schemas.openxmlformats.org/officeDocument/2006/relationships" xmlns:p="http://schemas.openxmlformats.org/presentationml/2006/main">
  <p:tag name="NUM" val="4"/>
</p:tagLst>
</file>

<file path=ppt/tags/tag237.xml><?xml version="1.0" encoding="utf-8"?>
<p:tagLst xmlns:a="http://schemas.openxmlformats.org/drawingml/2006/main" xmlns:r="http://schemas.openxmlformats.org/officeDocument/2006/relationships" xmlns:p="http://schemas.openxmlformats.org/presentationml/2006/main">
  <p:tag name="NUM" val="5"/>
</p:tagLst>
</file>

<file path=ppt/tags/tag238.xml><?xml version="1.0" encoding="utf-8"?>
<p:tagLst xmlns:a="http://schemas.openxmlformats.org/drawingml/2006/main" xmlns:r="http://schemas.openxmlformats.org/officeDocument/2006/relationships" xmlns:p="http://schemas.openxmlformats.org/presentationml/2006/main">
  <p:tag name="NUM" val="6"/>
</p:tagLst>
</file>

<file path=ppt/tags/tag239.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5"/>
</p:tagLst>
</file>

<file path=ppt/tags/tag240.xml><?xml version="1.0" encoding="utf-8"?>
<p:tagLst xmlns:a="http://schemas.openxmlformats.org/drawingml/2006/main" xmlns:r="http://schemas.openxmlformats.org/officeDocument/2006/relationships" xmlns:p="http://schemas.openxmlformats.org/presentationml/2006/main">
  <p:tag name="NUM" val="2"/>
</p:tagLst>
</file>

<file path=ppt/tags/tag241.xml><?xml version="1.0" encoding="utf-8"?>
<p:tagLst xmlns:a="http://schemas.openxmlformats.org/drawingml/2006/main" xmlns:r="http://schemas.openxmlformats.org/officeDocument/2006/relationships" xmlns:p="http://schemas.openxmlformats.org/presentationml/2006/main">
  <p:tag name="NUM" val="3"/>
</p:tagLst>
</file>

<file path=ppt/tags/tag242.xml><?xml version="1.0" encoding="utf-8"?>
<p:tagLst xmlns:a="http://schemas.openxmlformats.org/drawingml/2006/main" xmlns:r="http://schemas.openxmlformats.org/officeDocument/2006/relationships" xmlns:p="http://schemas.openxmlformats.org/presentationml/2006/main">
  <p:tag name="NUM" val="4"/>
</p:tagLst>
</file>

<file path=ppt/tags/tag243.xml><?xml version="1.0" encoding="utf-8"?>
<p:tagLst xmlns:a="http://schemas.openxmlformats.org/drawingml/2006/main" xmlns:r="http://schemas.openxmlformats.org/officeDocument/2006/relationships" xmlns:p="http://schemas.openxmlformats.org/presentationml/2006/main">
  <p:tag name="NUM" val="5"/>
</p:tagLst>
</file>

<file path=ppt/tags/tag244.xml><?xml version="1.0" encoding="utf-8"?>
<p:tagLst xmlns:a="http://schemas.openxmlformats.org/drawingml/2006/main" xmlns:r="http://schemas.openxmlformats.org/officeDocument/2006/relationships" xmlns:p="http://schemas.openxmlformats.org/presentationml/2006/main">
  <p:tag name="NUM" val="6"/>
</p:tagLst>
</file>

<file path=ppt/tags/tag245.xml><?xml version="1.0" encoding="utf-8"?>
<p:tagLst xmlns:a="http://schemas.openxmlformats.org/drawingml/2006/main" xmlns:r="http://schemas.openxmlformats.org/officeDocument/2006/relationships" xmlns:p="http://schemas.openxmlformats.org/presentationml/2006/main">
  <p:tag name="NUM" val="1"/>
</p:tagLst>
</file>

<file path=ppt/tags/tag246.xml><?xml version="1.0" encoding="utf-8"?>
<p:tagLst xmlns:a="http://schemas.openxmlformats.org/drawingml/2006/main" xmlns:r="http://schemas.openxmlformats.org/officeDocument/2006/relationships" xmlns:p="http://schemas.openxmlformats.org/presentationml/2006/main">
  <p:tag name="NUM" val="2"/>
</p:tagLst>
</file>

<file path=ppt/tags/tag247.xml><?xml version="1.0" encoding="utf-8"?>
<p:tagLst xmlns:a="http://schemas.openxmlformats.org/drawingml/2006/main" xmlns:r="http://schemas.openxmlformats.org/officeDocument/2006/relationships" xmlns:p="http://schemas.openxmlformats.org/presentationml/2006/main">
  <p:tag name="NUM" val="3"/>
</p:tagLst>
</file>

<file path=ppt/tags/tag248.xml><?xml version="1.0" encoding="utf-8"?>
<p:tagLst xmlns:a="http://schemas.openxmlformats.org/drawingml/2006/main" xmlns:r="http://schemas.openxmlformats.org/officeDocument/2006/relationships" xmlns:p="http://schemas.openxmlformats.org/presentationml/2006/main">
  <p:tag name="NUM" val="4"/>
</p:tagLst>
</file>

<file path=ppt/tags/tag249.xml><?xml version="1.0" encoding="utf-8"?>
<p:tagLst xmlns:a="http://schemas.openxmlformats.org/drawingml/2006/main" xmlns:r="http://schemas.openxmlformats.org/officeDocument/2006/relationships" xmlns:p="http://schemas.openxmlformats.org/presentationml/2006/main">
  <p:tag name="NUM" val="5"/>
</p:tagLst>
</file>

<file path=ppt/tags/tag25.xml><?xml version="1.0" encoding="utf-8"?>
<p:tagLst xmlns:a="http://schemas.openxmlformats.org/drawingml/2006/main" xmlns:r="http://schemas.openxmlformats.org/officeDocument/2006/relationships" xmlns:p="http://schemas.openxmlformats.org/presentationml/2006/main">
  <p:tag name="NUM" val="6"/>
</p:tagLst>
</file>

<file path=ppt/tags/tag250.xml><?xml version="1.0" encoding="utf-8"?>
<p:tagLst xmlns:a="http://schemas.openxmlformats.org/drawingml/2006/main" xmlns:r="http://schemas.openxmlformats.org/officeDocument/2006/relationships" xmlns:p="http://schemas.openxmlformats.org/presentationml/2006/main">
  <p:tag name="NUM" val="6"/>
</p:tagLst>
</file>

<file path=ppt/tags/tag251.xml><?xml version="1.0" encoding="utf-8"?>
<p:tagLst xmlns:a="http://schemas.openxmlformats.org/drawingml/2006/main" xmlns:r="http://schemas.openxmlformats.org/officeDocument/2006/relationships" xmlns:p="http://schemas.openxmlformats.org/presentationml/2006/main">
  <p:tag name="NUM" val="1"/>
</p:tagLst>
</file>

<file path=ppt/tags/tag252.xml><?xml version="1.0" encoding="utf-8"?>
<p:tagLst xmlns:a="http://schemas.openxmlformats.org/drawingml/2006/main" xmlns:r="http://schemas.openxmlformats.org/officeDocument/2006/relationships" xmlns:p="http://schemas.openxmlformats.org/presentationml/2006/main">
  <p:tag name="NUM" val="2"/>
</p:tagLst>
</file>

<file path=ppt/tags/tag253.xml><?xml version="1.0" encoding="utf-8"?>
<p:tagLst xmlns:a="http://schemas.openxmlformats.org/drawingml/2006/main" xmlns:r="http://schemas.openxmlformats.org/officeDocument/2006/relationships" xmlns:p="http://schemas.openxmlformats.org/presentationml/2006/main">
  <p:tag name="NUM" val="3"/>
</p:tagLst>
</file>

<file path=ppt/tags/tag254.xml><?xml version="1.0" encoding="utf-8"?>
<p:tagLst xmlns:a="http://schemas.openxmlformats.org/drawingml/2006/main" xmlns:r="http://schemas.openxmlformats.org/officeDocument/2006/relationships" xmlns:p="http://schemas.openxmlformats.org/presentationml/2006/main">
  <p:tag name="NUM" val="4"/>
</p:tagLst>
</file>

<file path=ppt/tags/tag255.xml><?xml version="1.0" encoding="utf-8"?>
<p:tagLst xmlns:a="http://schemas.openxmlformats.org/drawingml/2006/main" xmlns:r="http://schemas.openxmlformats.org/officeDocument/2006/relationships" xmlns:p="http://schemas.openxmlformats.org/presentationml/2006/main">
  <p:tag name="NUM" val="5"/>
</p:tagLst>
</file>

<file path=ppt/tags/tag256.xml><?xml version="1.0" encoding="utf-8"?>
<p:tagLst xmlns:a="http://schemas.openxmlformats.org/drawingml/2006/main" xmlns:r="http://schemas.openxmlformats.org/officeDocument/2006/relationships" xmlns:p="http://schemas.openxmlformats.org/presentationml/2006/main">
  <p:tag name="NUM" val="6"/>
</p:tagLst>
</file>

<file path=ppt/tags/tag257.xml><?xml version="1.0" encoding="utf-8"?>
<p:tagLst xmlns:a="http://schemas.openxmlformats.org/drawingml/2006/main" xmlns:r="http://schemas.openxmlformats.org/officeDocument/2006/relationships" xmlns:p="http://schemas.openxmlformats.org/presentationml/2006/main">
  <p:tag name="NUM" val="7"/>
</p:tagLst>
</file>

<file path=ppt/tags/tag258.xml><?xml version="1.0" encoding="utf-8"?>
<p:tagLst xmlns:a="http://schemas.openxmlformats.org/drawingml/2006/main" xmlns:r="http://schemas.openxmlformats.org/officeDocument/2006/relationships" xmlns:p="http://schemas.openxmlformats.org/presentationml/2006/main">
  <p:tag name="NUM" val="1"/>
</p:tagLst>
</file>

<file path=ppt/tags/tag259.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60.xml><?xml version="1.0" encoding="utf-8"?>
<p:tagLst xmlns:a="http://schemas.openxmlformats.org/drawingml/2006/main" xmlns:r="http://schemas.openxmlformats.org/officeDocument/2006/relationships" xmlns:p="http://schemas.openxmlformats.org/presentationml/2006/main">
  <p:tag name="NUM" val="3"/>
</p:tagLst>
</file>

<file path=ppt/tags/tag261.xml><?xml version="1.0" encoding="utf-8"?>
<p:tagLst xmlns:a="http://schemas.openxmlformats.org/drawingml/2006/main" xmlns:r="http://schemas.openxmlformats.org/officeDocument/2006/relationships" xmlns:p="http://schemas.openxmlformats.org/presentationml/2006/main">
  <p:tag name="NUM" val="4"/>
</p:tagLst>
</file>

<file path=ppt/tags/tag262.xml><?xml version="1.0" encoding="utf-8"?>
<p:tagLst xmlns:a="http://schemas.openxmlformats.org/drawingml/2006/main" xmlns:r="http://schemas.openxmlformats.org/officeDocument/2006/relationships" xmlns:p="http://schemas.openxmlformats.org/presentationml/2006/main">
  <p:tag name="NUM" val="5"/>
</p:tagLst>
</file>

<file path=ppt/tags/tag263.xml><?xml version="1.0" encoding="utf-8"?>
<p:tagLst xmlns:a="http://schemas.openxmlformats.org/drawingml/2006/main" xmlns:r="http://schemas.openxmlformats.org/officeDocument/2006/relationships" xmlns:p="http://schemas.openxmlformats.org/presentationml/2006/main">
  <p:tag name="NUM" val="6"/>
</p:tagLst>
</file>

<file path=ppt/tags/tag264.xml><?xml version="1.0" encoding="utf-8"?>
<p:tagLst xmlns:a="http://schemas.openxmlformats.org/drawingml/2006/main" xmlns:r="http://schemas.openxmlformats.org/officeDocument/2006/relationships" xmlns:p="http://schemas.openxmlformats.org/presentationml/2006/main">
  <p:tag name="NUM" val="1"/>
</p:tagLst>
</file>

<file path=ppt/tags/tag265.xml><?xml version="1.0" encoding="utf-8"?>
<p:tagLst xmlns:a="http://schemas.openxmlformats.org/drawingml/2006/main" xmlns:r="http://schemas.openxmlformats.org/officeDocument/2006/relationships" xmlns:p="http://schemas.openxmlformats.org/presentationml/2006/main">
  <p:tag name="NUM" val="2"/>
</p:tagLst>
</file>

<file path=ppt/tags/tag266.xml><?xml version="1.0" encoding="utf-8"?>
<p:tagLst xmlns:a="http://schemas.openxmlformats.org/drawingml/2006/main" xmlns:r="http://schemas.openxmlformats.org/officeDocument/2006/relationships" xmlns:p="http://schemas.openxmlformats.org/presentationml/2006/main">
  <p:tag name="NUM" val="3"/>
</p:tagLst>
</file>

<file path=ppt/tags/tag267.xml><?xml version="1.0" encoding="utf-8"?>
<p:tagLst xmlns:a="http://schemas.openxmlformats.org/drawingml/2006/main" xmlns:r="http://schemas.openxmlformats.org/officeDocument/2006/relationships" xmlns:p="http://schemas.openxmlformats.org/presentationml/2006/main">
  <p:tag name="NUM" val="4"/>
</p:tagLst>
</file>

<file path=ppt/tags/tag268.xml><?xml version="1.0" encoding="utf-8"?>
<p:tagLst xmlns:a="http://schemas.openxmlformats.org/drawingml/2006/main" xmlns:r="http://schemas.openxmlformats.org/officeDocument/2006/relationships" xmlns:p="http://schemas.openxmlformats.org/presentationml/2006/main">
  <p:tag name="NUM" val="5"/>
</p:tagLst>
</file>

<file path=ppt/tags/tag269.xml><?xml version="1.0" encoding="utf-8"?>
<p:tagLst xmlns:a="http://schemas.openxmlformats.org/drawingml/2006/main" xmlns:r="http://schemas.openxmlformats.org/officeDocument/2006/relationships" xmlns:p="http://schemas.openxmlformats.org/presentationml/2006/main">
  <p:tag name="NUM" val="6"/>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70.xml><?xml version="1.0" encoding="utf-8"?>
<p:tagLst xmlns:a="http://schemas.openxmlformats.org/drawingml/2006/main" xmlns:r="http://schemas.openxmlformats.org/officeDocument/2006/relationships" xmlns:p="http://schemas.openxmlformats.org/presentationml/2006/main">
  <p:tag name="NUM" val="1"/>
</p:tagLst>
</file>

<file path=ppt/tags/tag271.xml><?xml version="1.0" encoding="utf-8"?>
<p:tagLst xmlns:a="http://schemas.openxmlformats.org/drawingml/2006/main" xmlns:r="http://schemas.openxmlformats.org/officeDocument/2006/relationships" xmlns:p="http://schemas.openxmlformats.org/presentationml/2006/main">
  <p:tag name="NUM" val="2"/>
</p:tagLst>
</file>

<file path=ppt/tags/tag272.xml><?xml version="1.0" encoding="utf-8"?>
<p:tagLst xmlns:a="http://schemas.openxmlformats.org/drawingml/2006/main" xmlns:r="http://schemas.openxmlformats.org/officeDocument/2006/relationships" xmlns:p="http://schemas.openxmlformats.org/presentationml/2006/main">
  <p:tag name="NUM" val="3"/>
</p:tagLst>
</file>

<file path=ppt/tags/tag273.xml><?xml version="1.0" encoding="utf-8"?>
<p:tagLst xmlns:a="http://schemas.openxmlformats.org/drawingml/2006/main" xmlns:r="http://schemas.openxmlformats.org/officeDocument/2006/relationships" xmlns:p="http://schemas.openxmlformats.org/presentationml/2006/main">
  <p:tag name="NUM" val="4"/>
</p:tagLst>
</file>

<file path=ppt/tags/tag274.xml><?xml version="1.0" encoding="utf-8"?>
<p:tagLst xmlns:a="http://schemas.openxmlformats.org/drawingml/2006/main" xmlns:r="http://schemas.openxmlformats.org/officeDocument/2006/relationships" xmlns:p="http://schemas.openxmlformats.org/presentationml/2006/main">
  <p:tag name="NUM" val="5"/>
</p:tagLst>
</file>

<file path=ppt/tags/tag275.xml><?xml version="1.0" encoding="utf-8"?>
<p:tagLst xmlns:a="http://schemas.openxmlformats.org/drawingml/2006/main" xmlns:r="http://schemas.openxmlformats.org/officeDocument/2006/relationships" xmlns:p="http://schemas.openxmlformats.org/presentationml/2006/main">
  <p:tag name="NUM" val="6"/>
</p:tagLst>
</file>

<file path=ppt/tags/tag276.xml><?xml version="1.0" encoding="utf-8"?>
<p:tagLst xmlns:a="http://schemas.openxmlformats.org/drawingml/2006/main" xmlns:r="http://schemas.openxmlformats.org/officeDocument/2006/relationships" xmlns:p="http://schemas.openxmlformats.org/presentationml/2006/main">
  <p:tag name="NUM" val="7"/>
</p:tagLst>
</file>

<file path=ppt/tags/tag277.xml><?xml version="1.0" encoding="utf-8"?>
<p:tagLst xmlns:a="http://schemas.openxmlformats.org/drawingml/2006/main" xmlns:r="http://schemas.openxmlformats.org/officeDocument/2006/relationships" xmlns:p="http://schemas.openxmlformats.org/presentationml/2006/main">
  <p:tag name="NUM" val="1"/>
</p:tagLst>
</file>

<file path=ppt/tags/tag278.xml><?xml version="1.0" encoding="utf-8"?>
<p:tagLst xmlns:a="http://schemas.openxmlformats.org/drawingml/2006/main" xmlns:r="http://schemas.openxmlformats.org/officeDocument/2006/relationships" xmlns:p="http://schemas.openxmlformats.org/presentationml/2006/main">
  <p:tag name="NUM" val="2"/>
</p:tagLst>
</file>

<file path=ppt/tags/tag279.xml><?xml version="1.0" encoding="utf-8"?>
<p:tagLst xmlns:a="http://schemas.openxmlformats.org/drawingml/2006/main" xmlns:r="http://schemas.openxmlformats.org/officeDocument/2006/relationships" xmlns:p="http://schemas.openxmlformats.org/presentationml/2006/main">
  <p:tag name="NUM" val="3"/>
</p:tagLst>
</file>

<file path=ppt/tags/tag28.xml><?xml version="1.0" encoding="utf-8"?>
<p:tagLst xmlns:a="http://schemas.openxmlformats.org/drawingml/2006/main" xmlns:r="http://schemas.openxmlformats.org/officeDocument/2006/relationships" xmlns:p="http://schemas.openxmlformats.org/presentationml/2006/main">
  <p:tag name="NUM" val="3"/>
</p:tagLst>
</file>

<file path=ppt/tags/tag280.xml><?xml version="1.0" encoding="utf-8"?>
<p:tagLst xmlns:a="http://schemas.openxmlformats.org/drawingml/2006/main" xmlns:r="http://schemas.openxmlformats.org/officeDocument/2006/relationships" xmlns:p="http://schemas.openxmlformats.org/presentationml/2006/main">
  <p:tag name="NUM" val="4"/>
</p:tagLst>
</file>

<file path=ppt/tags/tag281.xml><?xml version="1.0" encoding="utf-8"?>
<p:tagLst xmlns:a="http://schemas.openxmlformats.org/drawingml/2006/main" xmlns:r="http://schemas.openxmlformats.org/officeDocument/2006/relationships" xmlns:p="http://schemas.openxmlformats.org/presentationml/2006/main">
  <p:tag name="NUM" val="5"/>
</p:tagLst>
</file>

<file path=ppt/tags/tag282.xml><?xml version="1.0" encoding="utf-8"?>
<p:tagLst xmlns:a="http://schemas.openxmlformats.org/drawingml/2006/main" xmlns:r="http://schemas.openxmlformats.org/officeDocument/2006/relationships" xmlns:p="http://schemas.openxmlformats.org/presentationml/2006/main">
  <p:tag name="NUM" val="6"/>
</p:tagLst>
</file>

<file path=ppt/tags/tag283.xml><?xml version="1.0" encoding="utf-8"?>
<p:tagLst xmlns:a="http://schemas.openxmlformats.org/drawingml/2006/main" xmlns:r="http://schemas.openxmlformats.org/officeDocument/2006/relationships" xmlns:p="http://schemas.openxmlformats.org/presentationml/2006/main">
  <p:tag name="NUM" val="1"/>
</p:tagLst>
</file>

<file path=ppt/tags/tag284.xml><?xml version="1.0" encoding="utf-8"?>
<p:tagLst xmlns:a="http://schemas.openxmlformats.org/drawingml/2006/main" xmlns:r="http://schemas.openxmlformats.org/officeDocument/2006/relationships" xmlns:p="http://schemas.openxmlformats.org/presentationml/2006/main">
  <p:tag name="NUM" val="2"/>
</p:tagLst>
</file>

<file path=ppt/tags/tag285.xml><?xml version="1.0" encoding="utf-8"?>
<p:tagLst xmlns:a="http://schemas.openxmlformats.org/drawingml/2006/main" xmlns:r="http://schemas.openxmlformats.org/officeDocument/2006/relationships" xmlns:p="http://schemas.openxmlformats.org/presentationml/2006/main">
  <p:tag name="NUM" val="3"/>
</p:tagLst>
</file>

<file path=ppt/tags/tag286.xml><?xml version="1.0" encoding="utf-8"?>
<p:tagLst xmlns:a="http://schemas.openxmlformats.org/drawingml/2006/main" xmlns:r="http://schemas.openxmlformats.org/officeDocument/2006/relationships" xmlns:p="http://schemas.openxmlformats.org/presentationml/2006/main">
  <p:tag name="NUM" val="4"/>
</p:tagLst>
</file>

<file path=ppt/tags/tag287.xml><?xml version="1.0" encoding="utf-8"?>
<p:tagLst xmlns:a="http://schemas.openxmlformats.org/drawingml/2006/main" xmlns:r="http://schemas.openxmlformats.org/officeDocument/2006/relationships" xmlns:p="http://schemas.openxmlformats.org/presentationml/2006/main">
  <p:tag name="NUM" val="5"/>
</p:tagLst>
</file>

<file path=ppt/tags/tag288.xml><?xml version="1.0" encoding="utf-8"?>
<p:tagLst xmlns:a="http://schemas.openxmlformats.org/drawingml/2006/main" xmlns:r="http://schemas.openxmlformats.org/officeDocument/2006/relationships" xmlns:p="http://schemas.openxmlformats.org/presentationml/2006/main">
  <p:tag name="NUM" val="6"/>
</p:tagLst>
</file>

<file path=ppt/tags/tag289.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4"/>
</p:tagLst>
</file>

<file path=ppt/tags/tag290.xml><?xml version="1.0" encoding="utf-8"?>
<p:tagLst xmlns:a="http://schemas.openxmlformats.org/drawingml/2006/main" xmlns:r="http://schemas.openxmlformats.org/officeDocument/2006/relationships" xmlns:p="http://schemas.openxmlformats.org/presentationml/2006/main">
  <p:tag name="NUM" val="2"/>
</p:tagLst>
</file>

<file path=ppt/tags/tag291.xml><?xml version="1.0" encoding="utf-8"?>
<p:tagLst xmlns:a="http://schemas.openxmlformats.org/drawingml/2006/main" xmlns:r="http://schemas.openxmlformats.org/officeDocument/2006/relationships" xmlns:p="http://schemas.openxmlformats.org/presentationml/2006/main">
  <p:tag name="NUM" val="3"/>
</p:tagLst>
</file>

<file path=ppt/tags/tag292.xml><?xml version="1.0" encoding="utf-8"?>
<p:tagLst xmlns:a="http://schemas.openxmlformats.org/drawingml/2006/main" xmlns:r="http://schemas.openxmlformats.org/officeDocument/2006/relationships" xmlns:p="http://schemas.openxmlformats.org/presentationml/2006/main">
  <p:tag name="NUM" val="4"/>
</p:tagLst>
</file>

<file path=ppt/tags/tag293.xml><?xml version="1.0" encoding="utf-8"?>
<p:tagLst xmlns:a="http://schemas.openxmlformats.org/drawingml/2006/main" xmlns:r="http://schemas.openxmlformats.org/officeDocument/2006/relationships" xmlns:p="http://schemas.openxmlformats.org/presentationml/2006/main">
  <p:tag name="NUM" val="5"/>
</p:tagLst>
</file>

<file path=ppt/tags/tag294.xml><?xml version="1.0" encoding="utf-8"?>
<p:tagLst xmlns:a="http://schemas.openxmlformats.org/drawingml/2006/main" xmlns:r="http://schemas.openxmlformats.org/officeDocument/2006/relationships" xmlns:p="http://schemas.openxmlformats.org/presentationml/2006/main">
  <p:tag name="NUM" val="6"/>
</p:tagLst>
</file>

<file path=ppt/tags/tag295.xml><?xml version="1.0" encoding="utf-8"?>
<p:tagLst xmlns:a="http://schemas.openxmlformats.org/drawingml/2006/main" xmlns:r="http://schemas.openxmlformats.org/officeDocument/2006/relationships" xmlns:p="http://schemas.openxmlformats.org/presentationml/2006/main">
  <p:tag name="NUM" val="7"/>
</p:tagLst>
</file>

<file path=ppt/tags/tag296.xml><?xml version="1.0" encoding="utf-8"?>
<p:tagLst xmlns:a="http://schemas.openxmlformats.org/drawingml/2006/main" xmlns:r="http://schemas.openxmlformats.org/officeDocument/2006/relationships" xmlns:p="http://schemas.openxmlformats.org/presentationml/2006/main">
  <p:tag name="NUM" val="1"/>
</p:tagLst>
</file>

<file path=ppt/tags/tag297.xml><?xml version="1.0" encoding="utf-8"?>
<p:tagLst xmlns:a="http://schemas.openxmlformats.org/drawingml/2006/main" xmlns:r="http://schemas.openxmlformats.org/officeDocument/2006/relationships" xmlns:p="http://schemas.openxmlformats.org/presentationml/2006/main">
  <p:tag name="NUM" val="2"/>
</p:tagLst>
</file>

<file path=ppt/tags/tag298.xml><?xml version="1.0" encoding="utf-8"?>
<p:tagLst xmlns:a="http://schemas.openxmlformats.org/drawingml/2006/main" xmlns:r="http://schemas.openxmlformats.org/officeDocument/2006/relationships" xmlns:p="http://schemas.openxmlformats.org/presentationml/2006/main">
  <p:tag name="NUM" val="3"/>
</p:tagLst>
</file>

<file path=ppt/tags/tag299.xml><?xml version="1.0" encoding="utf-8"?>
<p:tagLst xmlns:a="http://schemas.openxmlformats.org/drawingml/2006/main" xmlns:r="http://schemas.openxmlformats.org/officeDocument/2006/relationships" xmlns:p="http://schemas.openxmlformats.org/presentationml/2006/main">
  <p:tag name="NUM" val="4"/>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5"/>
</p:tagLst>
</file>

<file path=ppt/tags/tag300.xml><?xml version="1.0" encoding="utf-8"?>
<p:tagLst xmlns:a="http://schemas.openxmlformats.org/drawingml/2006/main" xmlns:r="http://schemas.openxmlformats.org/officeDocument/2006/relationships" xmlns:p="http://schemas.openxmlformats.org/presentationml/2006/main">
  <p:tag name="NUM" val="5"/>
</p:tagLst>
</file>

<file path=ppt/tags/tag301.xml><?xml version="1.0" encoding="utf-8"?>
<p:tagLst xmlns:a="http://schemas.openxmlformats.org/drawingml/2006/main" xmlns:r="http://schemas.openxmlformats.org/officeDocument/2006/relationships" xmlns:p="http://schemas.openxmlformats.org/presentationml/2006/main">
  <p:tag name="NUM" val="6"/>
</p:tagLst>
</file>

<file path=ppt/tags/tag302.xml><?xml version="1.0" encoding="utf-8"?>
<p:tagLst xmlns:a="http://schemas.openxmlformats.org/drawingml/2006/main" xmlns:r="http://schemas.openxmlformats.org/officeDocument/2006/relationships" xmlns:p="http://schemas.openxmlformats.org/presentationml/2006/main">
  <p:tag name="NUM" val="1"/>
</p:tagLst>
</file>

<file path=ppt/tags/tag303.xml><?xml version="1.0" encoding="utf-8"?>
<p:tagLst xmlns:a="http://schemas.openxmlformats.org/drawingml/2006/main" xmlns:r="http://schemas.openxmlformats.org/officeDocument/2006/relationships" xmlns:p="http://schemas.openxmlformats.org/presentationml/2006/main">
  <p:tag name="NUM" val="2"/>
</p:tagLst>
</file>

<file path=ppt/tags/tag304.xml><?xml version="1.0" encoding="utf-8"?>
<p:tagLst xmlns:a="http://schemas.openxmlformats.org/drawingml/2006/main" xmlns:r="http://schemas.openxmlformats.org/officeDocument/2006/relationships" xmlns:p="http://schemas.openxmlformats.org/presentationml/2006/main">
  <p:tag name="NUM" val="1"/>
</p:tagLst>
</file>

<file path=ppt/tags/tag305.xml><?xml version="1.0" encoding="utf-8"?>
<p:tagLst xmlns:a="http://schemas.openxmlformats.org/drawingml/2006/main" xmlns:r="http://schemas.openxmlformats.org/officeDocument/2006/relationships" xmlns:p="http://schemas.openxmlformats.org/presentationml/2006/main">
  <p:tag name="NUM" val="2"/>
</p:tagLst>
</file>

<file path=ppt/tags/tag306.xml><?xml version="1.0" encoding="utf-8"?>
<p:tagLst xmlns:a="http://schemas.openxmlformats.org/drawingml/2006/main" xmlns:r="http://schemas.openxmlformats.org/officeDocument/2006/relationships" xmlns:p="http://schemas.openxmlformats.org/presentationml/2006/main">
  <p:tag name="NUM" val="3"/>
</p:tagLst>
</file>

<file path=ppt/tags/tag307.xml><?xml version="1.0" encoding="utf-8"?>
<p:tagLst xmlns:a="http://schemas.openxmlformats.org/drawingml/2006/main" xmlns:r="http://schemas.openxmlformats.org/officeDocument/2006/relationships" xmlns:p="http://schemas.openxmlformats.org/presentationml/2006/main">
  <p:tag name="NUM" val="4"/>
</p:tagLst>
</file>

<file path=ppt/tags/tag308.xml><?xml version="1.0" encoding="utf-8"?>
<p:tagLst xmlns:a="http://schemas.openxmlformats.org/drawingml/2006/main" xmlns:r="http://schemas.openxmlformats.org/officeDocument/2006/relationships" xmlns:p="http://schemas.openxmlformats.org/presentationml/2006/main">
  <p:tag name="NUM" val="5"/>
</p:tagLst>
</file>

<file path=ppt/tags/tag309.xml><?xml version="1.0" encoding="utf-8"?>
<p:tagLst xmlns:a="http://schemas.openxmlformats.org/drawingml/2006/main" xmlns:r="http://schemas.openxmlformats.org/officeDocument/2006/relationships" xmlns:p="http://schemas.openxmlformats.org/presentationml/2006/main">
  <p:tag name="NUM" val="6"/>
</p:tagLst>
</file>

<file path=ppt/tags/tag31.xml><?xml version="1.0" encoding="utf-8"?>
<p:tagLst xmlns:a="http://schemas.openxmlformats.org/drawingml/2006/main" xmlns:r="http://schemas.openxmlformats.org/officeDocument/2006/relationships" xmlns:p="http://schemas.openxmlformats.org/presentationml/2006/main">
  <p:tag name="NUM" val="6"/>
</p:tagLst>
</file>

<file path=ppt/tags/tag310.xml><?xml version="1.0" encoding="utf-8"?>
<p:tagLst xmlns:a="http://schemas.openxmlformats.org/drawingml/2006/main" xmlns:r="http://schemas.openxmlformats.org/officeDocument/2006/relationships" xmlns:p="http://schemas.openxmlformats.org/presentationml/2006/main">
  <p:tag name="NUM" val="7"/>
</p:tagLst>
</file>

<file path=ppt/tags/tag311.xml><?xml version="1.0" encoding="utf-8"?>
<p:tagLst xmlns:a="http://schemas.openxmlformats.org/drawingml/2006/main" xmlns:r="http://schemas.openxmlformats.org/officeDocument/2006/relationships" xmlns:p="http://schemas.openxmlformats.org/presentationml/2006/main">
  <p:tag name="NUM" val="8"/>
</p:tagLst>
</file>

<file path=ppt/tags/tag312.xml><?xml version="1.0" encoding="utf-8"?>
<p:tagLst xmlns:a="http://schemas.openxmlformats.org/drawingml/2006/main" xmlns:r="http://schemas.openxmlformats.org/officeDocument/2006/relationships" xmlns:p="http://schemas.openxmlformats.org/presentationml/2006/main">
  <p:tag name="NUM" val="1"/>
</p:tagLst>
</file>

<file path=ppt/tags/tag313.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7"/>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3"/>
</p:tagLst>
</file>

<file path=ppt/tags/tag36.xml><?xml version="1.0" encoding="utf-8"?>
<p:tagLst xmlns:a="http://schemas.openxmlformats.org/drawingml/2006/main" xmlns:r="http://schemas.openxmlformats.org/officeDocument/2006/relationships" xmlns:p="http://schemas.openxmlformats.org/presentationml/2006/main">
  <p:tag name="NUM" val="4"/>
</p:tagLst>
</file>

<file path=ppt/tags/tag37.xml><?xml version="1.0" encoding="utf-8"?>
<p:tagLst xmlns:a="http://schemas.openxmlformats.org/drawingml/2006/main" xmlns:r="http://schemas.openxmlformats.org/officeDocument/2006/relationships" xmlns:p="http://schemas.openxmlformats.org/presentationml/2006/main">
  <p:tag name="NUM" val="5"/>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3"/>
</p:tagLst>
</file>

<file path=ppt/tags/tag41.xml><?xml version="1.0" encoding="utf-8"?>
<p:tagLst xmlns:a="http://schemas.openxmlformats.org/drawingml/2006/main" xmlns:r="http://schemas.openxmlformats.org/officeDocument/2006/relationships" xmlns:p="http://schemas.openxmlformats.org/presentationml/2006/main">
  <p:tag name="NUM" val="4"/>
</p:tagLst>
</file>

<file path=ppt/tags/tag42.xml><?xml version="1.0" encoding="utf-8"?>
<p:tagLst xmlns:a="http://schemas.openxmlformats.org/drawingml/2006/main" xmlns:r="http://schemas.openxmlformats.org/officeDocument/2006/relationships" xmlns:p="http://schemas.openxmlformats.org/presentationml/2006/main">
  <p:tag name="NUM" val="5"/>
</p:tagLst>
</file>

<file path=ppt/tags/tag43.xml><?xml version="1.0" encoding="utf-8"?>
<p:tagLst xmlns:a="http://schemas.openxmlformats.org/drawingml/2006/main" xmlns:r="http://schemas.openxmlformats.org/officeDocument/2006/relationships" xmlns:p="http://schemas.openxmlformats.org/presentationml/2006/main">
  <p:tag name="NUM" val="6"/>
</p:tagLst>
</file>

<file path=ppt/tags/tag44.xml><?xml version="1.0" encoding="utf-8"?>
<p:tagLst xmlns:a="http://schemas.openxmlformats.org/drawingml/2006/main" xmlns:r="http://schemas.openxmlformats.org/officeDocument/2006/relationships" xmlns:p="http://schemas.openxmlformats.org/presentationml/2006/main">
  <p:tag name="NUM" val="7"/>
</p:tagLst>
</file>

<file path=ppt/tags/tag45.xml><?xml version="1.0" encoding="utf-8"?>
<p:tagLst xmlns:a="http://schemas.openxmlformats.org/drawingml/2006/main" xmlns:r="http://schemas.openxmlformats.org/officeDocument/2006/relationships" xmlns:p="http://schemas.openxmlformats.org/presentationml/2006/main">
  <p:tag name="NUM" val="8"/>
</p:tagLst>
</file>

<file path=ppt/tags/tag46.xml><?xml version="1.0" encoding="utf-8"?>
<p:tagLst xmlns:a="http://schemas.openxmlformats.org/drawingml/2006/main" xmlns:r="http://schemas.openxmlformats.org/officeDocument/2006/relationships" xmlns:p="http://schemas.openxmlformats.org/presentationml/2006/main">
  <p:tag name="NUM" val="1"/>
</p:tagLst>
</file>

<file path=ppt/tags/tag47.xml><?xml version="1.0" encoding="utf-8"?>
<p:tagLst xmlns:a="http://schemas.openxmlformats.org/drawingml/2006/main" xmlns:r="http://schemas.openxmlformats.org/officeDocument/2006/relationships" xmlns:p="http://schemas.openxmlformats.org/presentationml/2006/main">
  <p:tag name="NUM" val="2"/>
</p:tagLst>
</file>

<file path=ppt/tags/tag48.xml><?xml version="1.0" encoding="utf-8"?>
<p:tagLst xmlns:a="http://schemas.openxmlformats.org/drawingml/2006/main" xmlns:r="http://schemas.openxmlformats.org/officeDocument/2006/relationships" xmlns:p="http://schemas.openxmlformats.org/presentationml/2006/main">
  <p:tag name="NUM" val="3"/>
</p:tagLst>
</file>

<file path=ppt/tags/tag49.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50.xml><?xml version="1.0" encoding="utf-8"?>
<p:tagLst xmlns:a="http://schemas.openxmlformats.org/drawingml/2006/main" xmlns:r="http://schemas.openxmlformats.org/officeDocument/2006/relationships" xmlns:p="http://schemas.openxmlformats.org/presentationml/2006/main">
  <p:tag name="NUM" val="1"/>
</p:tagLst>
</file>

<file path=ppt/tags/tag51.xml><?xml version="1.0" encoding="utf-8"?>
<p:tagLst xmlns:a="http://schemas.openxmlformats.org/drawingml/2006/main" xmlns:r="http://schemas.openxmlformats.org/officeDocument/2006/relationships" xmlns:p="http://schemas.openxmlformats.org/presentationml/2006/main">
  <p:tag name="NUM" val="2"/>
</p:tagLst>
</file>

<file path=ppt/tags/tag52.xml><?xml version="1.0" encoding="utf-8"?>
<p:tagLst xmlns:a="http://schemas.openxmlformats.org/drawingml/2006/main" xmlns:r="http://schemas.openxmlformats.org/officeDocument/2006/relationships" xmlns:p="http://schemas.openxmlformats.org/presentationml/2006/main">
  <p:tag name="NUM" val="1"/>
</p:tagLst>
</file>

<file path=ppt/tags/tag53.xml><?xml version="1.0" encoding="utf-8"?>
<p:tagLst xmlns:a="http://schemas.openxmlformats.org/drawingml/2006/main" xmlns:r="http://schemas.openxmlformats.org/officeDocument/2006/relationships" xmlns:p="http://schemas.openxmlformats.org/presentationml/2006/main">
  <p:tag name="NUM" val="2"/>
</p:tagLst>
</file>

<file path=ppt/tags/tag54.xml><?xml version="1.0" encoding="utf-8"?>
<p:tagLst xmlns:a="http://schemas.openxmlformats.org/drawingml/2006/main" xmlns:r="http://schemas.openxmlformats.org/officeDocument/2006/relationships" xmlns:p="http://schemas.openxmlformats.org/presentationml/2006/main">
  <p:tag name="NUM" val="3"/>
</p:tagLst>
</file>

<file path=ppt/tags/tag55.xml><?xml version="1.0" encoding="utf-8"?>
<p:tagLst xmlns:a="http://schemas.openxmlformats.org/drawingml/2006/main" xmlns:r="http://schemas.openxmlformats.org/officeDocument/2006/relationships" xmlns:p="http://schemas.openxmlformats.org/presentationml/2006/main">
  <p:tag name="NUM" val="4"/>
</p:tagLst>
</file>

<file path=ppt/tags/tag56.xml><?xml version="1.0" encoding="utf-8"?>
<p:tagLst xmlns:a="http://schemas.openxmlformats.org/drawingml/2006/main" xmlns:r="http://schemas.openxmlformats.org/officeDocument/2006/relationships" xmlns:p="http://schemas.openxmlformats.org/presentationml/2006/main">
  <p:tag name="NUM" val="5"/>
</p:tagLst>
</file>

<file path=ppt/tags/tag57.xml><?xml version="1.0" encoding="utf-8"?>
<p:tagLst xmlns:a="http://schemas.openxmlformats.org/drawingml/2006/main" xmlns:r="http://schemas.openxmlformats.org/officeDocument/2006/relationships" xmlns:p="http://schemas.openxmlformats.org/presentationml/2006/main">
  <p:tag name="NUM" val="6"/>
</p:tagLst>
</file>

<file path=ppt/tags/tag58.xml><?xml version="1.0" encoding="utf-8"?>
<p:tagLst xmlns:a="http://schemas.openxmlformats.org/drawingml/2006/main" xmlns:r="http://schemas.openxmlformats.org/officeDocument/2006/relationships" xmlns:p="http://schemas.openxmlformats.org/presentationml/2006/main">
  <p:tag name="NUM" val="7"/>
</p:tagLst>
</file>

<file path=ppt/tags/tag59.xml><?xml version="1.0" encoding="utf-8"?>
<p:tagLst xmlns:a="http://schemas.openxmlformats.org/drawingml/2006/main" xmlns:r="http://schemas.openxmlformats.org/officeDocument/2006/relationships" xmlns:p="http://schemas.openxmlformats.org/presentationml/2006/main">
  <p:tag name="NUM" val="8"/>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1"/>
</p:tagLst>
</file>

<file path=ppt/tags/tag61.xml><?xml version="1.0" encoding="utf-8"?>
<p:tagLst xmlns:a="http://schemas.openxmlformats.org/drawingml/2006/main" xmlns:r="http://schemas.openxmlformats.org/officeDocument/2006/relationships" xmlns:p="http://schemas.openxmlformats.org/presentationml/2006/main">
  <p:tag name="NUM" val="2"/>
</p:tagLst>
</file>

<file path=ppt/tags/tag62.xml><?xml version="1.0" encoding="utf-8"?>
<p:tagLst xmlns:a="http://schemas.openxmlformats.org/drawingml/2006/main" xmlns:r="http://schemas.openxmlformats.org/officeDocument/2006/relationships" xmlns:p="http://schemas.openxmlformats.org/presentationml/2006/main">
  <p:tag name="NUM" val="3"/>
</p:tagLst>
</file>

<file path=ppt/tags/tag63.xml><?xml version="1.0" encoding="utf-8"?>
<p:tagLst xmlns:a="http://schemas.openxmlformats.org/drawingml/2006/main" xmlns:r="http://schemas.openxmlformats.org/officeDocument/2006/relationships" xmlns:p="http://schemas.openxmlformats.org/presentationml/2006/main">
  <p:tag name="NUM" val="4"/>
</p:tagLst>
</file>

<file path=ppt/tags/tag64.xml><?xml version="1.0" encoding="utf-8"?>
<p:tagLst xmlns:a="http://schemas.openxmlformats.org/drawingml/2006/main" xmlns:r="http://schemas.openxmlformats.org/officeDocument/2006/relationships" xmlns:p="http://schemas.openxmlformats.org/presentationml/2006/main">
  <p:tag name="NUM" val="5"/>
</p:tagLst>
</file>

<file path=ppt/tags/tag65.xml><?xml version="1.0" encoding="utf-8"?>
<p:tagLst xmlns:a="http://schemas.openxmlformats.org/drawingml/2006/main" xmlns:r="http://schemas.openxmlformats.org/officeDocument/2006/relationships" xmlns:p="http://schemas.openxmlformats.org/presentationml/2006/main">
  <p:tag name="NUM" val="6"/>
</p:tagLst>
</file>

<file path=ppt/tags/tag66.xml><?xml version="1.0" encoding="utf-8"?>
<p:tagLst xmlns:a="http://schemas.openxmlformats.org/drawingml/2006/main" xmlns:r="http://schemas.openxmlformats.org/officeDocument/2006/relationships" xmlns:p="http://schemas.openxmlformats.org/presentationml/2006/main">
  <p:tag name="NUM" val="7"/>
</p:tagLst>
</file>

<file path=ppt/tags/tag67.xml><?xml version="1.0" encoding="utf-8"?>
<p:tagLst xmlns:a="http://schemas.openxmlformats.org/drawingml/2006/main" xmlns:r="http://schemas.openxmlformats.org/officeDocument/2006/relationships" xmlns:p="http://schemas.openxmlformats.org/presentationml/2006/main">
  <p:tag name="NUM" val="8"/>
</p:tagLst>
</file>

<file path=ppt/tags/tag68.xml><?xml version="1.0" encoding="utf-8"?>
<p:tagLst xmlns:a="http://schemas.openxmlformats.org/drawingml/2006/main" xmlns:r="http://schemas.openxmlformats.org/officeDocument/2006/relationships" xmlns:p="http://schemas.openxmlformats.org/presentationml/2006/main">
  <p:tag name="NUM" val="1"/>
</p:tagLst>
</file>

<file path=ppt/tags/tag69.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70.xml><?xml version="1.0" encoding="utf-8"?>
<p:tagLst xmlns:a="http://schemas.openxmlformats.org/drawingml/2006/main" xmlns:r="http://schemas.openxmlformats.org/officeDocument/2006/relationships" xmlns:p="http://schemas.openxmlformats.org/presentationml/2006/main">
  <p:tag name="NUM" val="3"/>
</p:tagLst>
</file>

<file path=ppt/tags/tag71.xml><?xml version="1.0" encoding="utf-8"?>
<p:tagLst xmlns:a="http://schemas.openxmlformats.org/drawingml/2006/main" xmlns:r="http://schemas.openxmlformats.org/officeDocument/2006/relationships" xmlns:p="http://schemas.openxmlformats.org/presentationml/2006/main">
  <p:tag name="NUM" val="4"/>
</p:tagLst>
</file>

<file path=ppt/tags/tag72.xml><?xml version="1.0" encoding="utf-8"?>
<p:tagLst xmlns:a="http://schemas.openxmlformats.org/drawingml/2006/main" xmlns:r="http://schemas.openxmlformats.org/officeDocument/2006/relationships" xmlns:p="http://schemas.openxmlformats.org/presentationml/2006/main">
  <p:tag name="NUM" val="5"/>
</p:tagLst>
</file>

<file path=ppt/tags/tag73.xml><?xml version="1.0" encoding="utf-8"?>
<p:tagLst xmlns:a="http://schemas.openxmlformats.org/drawingml/2006/main" xmlns:r="http://schemas.openxmlformats.org/officeDocument/2006/relationships" xmlns:p="http://schemas.openxmlformats.org/presentationml/2006/main">
  <p:tag name="NUM" val="6"/>
</p:tagLst>
</file>

<file path=ppt/tags/tag74.xml><?xml version="1.0" encoding="utf-8"?>
<p:tagLst xmlns:a="http://schemas.openxmlformats.org/drawingml/2006/main" xmlns:r="http://schemas.openxmlformats.org/officeDocument/2006/relationships" xmlns:p="http://schemas.openxmlformats.org/presentationml/2006/main">
  <p:tag name="NUM" val="7"/>
</p:tagLst>
</file>

<file path=ppt/tags/tag75.xml><?xml version="1.0" encoding="utf-8"?>
<p:tagLst xmlns:a="http://schemas.openxmlformats.org/drawingml/2006/main" xmlns:r="http://schemas.openxmlformats.org/officeDocument/2006/relationships" xmlns:p="http://schemas.openxmlformats.org/presentationml/2006/main">
  <p:tag name="NUM" val="8"/>
</p:tagLst>
</file>

<file path=ppt/tags/tag76.xml><?xml version="1.0" encoding="utf-8"?>
<p:tagLst xmlns:a="http://schemas.openxmlformats.org/drawingml/2006/main" xmlns:r="http://schemas.openxmlformats.org/officeDocument/2006/relationships" xmlns:p="http://schemas.openxmlformats.org/presentationml/2006/main">
  <p:tag name="NUM" val="9"/>
</p:tagLst>
</file>

<file path=ppt/tags/tag77.xml><?xml version="1.0" encoding="utf-8"?>
<p:tagLst xmlns:a="http://schemas.openxmlformats.org/drawingml/2006/main" xmlns:r="http://schemas.openxmlformats.org/officeDocument/2006/relationships" xmlns:p="http://schemas.openxmlformats.org/presentationml/2006/main">
  <p:tag name="NUM" val="1"/>
</p:tagLst>
</file>

<file path=ppt/tags/tag78.xml><?xml version="1.0" encoding="utf-8"?>
<p:tagLst xmlns:a="http://schemas.openxmlformats.org/drawingml/2006/main" xmlns:r="http://schemas.openxmlformats.org/officeDocument/2006/relationships" xmlns:p="http://schemas.openxmlformats.org/presentationml/2006/main">
  <p:tag name="NUM" val="2"/>
</p:tagLst>
</file>

<file path=ppt/tags/tag79.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80.xml><?xml version="1.0" encoding="utf-8"?>
<p:tagLst xmlns:a="http://schemas.openxmlformats.org/drawingml/2006/main" xmlns:r="http://schemas.openxmlformats.org/officeDocument/2006/relationships" xmlns:p="http://schemas.openxmlformats.org/presentationml/2006/main">
  <p:tag name="NUM" val="4"/>
</p:tagLst>
</file>

<file path=ppt/tags/tag81.xml><?xml version="1.0" encoding="utf-8"?>
<p:tagLst xmlns:a="http://schemas.openxmlformats.org/drawingml/2006/main" xmlns:r="http://schemas.openxmlformats.org/officeDocument/2006/relationships" xmlns:p="http://schemas.openxmlformats.org/presentationml/2006/main">
  <p:tag name="NUM" val="5"/>
</p:tagLst>
</file>

<file path=ppt/tags/tag82.xml><?xml version="1.0" encoding="utf-8"?>
<p:tagLst xmlns:a="http://schemas.openxmlformats.org/drawingml/2006/main" xmlns:r="http://schemas.openxmlformats.org/officeDocument/2006/relationships" xmlns:p="http://schemas.openxmlformats.org/presentationml/2006/main">
  <p:tag name="NUM" val="6"/>
</p:tagLst>
</file>

<file path=ppt/tags/tag83.xml><?xml version="1.0" encoding="utf-8"?>
<p:tagLst xmlns:a="http://schemas.openxmlformats.org/drawingml/2006/main" xmlns:r="http://schemas.openxmlformats.org/officeDocument/2006/relationships" xmlns:p="http://schemas.openxmlformats.org/presentationml/2006/main">
  <p:tag name="NUM" val="7"/>
</p:tagLst>
</file>

<file path=ppt/tags/tag84.xml><?xml version="1.0" encoding="utf-8"?>
<p:tagLst xmlns:a="http://schemas.openxmlformats.org/drawingml/2006/main" xmlns:r="http://schemas.openxmlformats.org/officeDocument/2006/relationships" xmlns:p="http://schemas.openxmlformats.org/presentationml/2006/main">
  <p:tag name="NUM" val="8"/>
</p:tagLst>
</file>

<file path=ppt/tags/tag85.xml><?xml version="1.0" encoding="utf-8"?>
<p:tagLst xmlns:a="http://schemas.openxmlformats.org/drawingml/2006/main" xmlns:r="http://schemas.openxmlformats.org/officeDocument/2006/relationships" xmlns:p="http://schemas.openxmlformats.org/presentationml/2006/main">
  <p:tag name="NUM" val="10"/>
</p:tagLst>
</file>

<file path=ppt/tags/tag86.xml><?xml version="1.0" encoding="utf-8"?>
<p:tagLst xmlns:a="http://schemas.openxmlformats.org/drawingml/2006/main" xmlns:r="http://schemas.openxmlformats.org/officeDocument/2006/relationships" xmlns:p="http://schemas.openxmlformats.org/presentationml/2006/main">
  <p:tag name="NUM" val="11"/>
</p:tagLst>
</file>

<file path=ppt/tags/tag87.xml><?xml version="1.0" encoding="utf-8"?>
<p:tagLst xmlns:a="http://schemas.openxmlformats.org/drawingml/2006/main" xmlns:r="http://schemas.openxmlformats.org/officeDocument/2006/relationships" xmlns:p="http://schemas.openxmlformats.org/presentationml/2006/main">
  <p:tag name="NUM" val="12"/>
</p:tagLst>
</file>

<file path=ppt/tags/tag88.xml><?xml version="1.0" encoding="utf-8"?>
<p:tagLst xmlns:a="http://schemas.openxmlformats.org/drawingml/2006/main" xmlns:r="http://schemas.openxmlformats.org/officeDocument/2006/relationships" xmlns:p="http://schemas.openxmlformats.org/presentationml/2006/main">
  <p:tag name="NUM" val="13"/>
</p:tagLst>
</file>

<file path=ppt/tags/tag89.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4"/>
</p:tagLst>
</file>

<file path=ppt/tags/tag90.xml><?xml version="1.0" encoding="utf-8"?>
<p:tagLst xmlns:a="http://schemas.openxmlformats.org/drawingml/2006/main" xmlns:r="http://schemas.openxmlformats.org/officeDocument/2006/relationships" xmlns:p="http://schemas.openxmlformats.org/presentationml/2006/main">
  <p:tag name="NUM" val="2"/>
</p:tagLst>
</file>

<file path=ppt/tags/tag91.xml><?xml version="1.0" encoding="utf-8"?>
<p:tagLst xmlns:a="http://schemas.openxmlformats.org/drawingml/2006/main" xmlns:r="http://schemas.openxmlformats.org/officeDocument/2006/relationships" xmlns:p="http://schemas.openxmlformats.org/presentationml/2006/main">
  <p:tag name="NUM" val="3"/>
</p:tagLst>
</file>

<file path=ppt/tags/tag92.xml><?xml version="1.0" encoding="utf-8"?>
<p:tagLst xmlns:a="http://schemas.openxmlformats.org/drawingml/2006/main" xmlns:r="http://schemas.openxmlformats.org/officeDocument/2006/relationships" xmlns:p="http://schemas.openxmlformats.org/presentationml/2006/main">
  <p:tag name="NUM" val="4"/>
</p:tagLst>
</file>

<file path=ppt/tags/tag93.xml><?xml version="1.0" encoding="utf-8"?>
<p:tagLst xmlns:a="http://schemas.openxmlformats.org/drawingml/2006/main" xmlns:r="http://schemas.openxmlformats.org/officeDocument/2006/relationships" xmlns:p="http://schemas.openxmlformats.org/presentationml/2006/main">
  <p:tag name="NUM" val="5"/>
</p:tagLst>
</file>

<file path=ppt/tags/tag94.xml><?xml version="1.0" encoding="utf-8"?>
<p:tagLst xmlns:a="http://schemas.openxmlformats.org/drawingml/2006/main" xmlns:r="http://schemas.openxmlformats.org/officeDocument/2006/relationships" xmlns:p="http://schemas.openxmlformats.org/presentationml/2006/main">
  <p:tag name="NUM" val="6"/>
</p:tagLst>
</file>

<file path=ppt/tags/tag95.xml><?xml version="1.0" encoding="utf-8"?>
<p:tagLst xmlns:a="http://schemas.openxmlformats.org/drawingml/2006/main" xmlns:r="http://schemas.openxmlformats.org/officeDocument/2006/relationships" xmlns:p="http://schemas.openxmlformats.org/presentationml/2006/main">
  <p:tag name="NUM" val="7"/>
</p:tagLst>
</file>

<file path=ppt/tags/tag96.xml><?xml version="1.0" encoding="utf-8"?>
<p:tagLst xmlns:a="http://schemas.openxmlformats.org/drawingml/2006/main" xmlns:r="http://schemas.openxmlformats.org/officeDocument/2006/relationships" xmlns:p="http://schemas.openxmlformats.org/presentationml/2006/main">
  <p:tag name="NUM" val="8"/>
</p:tagLst>
</file>

<file path=ppt/tags/tag97.xml><?xml version="1.0" encoding="utf-8"?>
<p:tagLst xmlns:a="http://schemas.openxmlformats.org/drawingml/2006/main" xmlns:r="http://schemas.openxmlformats.org/officeDocument/2006/relationships" xmlns:p="http://schemas.openxmlformats.org/presentationml/2006/main">
  <p:tag name="NUM" val="9"/>
</p:tagLst>
</file>

<file path=ppt/tags/tag98.xml><?xml version="1.0" encoding="utf-8"?>
<p:tagLst xmlns:a="http://schemas.openxmlformats.org/drawingml/2006/main" xmlns:r="http://schemas.openxmlformats.org/officeDocument/2006/relationships" xmlns:p="http://schemas.openxmlformats.org/presentationml/2006/main">
  <p:tag name="NUM" val="10"/>
</p:tagLst>
</file>

<file path=ppt/tags/tag99.xml><?xml version="1.0" encoding="utf-8"?>
<p:tagLst xmlns:a="http://schemas.openxmlformats.org/drawingml/2006/main" xmlns:r="http://schemas.openxmlformats.org/officeDocument/2006/relationships" xmlns:p="http://schemas.openxmlformats.org/presentationml/2006/main">
  <p:tag name="NUM" val="11"/>
</p:tagLst>
</file>

<file path=ppt/theme/theme1.xml><?xml version="1.0" encoding="utf-8"?>
<a:theme xmlns:a="http://schemas.openxmlformats.org/drawingml/2006/main" name="1_Thème Office">
  <a:themeElements>
    <a:clrScheme name="CROP">
      <a:dk1>
        <a:srgbClr val="000000"/>
      </a:dk1>
      <a:lt1>
        <a:sysClr val="window" lastClr="FFFFFF"/>
      </a:lt1>
      <a:dk2>
        <a:srgbClr val="00AFDC"/>
      </a:dk2>
      <a:lt2>
        <a:srgbClr val="88959E"/>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Thème Office">
  <a:themeElements>
    <a:clrScheme name="CROP">
      <a:dk1>
        <a:srgbClr val="000000"/>
      </a:dk1>
      <a:lt1>
        <a:sysClr val="window" lastClr="FFFFFF"/>
      </a:lt1>
      <a:dk2>
        <a:srgbClr val="00AFDC"/>
      </a:dk2>
      <a:lt2>
        <a:srgbClr val="88959E"/>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0_Thème Office">
  <a:themeElements>
    <a:clrScheme name="CROP">
      <a:dk1>
        <a:srgbClr val="000000"/>
      </a:dk1>
      <a:lt1>
        <a:sysClr val="window" lastClr="FFFFFF"/>
      </a:lt1>
      <a:dk2>
        <a:srgbClr val="00AFDC"/>
      </a:dk2>
      <a:lt2>
        <a:srgbClr val="88959E"/>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Thème Office">
  <a:themeElements>
    <a:clrScheme name="CROP">
      <a:dk1>
        <a:srgbClr val="000000"/>
      </a:dk1>
      <a:lt1>
        <a:sysClr val="window" lastClr="FFFFFF"/>
      </a:lt1>
      <a:dk2>
        <a:srgbClr val="00AFDC"/>
      </a:dk2>
      <a:lt2>
        <a:srgbClr val="88959E"/>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Thème Office">
  <a:themeElements>
    <a:clrScheme name="CROP">
      <a:dk1>
        <a:srgbClr val="000000"/>
      </a:dk1>
      <a:lt1>
        <a:sysClr val="window" lastClr="FFFFFF"/>
      </a:lt1>
      <a:dk2>
        <a:srgbClr val="00AFDC"/>
      </a:dk2>
      <a:lt2>
        <a:srgbClr val="88959E"/>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Thème Office">
  <a:themeElements>
    <a:clrScheme name="CROP">
      <a:dk1>
        <a:srgbClr val="000000"/>
      </a:dk1>
      <a:lt1>
        <a:sysClr val="window" lastClr="FFFFFF"/>
      </a:lt1>
      <a:dk2>
        <a:srgbClr val="00AFDC"/>
      </a:dk2>
      <a:lt2>
        <a:srgbClr val="88959E"/>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hème Office">
  <a:themeElements>
    <a:clrScheme name="CROP">
      <a:dk1>
        <a:srgbClr val="000000"/>
      </a:dk1>
      <a:lt1>
        <a:sysClr val="window" lastClr="FFFFFF"/>
      </a:lt1>
      <a:dk2>
        <a:srgbClr val="00AFDC"/>
      </a:dk2>
      <a:lt2>
        <a:srgbClr val="88959E"/>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18723</TotalTime>
  <Words>5034</Words>
  <Application>Microsoft Office PowerPoint</Application>
  <PresentationFormat>Affichage à l'écran (4:3)</PresentationFormat>
  <Paragraphs>1570</Paragraphs>
  <Slides>49</Slides>
  <Notes>11</Notes>
  <HiddenSlides>0</HiddenSlides>
  <MMClips>0</MMClips>
  <ScaleCrop>false</ScaleCrop>
  <HeadingPairs>
    <vt:vector size="4" baseType="variant">
      <vt:variant>
        <vt:lpstr>Thème</vt:lpstr>
      </vt:variant>
      <vt:variant>
        <vt:i4>7</vt:i4>
      </vt:variant>
      <vt:variant>
        <vt:lpstr>Titres des diapositives</vt:lpstr>
      </vt:variant>
      <vt:variant>
        <vt:i4>49</vt:i4>
      </vt:variant>
    </vt:vector>
  </HeadingPairs>
  <TitlesOfParts>
    <vt:vector size="56" baseType="lpstr">
      <vt:lpstr>1_Thème Office</vt:lpstr>
      <vt:lpstr>2_Thème Office</vt:lpstr>
      <vt:lpstr>10_Thème Office</vt:lpstr>
      <vt:lpstr>3_Thème Office</vt:lpstr>
      <vt:lpstr>6_Thème Office</vt:lpstr>
      <vt:lpstr>4_Thème Office</vt:lpstr>
      <vt:lpstr>Thème Office</vt:lpstr>
      <vt:lpstr>Présentation PowerPoint</vt:lpstr>
      <vt:lpstr>Présentation PowerPoint</vt:lpstr>
      <vt:lpstr>Contexte</vt:lpstr>
      <vt:lpstr>Méthodologie – Volet grand public</vt:lpstr>
      <vt:lpstr>Méthodologie – Volet grand public</vt:lpstr>
      <vt:lpstr>Présentation PowerPoint</vt:lpstr>
      <vt:lpstr>Grands constats</vt:lpstr>
      <vt:lpstr>Grands constats</vt:lpstr>
      <vt:lpstr>Grands constats</vt:lpstr>
      <vt:lpstr>Grands constats</vt:lpstr>
      <vt:lpstr>Grands constats</vt:lpstr>
      <vt:lpstr>Présentation PowerPoint</vt:lpstr>
      <vt:lpstr>Contact avec différentes minorités </vt:lpstr>
      <vt:lpstr>Contact avec différentes minorités  </vt:lpstr>
      <vt:lpstr>Contact avec différentes minorités  </vt:lpstr>
      <vt:lpstr>Milieux de contact avec différentes minorités </vt:lpstr>
      <vt:lpstr>Aisance à côtoyer différentes minorités  </vt:lpstr>
      <vt:lpstr>Aisance à côtoyer différentes minorités </vt:lpstr>
      <vt:lpstr>Aisance à côtoyer différentes minorités </vt:lpstr>
      <vt:lpstr>Aisance à côtoyer différentes minorités </vt:lpstr>
      <vt:lpstr>Aisance à voir des personnes de sexes opposés manifester leur affection en public</vt:lpstr>
      <vt:lpstr>Présentation PowerPoint</vt:lpstr>
      <vt:lpstr>Aisance à l’idée d’utiliser les mêmes toilettes ou vestiaires que des personnes transgenres</vt:lpstr>
      <vt:lpstr>Aisance à voir des personnes de sexes opposés manifester leur affection en public</vt:lpstr>
      <vt:lpstr>Aisance à voir des personnes de sexes opposés manifester leur affection en public</vt:lpstr>
      <vt:lpstr>Présentation PowerPoint</vt:lpstr>
      <vt:lpstr>Présentation PowerPoint</vt:lpstr>
      <vt:lpstr>Présentation PowerPoint</vt:lpstr>
      <vt:lpstr>Présentation PowerPoint</vt:lpstr>
      <vt:lpstr>État des perceptions et stéréotypes face aux minorités sexuelles </vt:lpstr>
      <vt:lpstr>État des perceptions et stéréotypes face aux minorités sexuelles</vt:lpstr>
      <vt:lpstr>État des perceptions et stéréotypes face aux minorités sexuelles</vt:lpstr>
      <vt:lpstr>Présentation PowerPoint</vt:lpstr>
      <vt:lpstr>Présentation PowerPoint</vt:lpstr>
      <vt:lpstr>État des perceptions et stéréotypes face aux minorités sexuelles</vt:lpstr>
      <vt:lpstr>État des perceptions et stéréotypes face aux minorités sexuelles</vt:lpstr>
      <vt:lpstr>État des perceptions et stéréotypes face aux minorités sexuelles</vt:lpstr>
      <vt:lpstr>État des perceptions et stéréotypes face aux minorités sexuelles</vt:lpstr>
      <vt:lpstr>Utilisation des toilettes et vestiaires par les élèves transgenres </vt:lpstr>
      <vt:lpstr>Utilisation des toilettes et vestiaires par les élèves transgenres </vt:lpstr>
      <vt:lpstr>Utilisation des toilettes et vestiaires par les élèves transgenres </vt:lpstr>
      <vt:lpstr>Perception face à l’utilité d’efforts de sensibilisation contre les comportements homophobes</vt:lpstr>
      <vt:lpstr>Perception face à l’utilité d’efforts de sensibilisation contre les comportements homophobes</vt:lpstr>
      <vt:lpstr>Perception face à l’utilité d’efforts de sensibilisation contre les comportements homophobes</vt:lpstr>
      <vt:lpstr>Connaissance de différents acronymes</vt:lpstr>
      <vt:lpstr>Connaissance de différents acronymes</vt:lpstr>
      <vt:lpstr>Présentation PowerPoint</vt:lpstr>
      <vt:lpstr>Profil des répondants Base : ensemble des répondants</vt:lpstr>
      <vt:lpstr>Présentation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Anne Bouchart d’Orval</dc:creator>
  <cp:lastModifiedBy>Céline Berre</cp:lastModifiedBy>
  <cp:revision>1072</cp:revision>
  <cp:lastPrinted>2017-06-14T12:54:03Z</cp:lastPrinted>
  <dcterms:created xsi:type="dcterms:W3CDTF">2011-04-13T12:46:45Z</dcterms:created>
  <dcterms:modified xsi:type="dcterms:W3CDTF">2017-07-28T21:43:02Z</dcterms:modified>
</cp:coreProperties>
</file>